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66" r:id="rId5"/>
    <p:sldId id="259" r:id="rId6"/>
    <p:sldId id="261" r:id="rId7"/>
    <p:sldId id="258" r:id="rId8"/>
    <p:sldId id="262" r:id="rId9"/>
    <p:sldId id="263" r:id="rId10"/>
    <p:sldId id="264" r:id="rId11"/>
    <p:sldId id="265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5846"/>
  </p:normalViewPr>
  <p:slideViewPr>
    <p:cSldViewPr snapToGrid="0" snapToObjects="1">
      <p:cViewPr varScale="1">
        <p:scale>
          <a:sx n="112" d="100"/>
          <a:sy n="112" d="100"/>
        </p:scale>
        <p:origin x="8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3A958-AC72-5C4E-9770-6C6516DF0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2418C-5F5B-5140-A78E-55F7DCA11D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1BF78A-EF4D-404B-9A98-FD8A1A53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B4240-4D70-CF4A-8842-7B5B2FFA4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2129-14CE-0342-A911-4BD1812A4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27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CFED-8721-8E41-9218-9E59A38E8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FFD62C-037A-3041-91E9-A1DB5B2F55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7306E-66E3-0042-8270-C8A790F5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AE41F-DA2A-A84C-B830-0CD3046E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58C52-D3DC-7A49-97B7-18521A82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86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3EDB1C-65ED-0A4D-854B-5954BB14F2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E64C20-218D-6B45-BD63-A758338D3E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68A29E-B0DB-B74F-8445-E98EF87D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369EF-3BA5-D745-9AB5-D2203C8F6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77A83A-37D5-C546-8C5D-7E034DE79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73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0931E-C7ED-364E-8996-4FC0C48AA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F90FF-B3F9-BC4E-BE01-8E875DDFB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529F3-1648-EA4A-8171-4ECBA59A6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1547E-C73F-314B-B3FD-D7EC78B07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9E5BB-DB77-7C41-8B90-A80371F5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30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E1206-189A-6145-99D1-EFE3800D7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B47AD-33CD-6B45-B85B-7F48860687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B8097-BECF-D741-897C-67C9DE34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51564-EAF9-9A46-A3AA-265137695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7C51-3D27-C64A-A447-00E3A7C42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03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2656-1307-1542-89F9-EBAC677B0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75DD4-E0F3-B54D-A2BF-71DFFFA2F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1F80A1-184B-B542-9C95-2A6163C9C7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0A43C-22AD-2547-9C26-872BCEBF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CF5D8-5D56-D447-AE0D-12383232D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1BF9-0E94-C84C-8922-D15CE03E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08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FDBED-B041-3C48-8A65-F48B56E4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7DB9A-35FD-0A40-84C0-302139ACF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918A5-7437-6A40-88F1-1830B2AE6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D7877-1AC1-3B48-9735-0C020DB344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270A45-A41D-CA44-9D00-A4051DC161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A5D98-51C7-AA4E-89BD-CBFA1EA25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A46B9E-3226-6049-AC07-0BBF60066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8260E-8095-054C-8F01-261A8DF63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8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F234-DAF6-E54F-B424-E7675DB0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8BDF0-B678-C94E-A1AD-BAD638EBE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3A9B0D-4029-C14E-881A-839F4D101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F6C9AD-C3F0-524D-9A75-4A11C339D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5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BB7B5-3C7E-D344-BF83-715F26040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D041A-C7C5-3B4F-A493-6F2057A9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442AB-C94B-4545-9D0F-C9886FFE8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4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F6662-AF0F-7841-B2FC-3CB7BB293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5DE5E-D77A-4040-B890-576292BA8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FC0673-75DA-BA4D-AAED-DD013CA1E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B6BA1-7B0C-DC42-B769-333868907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37E043-8DC5-784E-9A60-C2740E103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773F0-D1D9-C348-B423-131B62974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27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E7B6-6508-6C48-9C81-BDE9A3A29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09C9B6-67F7-C041-A166-1C3EC3BA0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B11F5-3D8D-1446-8F5A-CF383F32D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F6021-A095-124C-8E2E-8DD283BE3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53B88-9DC0-134F-97E4-5024D3EE4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3C890-C912-C84E-B3CB-F639B128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314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851D06-C541-3F46-9A72-C93EF29CF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A6F86-A011-184C-9117-B6C6CAB7A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2F117-3064-5446-AE16-307D0E1D3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69D215-14B1-344A-ADC9-DD964B1D9A92}" type="datetimeFigureOut">
              <a:rPr lang="en-US" smtClean="0"/>
              <a:t>7/19/21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D0EDB-A623-3F4A-9CD3-AB2CF1DC02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53295-8A95-FB42-8EF1-4D9982C47C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6AED8-B1D0-814B-865B-9D9A53C4B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3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12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11" Type="http://schemas.openxmlformats.org/officeDocument/2006/relationships/image" Target="../media/image16.svg"/><Relationship Id="rId5" Type="http://schemas.openxmlformats.org/officeDocument/2006/relationships/image" Target="../media/image5.png"/><Relationship Id="rId10" Type="http://schemas.openxmlformats.org/officeDocument/2006/relationships/image" Target="../media/image15.png"/><Relationship Id="rId4" Type="http://schemas.openxmlformats.org/officeDocument/2006/relationships/image" Target="../media/image2.svg"/><Relationship Id="rId9" Type="http://schemas.microsoft.com/office/2007/relationships/hdphoto" Target="../media/hdphoto5.wdp"/><Relationship Id="rId14" Type="http://schemas.openxmlformats.org/officeDocument/2006/relationships/image" Target="../media/image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9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5D2FA08-65EE-2146-9B61-3DCEA7384770}"/>
              </a:ext>
            </a:extLst>
          </p:cNvPr>
          <p:cNvGrpSpPr/>
          <p:nvPr/>
        </p:nvGrpSpPr>
        <p:grpSpPr>
          <a:xfrm>
            <a:off x="3650457" y="1394363"/>
            <a:ext cx="4891085" cy="3692018"/>
            <a:chOff x="3650457" y="1394363"/>
            <a:chExt cx="4891085" cy="369201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FA66A40-A120-2C49-8736-E3DB3431AD7D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11" name="Graphic 10" descr="Eye outline">
              <a:extLst>
                <a:ext uri="{FF2B5EF4-FFF2-40B4-BE49-F238E27FC236}">
                  <a16:creationId xmlns:a16="http://schemas.microsoft.com/office/drawing/2014/main" id="{D18A6456-F3EE-3346-B9B0-25A2C720BD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49FFC0-F030-0E40-AA22-96BB8AD41795}"/>
                </a:ext>
              </a:extLst>
            </p:cNvPr>
            <p:cNvCxnSpPr>
              <a:stCxn id="11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95BFAEE-7571-9640-8B3B-3BB4CE6AA0F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4AD7080-E0B5-2943-9BD9-B3CD76D4430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1D40EB-206C-7F42-B039-2B4F5FA787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C78F217-7FD2-5E47-A72E-B5D5ECFAFC19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4531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3069491" y="710505"/>
            <a:ext cx="6053018" cy="37774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Where was the mountain in this story?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On an island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a very dangerous jungle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the narrator’s hometown</a:t>
            </a:r>
          </a:p>
          <a:p>
            <a:pPr marL="514350" indent="-514350">
              <a:lnSpc>
                <a:spcPct val="114000"/>
              </a:lnSpc>
              <a:buFont typeface="+mj-lt"/>
              <a:buAutoNum type="arabicPeriod"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between two cities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56B5E9C-A211-C64C-A994-5A5A986741EE}"/>
              </a:ext>
            </a:extLst>
          </p:cNvPr>
          <p:cNvGrpSpPr/>
          <p:nvPr/>
        </p:nvGrpSpPr>
        <p:grpSpPr>
          <a:xfrm>
            <a:off x="5705144" y="4757360"/>
            <a:ext cx="1796922" cy="1538417"/>
            <a:chOff x="8617903" y="5310852"/>
            <a:chExt cx="1303904" cy="1116324"/>
          </a:xfrm>
        </p:grpSpPr>
        <p:pic>
          <p:nvPicPr>
            <p:cNvPr id="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CC2475CF-590A-2D49-AE52-E77F3F3909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818361C-16A6-AC4B-86F7-77D5B864E07D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3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BEB6143-1770-6A44-BDD6-CA74BA202D07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71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434575" y="1785889"/>
            <a:ext cx="6053018" cy="328622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Thank you for participating!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Please enter the following code into your MTurk HIT:</a:t>
            </a:r>
          </a:p>
          <a:p>
            <a:pPr>
              <a:lnSpc>
                <a:spcPct val="114000"/>
              </a:lnSpc>
            </a:pPr>
            <a:endParaRPr lang="en-US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90357-6800</a:t>
            </a:r>
          </a:p>
        </p:txBody>
      </p:sp>
      <p:pic>
        <p:nvPicPr>
          <p:cNvPr id="12290" name="Picture 2" descr="Using Linked Surveys in MTurk. Requesters frequently conduct surveys… | by  Amazon Mechanical Turk | Happenings at MTurk">
            <a:extLst>
              <a:ext uri="{FF2B5EF4-FFF2-40B4-BE49-F238E27FC236}">
                <a16:creationId xmlns:a16="http://schemas.microsoft.com/office/drawing/2014/main" id="{C473F7D6-480F-6B48-978A-ABB675EB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232" y="3585410"/>
            <a:ext cx="4496299" cy="127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4" name="Picture 6" descr="Quick update: another improvement to the MTurk Worker experience | by  Amazon Mechanical Turk | Happenings at MTurk">
            <a:extLst>
              <a:ext uri="{FF2B5EF4-FFF2-40B4-BE49-F238E27FC236}">
                <a16:creationId xmlns:a16="http://schemas.microsoft.com/office/drawing/2014/main" id="{2900FC38-84F8-104B-AA8C-3877688D92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13860" r="82284" b="80351"/>
          <a:stretch/>
        </p:blipFill>
        <p:spPr bwMode="auto">
          <a:xfrm>
            <a:off x="7365233" y="2868731"/>
            <a:ext cx="2624375" cy="7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phic 10" descr="Arrow: Straight with solid fill">
            <a:extLst>
              <a:ext uri="{FF2B5EF4-FFF2-40B4-BE49-F238E27FC236}">
                <a16:creationId xmlns:a16="http://schemas.microsoft.com/office/drawing/2014/main" id="{B463CF5A-BF65-0340-8222-9985DA5C57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4395771" y="4157710"/>
            <a:ext cx="3244282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783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5CB1900E-4F1A-8141-97C6-48BC2B04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7051" y="2655661"/>
            <a:ext cx="2494307" cy="1704339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8B04B4C-A78F-C347-93DF-2D13316D6891}"/>
              </a:ext>
            </a:extLst>
          </p:cNvPr>
          <p:cNvGrpSpPr/>
          <p:nvPr/>
        </p:nvGrpSpPr>
        <p:grpSpPr>
          <a:xfrm>
            <a:off x="486152" y="2409817"/>
            <a:ext cx="2630027" cy="2038365"/>
            <a:chOff x="3650457" y="1394363"/>
            <a:chExt cx="4891085" cy="379077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E0D0D7C-4EF9-0748-B008-71754A47750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586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8" name="Graphic 7" descr="Eye outline">
              <a:extLst>
                <a:ext uri="{FF2B5EF4-FFF2-40B4-BE49-F238E27FC236}">
                  <a16:creationId xmlns:a16="http://schemas.microsoft.com/office/drawing/2014/main" id="{4FA3F0DD-C8AE-434E-B7B9-944283B78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6F61177-B436-D04E-B978-5C697EB62F66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20A7FDF-C7D2-1246-A73B-CE1EE4E62A1C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AB704B-B489-D241-8A1D-D4ED611C3FBF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CCF1F6E-C6BD-804F-AB67-CB01BADF17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04623B0-B7F4-F843-93C5-EF277AD017EB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7B65C9C-03EE-7B4F-92C6-CFCE9EE0ADD1}"/>
              </a:ext>
            </a:extLst>
          </p:cNvPr>
          <p:cNvSpPr/>
          <p:nvPr/>
        </p:nvSpPr>
        <p:spPr>
          <a:xfrm>
            <a:off x="775410" y="923555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Read page once, then press SPACE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2C45ADA-DEDF-AF47-8FC4-154F4911E4D4}"/>
              </a:ext>
            </a:extLst>
          </p:cNvPr>
          <p:cNvGrpSpPr/>
          <p:nvPr/>
        </p:nvGrpSpPr>
        <p:grpSpPr>
          <a:xfrm>
            <a:off x="1119002" y="4731710"/>
            <a:ext cx="1612741" cy="915389"/>
            <a:chOff x="8208458" y="5310852"/>
            <a:chExt cx="1966751" cy="1116324"/>
          </a:xfrm>
        </p:grpSpPr>
        <p:pic>
          <p:nvPicPr>
            <p:cNvPr id="18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6E0DDE43-5E28-3B44-9352-168A156360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EC9F2F7-5E26-434A-8B30-DB10CE3C06D7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4DD4DE5-B7A4-394E-B245-20351867C42F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1A9CBA9-7B13-A942-B854-C8FFAC3115B7}"/>
              </a:ext>
            </a:extLst>
          </p:cNvPr>
          <p:cNvSpPr txBox="1"/>
          <p:nvPr/>
        </p:nvSpPr>
        <p:spPr>
          <a:xfrm>
            <a:off x="3699449" y="2519449"/>
            <a:ext cx="2630027" cy="192873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mouxhair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. No one could climb it. It was just too tall.</a:t>
            </a:r>
          </a:p>
        </p:txBody>
      </p:sp>
      <p:pic>
        <p:nvPicPr>
          <p:cNvPr id="22" name="Graphic 21" descr="Eye outline">
            <a:extLst>
              <a:ext uri="{FF2B5EF4-FFF2-40B4-BE49-F238E27FC236}">
                <a16:creationId xmlns:a16="http://schemas.microsoft.com/office/drawing/2014/main" id="{29335B7B-ACC6-8F4E-8BAA-53E2A91671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051495" y="3046008"/>
            <a:ext cx="491689" cy="475782"/>
          </a:xfrm>
          <a:prstGeom prst="rect">
            <a:avLst/>
          </a:prstGeom>
        </p:spPr>
      </p:pic>
      <p:pic>
        <p:nvPicPr>
          <p:cNvPr id="23" name="Graphic 22" descr="Exclamation mark with solid fill">
            <a:extLst>
              <a:ext uri="{FF2B5EF4-FFF2-40B4-BE49-F238E27FC236}">
                <a16:creationId xmlns:a16="http://schemas.microsoft.com/office/drawing/2014/main" id="{0F683C35-10E0-2D47-B02D-5762DEECEA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43184" y="3137120"/>
            <a:ext cx="303373" cy="29355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70E66FB5-25A5-8546-8123-0758F807DAE0}"/>
              </a:ext>
            </a:extLst>
          </p:cNvPr>
          <p:cNvGrpSpPr/>
          <p:nvPr/>
        </p:nvGrpSpPr>
        <p:grpSpPr>
          <a:xfrm>
            <a:off x="4788999" y="4682243"/>
            <a:ext cx="1033628" cy="915389"/>
            <a:chOff x="8652780" y="5310852"/>
            <a:chExt cx="1260517" cy="1116324"/>
          </a:xfrm>
        </p:grpSpPr>
        <p:pic>
          <p:nvPicPr>
            <p:cNvPr id="29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3D86B9F6-789C-B74D-A9E4-1FFCFEBCEEA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9697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715172A7-6B90-3D44-8527-CBD7ADD2E434}"/>
                </a:ext>
              </a:extLst>
            </p:cNvPr>
            <p:cNvSpPr/>
            <p:nvPr/>
          </p:nvSpPr>
          <p:spPr>
            <a:xfrm>
              <a:off x="8652780" y="5319582"/>
              <a:ext cx="610742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sz="1100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90C5346-A02E-DC4F-87B0-7D9D48123B72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51276C7-1E1D-014E-96C7-93A66200426C}"/>
              </a:ext>
            </a:extLst>
          </p:cNvPr>
          <p:cNvSpPr/>
          <p:nvPr/>
        </p:nvSpPr>
        <p:spPr>
          <a:xfrm>
            <a:off x="3957001" y="923555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Press X when you see an error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BE31E86-45A8-C149-87E9-6D5824EE6B63}"/>
              </a:ext>
            </a:extLst>
          </p:cNvPr>
          <p:cNvSpPr/>
          <p:nvPr/>
        </p:nvSpPr>
        <p:spPr>
          <a:xfrm>
            <a:off x="6781801" y="916968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Click to describe mental state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7E96A7F-021A-6741-9193-E804E48F6B0A}"/>
              </a:ext>
            </a:extLst>
          </p:cNvPr>
          <p:cNvSpPr txBox="1"/>
          <p:nvPr/>
        </p:nvSpPr>
        <p:spPr>
          <a:xfrm>
            <a:off x="9397820" y="2754067"/>
            <a:ext cx="2588907" cy="151541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Thank you for participating!</a:t>
            </a:r>
          </a:p>
          <a:p>
            <a:pPr>
              <a:lnSpc>
                <a:spcPct val="114000"/>
              </a:lnSpc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14000"/>
              </a:lnSpc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Please enter the following code into your MTurk HIT:</a:t>
            </a:r>
          </a:p>
          <a:p>
            <a:pPr>
              <a:lnSpc>
                <a:spcPct val="114000"/>
              </a:lnSpc>
            </a:pPr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lnSpc>
                <a:spcPct val="114000"/>
              </a:lnSpc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90357-6800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56A3053-B43C-0B43-BFCD-98826A5D3966}"/>
              </a:ext>
            </a:extLst>
          </p:cNvPr>
          <p:cNvSpPr/>
          <p:nvPr/>
        </p:nvSpPr>
        <p:spPr>
          <a:xfrm>
            <a:off x="9609870" y="919142"/>
            <a:ext cx="2164805" cy="12924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Keep your code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Graphic 3" descr="Mouse outline">
            <a:extLst>
              <a:ext uri="{FF2B5EF4-FFF2-40B4-BE49-F238E27FC236}">
                <a16:creationId xmlns:a16="http://schemas.microsoft.com/office/drawing/2014/main" id="{5A2AE9BC-1CA2-624B-BF32-E4EAB038647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18462" y="4664938"/>
            <a:ext cx="914400" cy="914400"/>
          </a:xfrm>
          <a:prstGeom prst="rect">
            <a:avLst/>
          </a:prstGeom>
        </p:spPr>
      </p:pic>
      <p:pic>
        <p:nvPicPr>
          <p:cNvPr id="57" name="Picture 6" descr="Quick update: another improvement to the MTurk Worker experience | by  Amazon Mechanical Turk | Happenings at MTurk">
            <a:extLst>
              <a:ext uri="{FF2B5EF4-FFF2-40B4-BE49-F238E27FC236}">
                <a16:creationId xmlns:a16="http://schemas.microsoft.com/office/drawing/2014/main" id="{E8A7CD51-CB63-4D42-8A17-29C06F72EC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7" t="13860" r="82284" b="80351"/>
          <a:stretch/>
        </p:blipFill>
        <p:spPr bwMode="auto">
          <a:xfrm>
            <a:off x="9503842" y="4797595"/>
            <a:ext cx="2376857" cy="649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8" name="Graphic 57" descr="Arrow: Straight with solid fill">
            <a:extLst>
              <a:ext uri="{FF2B5EF4-FFF2-40B4-BE49-F238E27FC236}">
                <a16:creationId xmlns:a16="http://schemas.microsoft.com/office/drawing/2014/main" id="{2409FCBF-2E43-CA4B-9531-44F54CF2302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 rot="5400000" flipH="1">
            <a:off x="10360547" y="3949944"/>
            <a:ext cx="663449" cy="914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013C176-B6F8-044C-8DC7-1921012FB21C}"/>
              </a:ext>
            </a:extLst>
          </p:cNvPr>
          <p:cNvSpPr/>
          <p:nvPr/>
        </p:nvSpPr>
        <p:spPr>
          <a:xfrm>
            <a:off x="6573278" y="2519448"/>
            <a:ext cx="2592148" cy="19287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034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C140937-37E7-4449-876F-DCDE7FABD725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pic>
        <p:nvPicPr>
          <p:cNvPr id="9" name="Graphic 8" descr="Eye outline">
            <a:extLst>
              <a:ext uri="{FF2B5EF4-FFF2-40B4-BE49-F238E27FC236}">
                <a16:creationId xmlns:a16="http://schemas.microsoft.com/office/drawing/2014/main" id="{DB694C51-B9FD-2946-A0CA-05FA8E258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78517" y="3556198"/>
            <a:ext cx="914400" cy="914400"/>
          </a:xfrm>
          <a:prstGeom prst="rect">
            <a:avLst/>
          </a:prstGeom>
        </p:spPr>
      </p:pic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3EE85981-EE37-3944-AD88-F8CA52CB98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5601729" y="2539314"/>
            <a:ext cx="914400" cy="914400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0C44BE8-7706-254F-BDD5-54D3C8272F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7628359" y="4013398"/>
            <a:ext cx="2550158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1CD0670-4C7D-BB40-B245-14D7B065B7B1}"/>
              </a:ext>
            </a:extLst>
          </p:cNvPr>
          <p:cNvGrpSpPr/>
          <p:nvPr/>
        </p:nvGrpSpPr>
        <p:grpSpPr>
          <a:xfrm>
            <a:off x="8112203" y="5082035"/>
            <a:ext cx="2710398" cy="1538417"/>
            <a:chOff x="8208458" y="5310852"/>
            <a:chExt cx="1966751" cy="1116324"/>
          </a:xfrm>
        </p:grpSpPr>
        <p:pic>
          <p:nvPicPr>
            <p:cNvPr id="1026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A4AE88D-1389-674E-AAAE-9815FB03E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5A741C4-B11E-BE48-8CF7-09B30C86BF62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3F83EE0-28E4-2440-BD97-BF2E09D56F80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3E89BAD-0B7B-2948-9AE7-3F90D164E368}"/>
              </a:ext>
            </a:extLst>
          </p:cNvPr>
          <p:cNvGrpSpPr/>
          <p:nvPr/>
        </p:nvGrpSpPr>
        <p:grpSpPr>
          <a:xfrm>
            <a:off x="532436" y="1093574"/>
            <a:ext cx="4891085" cy="3692018"/>
            <a:chOff x="3650457" y="1394363"/>
            <a:chExt cx="4891085" cy="3692018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EE73A-7C30-3641-96AB-10DC20EC3E6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In my hometown, there was a huge mountain. No one could climb it. It was just too tall.</a:t>
              </a:r>
            </a:p>
          </p:txBody>
        </p:sp>
        <p:pic>
          <p:nvPicPr>
            <p:cNvPr id="40" name="Graphic 39" descr="Eye outline">
              <a:extLst>
                <a:ext uri="{FF2B5EF4-FFF2-40B4-BE49-F238E27FC236}">
                  <a16:creationId xmlns:a16="http://schemas.microsoft.com/office/drawing/2014/main" id="{EABB0785-283A-BE46-AA2A-78E9DBC6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12973" y="1394363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DD8269-3F95-AE43-99D4-6641E3D27B3F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4827373" y="1851563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6C524D7-4E3B-2042-8AA8-49F4D2FB2B42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5" y="2494112"/>
              <a:ext cx="350780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95DC1695-6E18-544D-8787-3528D6D9B7FD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4" y="3136661"/>
              <a:ext cx="3211027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086CDAA-A594-C349-8884-0DF060E04A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88393" y="3719050"/>
              <a:ext cx="3884796" cy="1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7A7620E-BAE1-8A42-A915-1126E6666575}"/>
                </a:ext>
              </a:extLst>
            </p:cNvPr>
            <p:cNvCxnSpPr>
              <a:cxnSpLocks/>
            </p:cNvCxnSpPr>
            <p:nvPr/>
          </p:nvCxnSpPr>
          <p:spPr>
            <a:xfrm>
              <a:off x="4188392" y="4397053"/>
              <a:ext cx="3331345" cy="0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496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 descr="Arrow: Straight with solid fill">
            <a:extLst>
              <a:ext uri="{FF2B5EF4-FFF2-40B4-BE49-F238E27FC236}">
                <a16:creationId xmlns:a16="http://schemas.microsoft.com/office/drawing/2014/main" id="{A7E44AF6-B1B0-5A4D-88C3-63D00AEC1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590673" y="2538663"/>
            <a:ext cx="914400" cy="914400"/>
          </a:xfrm>
          <a:prstGeom prst="rect">
            <a:avLst/>
          </a:prstGeom>
        </p:spPr>
      </p:pic>
      <p:pic>
        <p:nvPicPr>
          <p:cNvPr id="14" name="Graphic 13" descr="Stopwatch 66% with solid fill">
            <a:extLst>
              <a:ext uri="{FF2B5EF4-FFF2-40B4-BE49-F238E27FC236}">
                <a16:creationId xmlns:a16="http://schemas.microsoft.com/office/drawing/2014/main" id="{CFE66E7B-BBFB-BA46-89E2-D870EE6230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00910" y="234596"/>
            <a:ext cx="914400" cy="914400"/>
          </a:xfrm>
          <a:prstGeom prst="rect">
            <a:avLst/>
          </a:prstGeom>
        </p:spPr>
      </p:pic>
      <p:pic>
        <p:nvPicPr>
          <p:cNvPr id="16" name="Graphic 15" descr="Stopwatch 25% with solid fill">
            <a:extLst>
              <a:ext uri="{FF2B5EF4-FFF2-40B4-BE49-F238E27FC236}">
                <a16:creationId xmlns:a16="http://schemas.microsoft.com/office/drawing/2014/main" id="{BAA0A543-3ABA-C04B-AABD-F9D802537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71623" y="23459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892655-94E3-7B43-8E22-702DD5028A8D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78A9E58-AC92-F944-B65F-E9FF22EA7CAE}"/>
              </a:ext>
            </a:extLst>
          </p:cNvPr>
          <p:cNvSpPr txBox="1"/>
          <p:nvPr/>
        </p:nvSpPr>
        <p:spPr>
          <a:xfrm>
            <a:off x="532435" y="1296807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</p:spTree>
    <p:extLst>
      <p:ext uri="{BB962C8B-B14F-4D97-AF65-F5344CB8AC3E}">
        <p14:creationId xmlns:p14="http://schemas.microsoft.com/office/powerpoint/2010/main" val="4153010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1">
            <a:extLst>
              <a:ext uri="{FF2B5EF4-FFF2-40B4-BE49-F238E27FC236}">
                <a16:creationId xmlns:a16="http://schemas.microsoft.com/office/drawing/2014/main" id="{DC140937-37E7-4449-876F-DCDE7FABD725}"/>
              </a:ext>
            </a:extLst>
          </p:cNvPr>
          <p:cNvSpPr txBox="1"/>
          <p:nvPr/>
        </p:nvSpPr>
        <p:spPr>
          <a:xfrm>
            <a:off x="6694336" y="129745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mountain. No one could climb it. It was just too tall.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3EE85981-EE37-3944-AD88-F8CA52CB9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5601729" y="2539314"/>
            <a:ext cx="914400" cy="914400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3E89BAD-0B7B-2948-9AE7-3F90D164E368}"/>
              </a:ext>
            </a:extLst>
          </p:cNvPr>
          <p:cNvGrpSpPr/>
          <p:nvPr/>
        </p:nvGrpSpPr>
        <p:grpSpPr>
          <a:xfrm>
            <a:off x="532436" y="1058121"/>
            <a:ext cx="10111946" cy="3727471"/>
            <a:chOff x="3650457" y="1358910"/>
            <a:chExt cx="10111946" cy="3727471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19EE73A-7C30-3641-96AB-10DC20EC3E62}"/>
                </a:ext>
              </a:extLst>
            </p:cNvPr>
            <p:cNvSpPr txBox="1"/>
            <p:nvPr/>
          </p:nvSpPr>
          <p:spPr>
            <a:xfrm>
              <a:off x="3650457" y="1598247"/>
              <a:ext cx="4891085" cy="3488134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lIns="182880" tIns="182880" rIns="182880" bIns="182880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3600" dirty="0">
                  <a:latin typeface="Consolas" panose="020B0609020204030204" pitchFamily="49" charset="0"/>
                  <a:cs typeface="Consolas" panose="020B0609020204030204" pitchFamily="49" charset="0"/>
                </a:rPr>
                <a:t> +</a:t>
              </a: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ct val="114000"/>
                </a:lnSpc>
              </a:pPr>
              <a:endParaRPr lang="en-US" sz="3600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pic>
          <p:nvPicPr>
            <p:cNvPr id="40" name="Graphic 39" descr="Eye outline">
              <a:extLst>
                <a:ext uri="{FF2B5EF4-FFF2-40B4-BE49-F238E27FC236}">
                  <a16:creationId xmlns:a16="http://schemas.microsoft.com/office/drawing/2014/main" id="{EABB0785-283A-BE46-AA2A-78E9DBC6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886502" y="1390680"/>
              <a:ext cx="914400" cy="914400"/>
            </a:xfrm>
            <a:prstGeom prst="rect">
              <a:avLst/>
            </a:prstGeom>
          </p:spPr>
        </p:pic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DD8269-3F95-AE43-99D4-6641E3D27B3F}"/>
                </a:ext>
              </a:extLst>
            </p:cNvPr>
            <p:cNvCxnSpPr>
              <a:stCxn id="40" idx="3"/>
            </p:cNvCxnSpPr>
            <p:nvPr/>
          </p:nvCxnSpPr>
          <p:spPr>
            <a:xfrm>
              <a:off x="10800902" y="1847880"/>
              <a:ext cx="2961501" cy="18535"/>
            </a:xfrm>
            <a:prstGeom prst="straightConnector1">
              <a:avLst/>
            </a:prstGeom>
            <a:ln w="38100">
              <a:solidFill>
                <a:schemeClr val="accent2">
                  <a:lumMod val="60000"/>
                  <a:lumOff val="40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Graphic 17" descr="Eye outline">
              <a:extLst>
                <a:ext uri="{FF2B5EF4-FFF2-40B4-BE49-F238E27FC236}">
                  <a16:creationId xmlns:a16="http://schemas.microsoft.com/office/drawing/2014/main" id="{1A00A67D-4F8F-8B4D-B824-6A3A8097E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758744" y="135891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1156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0822BBFD-44E1-E940-B87C-89FA93A6C254}"/>
              </a:ext>
            </a:extLst>
          </p:cNvPr>
          <p:cNvSpPr txBox="1"/>
          <p:nvPr/>
        </p:nvSpPr>
        <p:spPr>
          <a:xfrm>
            <a:off x="3747576" y="1296808"/>
            <a:ext cx="4891085" cy="348813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</a:t>
            </a: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mouxhair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. No one could climb it. It was just too tall.</a:t>
            </a:r>
          </a:p>
        </p:txBody>
      </p:sp>
      <p:pic>
        <p:nvPicPr>
          <p:cNvPr id="10" name="Graphic 9" descr="Eye outline">
            <a:extLst>
              <a:ext uri="{FF2B5EF4-FFF2-40B4-BE49-F238E27FC236}">
                <a16:creationId xmlns:a16="http://schemas.microsoft.com/office/drawing/2014/main" id="{6C1CFC08-0CAD-2447-A30B-01932D13D9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1339" y="2272668"/>
            <a:ext cx="914400" cy="914400"/>
          </a:xfrm>
          <a:prstGeom prst="rect">
            <a:avLst/>
          </a:prstGeom>
        </p:spPr>
      </p:pic>
      <p:pic>
        <p:nvPicPr>
          <p:cNvPr id="3" name="Graphic 2" descr="Exclamation mark with solid fill">
            <a:extLst>
              <a:ext uri="{FF2B5EF4-FFF2-40B4-BE49-F238E27FC236}">
                <a16:creationId xmlns:a16="http://schemas.microsoft.com/office/drawing/2014/main" id="{ACC51534-D335-C648-82B4-7D49D90097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708784" y="2447776"/>
            <a:ext cx="564184" cy="564184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1567260C-3731-F843-B291-AE29122A4466}"/>
              </a:ext>
            </a:extLst>
          </p:cNvPr>
          <p:cNvGrpSpPr/>
          <p:nvPr/>
        </p:nvGrpSpPr>
        <p:grpSpPr>
          <a:xfrm>
            <a:off x="5837492" y="4991593"/>
            <a:ext cx="1796922" cy="1538417"/>
            <a:chOff x="8617903" y="5310852"/>
            <a:chExt cx="1303904" cy="1116324"/>
          </a:xfrm>
        </p:grpSpPr>
        <p:pic>
          <p:nvPicPr>
            <p:cNvPr id="12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D837A0B-4958-414E-B6FE-5177F591F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52EF9-12D5-9943-AB3D-CBB8D25FFBEB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9D6111-7298-1E44-B175-78559C7E3076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586109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8E08A6C-1E8B-264D-B805-AA447D6D0725}"/>
              </a:ext>
            </a:extLst>
          </p:cNvPr>
          <p:cNvSpPr txBox="1"/>
          <p:nvPr/>
        </p:nvSpPr>
        <p:spPr>
          <a:xfrm>
            <a:off x="450924" y="898294"/>
            <a:ext cx="350746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mouxhair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67260C-3731-F843-B291-AE29122A4466}"/>
              </a:ext>
            </a:extLst>
          </p:cNvPr>
          <p:cNvGrpSpPr/>
          <p:nvPr/>
        </p:nvGrpSpPr>
        <p:grpSpPr>
          <a:xfrm>
            <a:off x="5705144" y="5190497"/>
            <a:ext cx="1796922" cy="1538417"/>
            <a:chOff x="8617903" y="5310852"/>
            <a:chExt cx="1303904" cy="1116324"/>
          </a:xfrm>
        </p:grpSpPr>
        <p:pic>
          <p:nvPicPr>
            <p:cNvPr id="12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0D837A0B-4958-414E-B6FE-5177F591F7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05483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CE52EF9-12D5-9943-AB3D-CBB8D25FFBEB}"/>
                </a:ext>
              </a:extLst>
            </p:cNvPr>
            <p:cNvSpPr/>
            <p:nvPr/>
          </p:nvSpPr>
          <p:spPr>
            <a:xfrm>
              <a:off x="8617903" y="5319583"/>
              <a:ext cx="68049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X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B9D6111-7298-1E44-B175-78559C7E3076}"/>
                </a:ext>
              </a:extLst>
            </p:cNvPr>
            <p:cNvSpPr/>
            <p:nvPr/>
          </p:nvSpPr>
          <p:spPr>
            <a:xfrm>
              <a:off x="9204857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2C5980E-7EFE-9048-9801-7B4B3808F1FD}"/>
              </a:ext>
            </a:extLst>
          </p:cNvPr>
          <p:cNvSpPr txBox="1"/>
          <p:nvPr/>
        </p:nvSpPr>
        <p:spPr>
          <a:xfrm>
            <a:off x="4372182" y="898294"/>
            <a:ext cx="3652881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9144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huge there was a mountain.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26448D-8614-1B42-A823-3D9EE2AC5DD7}"/>
              </a:ext>
            </a:extLst>
          </p:cNvPr>
          <p:cNvSpPr txBox="1"/>
          <p:nvPr/>
        </p:nvSpPr>
        <p:spPr>
          <a:xfrm>
            <a:off x="8293440" y="898294"/>
            <a:ext cx="350746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hometown, there was a huge supernova.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05C93F-3092-3944-9245-F1E28CA49237}"/>
              </a:ext>
            </a:extLst>
          </p:cNvPr>
          <p:cNvSpPr txBox="1"/>
          <p:nvPr/>
        </p:nvSpPr>
        <p:spPr>
          <a:xfrm>
            <a:off x="2469119" y="3102923"/>
            <a:ext cx="350746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There was a huge mountain. It was very small.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26EC23-D9BC-D242-93CB-2359EE498465}"/>
              </a:ext>
            </a:extLst>
          </p:cNvPr>
          <p:cNvSpPr txBox="1"/>
          <p:nvPr/>
        </p:nvSpPr>
        <p:spPr>
          <a:xfrm>
            <a:off x="6390377" y="3102923"/>
            <a:ext cx="3507465" cy="181254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In my mountain, there was a huge hometown.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0391926-6ED2-834D-9A0A-FE4839F541A5}"/>
              </a:ext>
            </a:extLst>
          </p:cNvPr>
          <p:cNvSpPr/>
          <p:nvPr/>
        </p:nvSpPr>
        <p:spPr>
          <a:xfrm>
            <a:off x="342969" y="225233"/>
            <a:ext cx="1991158" cy="5619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Fake word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86CC3A-B38F-D940-BB70-8F22DB1BD4DE}"/>
              </a:ext>
            </a:extLst>
          </p:cNvPr>
          <p:cNvSpPr/>
          <p:nvPr/>
        </p:nvSpPr>
        <p:spPr>
          <a:xfrm>
            <a:off x="4390063" y="225233"/>
            <a:ext cx="3112003" cy="5619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Grammar error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897120B-0B99-2143-AD26-5C4FC1513B3A}"/>
              </a:ext>
            </a:extLst>
          </p:cNvPr>
          <p:cNvSpPr/>
          <p:nvPr/>
        </p:nvSpPr>
        <p:spPr>
          <a:xfrm>
            <a:off x="8293440" y="225232"/>
            <a:ext cx="3112003" cy="561957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Nonsense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C7DA5FE-064A-7848-B402-11D8833DD385}"/>
              </a:ext>
            </a:extLst>
          </p:cNvPr>
          <p:cNvSpPr/>
          <p:nvPr/>
        </p:nvSpPr>
        <p:spPr>
          <a:xfrm>
            <a:off x="499325" y="3388831"/>
            <a:ext cx="1794834" cy="7583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Conflicts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315500F-1D8A-284E-B887-7A9090015178}"/>
              </a:ext>
            </a:extLst>
          </p:cNvPr>
          <p:cNvSpPr/>
          <p:nvPr/>
        </p:nvSpPr>
        <p:spPr>
          <a:xfrm>
            <a:off x="10192767" y="3457349"/>
            <a:ext cx="1794834" cy="758329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Swapped words</a:t>
            </a:r>
            <a:endParaRPr lang="en-US" dirty="0">
              <a:solidFill>
                <a:schemeClr val="accent2">
                  <a:lumMod val="60000"/>
                  <a:lumOff val="4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9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DC763870-2AF2-194E-80F7-732DD0568D46}"/>
              </a:ext>
            </a:extLst>
          </p:cNvPr>
          <p:cNvSpPr txBox="1"/>
          <p:nvPr/>
        </p:nvSpPr>
        <p:spPr>
          <a:xfrm>
            <a:off x="4438521" y="1865536"/>
            <a:ext cx="3507465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There was a huge mountain. It was very small. One day, I called my friend to see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90ADA10E-3F19-DD4C-9142-05F572A5F01F}"/>
              </a:ext>
            </a:extLst>
          </p:cNvPr>
          <p:cNvSpPr/>
          <p:nvPr/>
        </p:nvSpPr>
        <p:spPr>
          <a:xfrm>
            <a:off x="4547938" y="2069432"/>
            <a:ext cx="3272590" cy="1407695"/>
          </a:xfrm>
          <a:custGeom>
            <a:avLst/>
            <a:gdLst>
              <a:gd name="connsiteX0" fmla="*/ 0 w 3272590"/>
              <a:gd name="connsiteY0" fmla="*/ 0 h 1407695"/>
              <a:gd name="connsiteX1" fmla="*/ 3272590 w 3272590"/>
              <a:gd name="connsiteY1" fmla="*/ 0 h 1407695"/>
              <a:gd name="connsiteX2" fmla="*/ 3272590 w 3272590"/>
              <a:gd name="connsiteY2" fmla="*/ 1010653 h 1407695"/>
              <a:gd name="connsiteX3" fmla="*/ 2213811 w 3272590"/>
              <a:gd name="connsiteY3" fmla="*/ 1010653 h 1407695"/>
              <a:gd name="connsiteX4" fmla="*/ 2213811 w 3272590"/>
              <a:gd name="connsiteY4" fmla="*/ 1407695 h 1407695"/>
              <a:gd name="connsiteX5" fmla="*/ 0 w 3272590"/>
              <a:gd name="connsiteY5" fmla="*/ 1407695 h 1407695"/>
              <a:gd name="connsiteX6" fmla="*/ 0 w 3272590"/>
              <a:gd name="connsiteY6" fmla="*/ 0 h 1407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72590" h="1407695">
                <a:moveTo>
                  <a:pt x="0" y="0"/>
                </a:moveTo>
                <a:lnTo>
                  <a:pt x="3272590" y="0"/>
                </a:lnTo>
                <a:lnTo>
                  <a:pt x="3272590" y="1010653"/>
                </a:lnTo>
                <a:lnTo>
                  <a:pt x="2213811" y="1010653"/>
                </a:lnTo>
                <a:lnTo>
                  <a:pt x="2213811" y="1407695"/>
                </a:lnTo>
                <a:lnTo>
                  <a:pt x="0" y="1407695"/>
                </a:lnTo>
                <a:lnTo>
                  <a:pt x="0" y="0"/>
                </a:lnTo>
                <a:close/>
              </a:path>
            </a:pathLst>
          </a:custGeom>
          <a:noFill/>
          <a:ln w="381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415CB44-9E33-4B47-A601-B83B24F84CA5}"/>
              </a:ext>
            </a:extLst>
          </p:cNvPr>
          <p:cNvGrpSpPr/>
          <p:nvPr/>
        </p:nvGrpSpPr>
        <p:grpSpPr>
          <a:xfrm>
            <a:off x="6820233" y="2513446"/>
            <a:ext cx="926432" cy="914400"/>
            <a:chOff x="3511548" y="2513446"/>
            <a:chExt cx="926432" cy="914400"/>
          </a:xfrm>
        </p:grpSpPr>
        <p:pic>
          <p:nvPicPr>
            <p:cNvPr id="3" name="Graphic 2" descr="Cursor with solid fill">
              <a:extLst>
                <a:ext uri="{FF2B5EF4-FFF2-40B4-BE49-F238E27FC236}">
                  <a16:creationId xmlns:a16="http://schemas.microsoft.com/office/drawing/2014/main" id="{99CE8C56-9DEE-1B40-BC8C-761F540FD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69844E2F-7CCB-B449-973F-905E9A8806A5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04242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B943461-A736-5843-942B-BD8BD86D3976}"/>
              </a:ext>
            </a:extLst>
          </p:cNvPr>
          <p:cNvSpPr txBox="1"/>
          <p:nvPr/>
        </p:nvSpPr>
        <p:spPr>
          <a:xfrm>
            <a:off x="4342267" y="1877567"/>
            <a:ext cx="3507465" cy="279499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There was a huge mountain. It was very tall. One day, I called my friend to see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A9860C7-CB6D-4547-AF6E-D06EE7DE22EB}"/>
              </a:ext>
            </a:extLst>
          </p:cNvPr>
          <p:cNvGrpSpPr/>
          <p:nvPr/>
        </p:nvGrpSpPr>
        <p:grpSpPr>
          <a:xfrm>
            <a:off x="5139334" y="4913593"/>
            <a:ext cx="2710398" cy="1538417"/>
            <a:chOff x="8208458" y="5310852"/>
            <a:chExt cx="1966751" cy="1116324"/>
          </a:xfrm>
        </p:grpSpPr>
        <p:pic>
          <p:nvPicPr>
            <p:cNvPr id="19" name="Picture 2" descr="Finger Press Button Icons - Download Free Vector Icons | Noun Project">
              <a:extLst>
                <a:ext uri="{FF2B5EF4-FFF2-40B4-BE49-F238E27FC236}">
                  <a16:creationId xmlns:a16="http://schemas.microsoft.com/office/drawing/2014/main" id="{97520ECB-DFB2-3844-9E7D-312D8F5C5A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colorTemperature colorTemp="2494"/>
                      </a14:imgEffect>
                      <a14:imgEffect>
                        <a14:saturation sat="350000"/>
                      </a14:imgEffect>
                      <a14:imgEffect>
                        <a14:brightnessContrast bright="4000" contrast="-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58885" y="5310852"/>
              <a:ext cx="1116324" cy="11163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60D4BA8-C8B4-BE44-83F8-85025FC3956E}"/>
                </a:ext>
              </a:extLst>
            </p:cNvPr>
            <p:cNvSpPr/>
            <p:nvPr/>
          </p:nvSpPr>
          <p:spPr>
            <a:xfrm>
              <a:off x="8208458" y="5319583"/>
              <a:ext cx="1499383" cy="407774"/>
            </a:xfrm>
            <a:prstGeom prst="rect">
              <a:avLst/>
            </a:prstGeom>
            <a:noFill/>
            <a:ln w="381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2">
                      <a:lumMod val="60000"/>
                      <a:lumOff val="40000"/>
                    </a:schemeClr>
                  </a:solidFill>
                </a:rPr>
                <a:t>SPACE</a:t>
              </a:r>
              <a:endParaRPr lang="en-US" dirty="0">
                <a:solidFill>
                  <a:schemeClr val="accent2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6F08187-D3A9-E941-BBCA-17445E3EA2DD}"/>
                </a:ext>
              </a:extLst>
            </p:cNvPr>
            <p:cNvSpPr/>
            <p:nvPr/>
          </p:nvSpPr>
          <p:spPr>
            <a:xfrm>
              <a:off x="9458259" y="5658301"/>
              <a:ext cx="73883" cy="150388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033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11AB434C-061C-6042-B2C7-1FEFF5942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301" y="0"/>
            <a:ext cx="10972800" cy="6858000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1FED7DF4-714F-FA49-AEAC-AF59E7346997}"/>
              </a:ext>
            </a:extLst>
          </p:cNvPr>
          <p:cNvGrpSpPr/>
          <p:nvPr/>
        </p:nvGrpSpPr>
        <p:grpSpPr>
          <a:xfrm>
            <a:off x="3869123" y="1836783"/>
            <a:ext cx="926432" cy="914400"/>
            <a:chOff x="3511548" y="2513446"/>
            <a:chExt cx="926432" cy="914400"/>
          </a:xfrm>
        </p:grpSpPr>
        <p:pic>
          <p:nvPicPr>
            <p:cNvPr id="8" name="Graphic 7" descr="Cursor with solid fill">
              <a:extLst>
                <a:ext uri="{FF2B5EF4-FFF2-40B4-BE49-F238E27FC236}">
                  <a16:creationId xmlns:a16="http://schemas.microsoft.com/office/drawing/2014/main" id="{E666E12A-1EDE-FF44-8859-8EE1F6480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9" name="Arc 8">
              <a:extLst>
                <a:ext uri="{FF2B5EF4-FFF2-40B4-BE49-F238E27FC236}">
                  <a16:creationId xmlns:a16="http://schemas.microsoft.com/office/drawing/2014/main" id="{6010F379-48E0-7643-BAA0-9B7FBD9CC820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D308506-F960-9649-8A43-63B86C6F09A3}"/>
              </a:ext>
            </a:extLst>
          </p:cNvPr>
          <p:cNvGrpSpPr/>
          <p:nvPr/>
        </p:nvGrpSpPr>
        <p:grpSpPr>
          <a:xfrm>
            <a:off x="7667092" y="2895684"/>
            <a:ext cx="926432" cy="914400"/>
            <a:chOff x="3511548" y="2513446"/>
            <a:chExt cx="926432" cy="914400"/>
          </a:xfrm>
        </p:grpSpPr>
        <p:pic>
          <p:nvPicPr>
            <p:cNvPr id="11" name="Graphic 10" descr="Cursor with solid fill">
              <a:extLst>
                <a:ext uri="{FF2B5EF4-FFF2-40B4-BE49-F238E27FC236}">
                  <a16:creationId xmlns:a16="http://schemas.microsoft.com/office/drawing/2014/main" id="{4E485EBD-6C7A-6949-9DFB-73D824C910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4B81328C-3D18-5B49-8D7C-39B24BF93C47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E23399D-44C9-114D-BA9C-89D0816DE08F}"/>
              </a:ext>
            </a:extLst>
          </p:cNvPr>
          <p:cNvGrpSpPr/>
          <p:nvPr/>
        </p:nvGrpSpPr>
        <p:grpSpPr>
          <a:xfrm>
            <a:off x="5048219" y="3886200"/>
            <a:ext cx="926432" cy="914400"/>
            <a:chOff x="3511548" y="2513446"/>
            <a:chExt cx="926432" cy="914400"/>
          </a:xfrm>
        </p:grpSpPr>
        <p:pic>
          <p:nvPicPr>
            <p:cNvPr id="14" name="Graphic 13" descr="Cursor with solid fill">
              <a:extLst>
                <a:ext uri="{FF2B5EF4-FFF2-40B4-BE49-F238E27FC236}">
                  <a16:creationId xmlns:a16="http://schemas.microsoft.com/office/drawing/2014/main" id="{3EC64B6E-4F73-9F4F-8B4B-3FEFB7097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343BD2DD-DD39-D34C-B8F9-60B07FD0B3F8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810BE3B-1435-734C-A0F4-C680C3074FEB}"/>
              </a:ext>
            </a:extLst>
          </p:cNvPr>
          <p:cNvGrpSpPr/>
          <p:nvPr/>
        </p:nvGrpSpPr>
        <p:grpSpPr>
          <a:xfrm>
            <a:off x="8571902" y="4894890"/>
            <a:ext cx="926432" cy="914400"/>
            <a:chOff x="3511548" y="2513446"/>
            <a:chExt cx="926432" cy="914400"/>
          </a:xfrm>
        </p:grpSpPr>
        <p:pic>
          <p:nvPicPr>
            <p:cNvPr id="22" name="Graphic 21" descr="Cursor with solid fill">
              <a:extLst>
                <a:ext uri="{FF2B5EF4-FFF2-40B4-BE49-F238E27FC236}">
                  <a16:creationId xmlns:a16="http://schemas.microsoft.com/office/drawing/2014/main" id="{A564C09F-E1E2-8344-A5D7-4E2285A54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23" name="Arc 22">
              <a:extLst>
                <a:ext uri="{FF2B5EF4-FFF2-40B4-BE49-F238E27FC236}">
                  <a16:creationId xmlns:a16="http://schemas.microsoft.com/office/drawing/2014/main" id="{4B4A89FB-B89C-DB46-BE75-2303232F9EF3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F44DB-9C10-194A-A016-974E22D05618}"/>
              </a:ext>
            </a:extLst>
          </p:cNvPr>
          <p:cNvGrpSpPr/>
          <p:nvPr/>
        </p:nvGrpSpPr>
        <p:grpSpPr>
          <a:xfrm>
            <a:off x="7157963" y="5959604"/>
            <a:ext cx="926432" cy="914400"/>
            <a:chOff x="3511548" y="2513446"/>
            <a:chExt cx="926432" cy="914400"/>
          </a:xfrm>
        </p:grpSpPr>
        <p:pic>
          <p:nvPicPr>
            <p:cNvPr id="37" name="Graphic 36" descr="Cursor with solid fill">
              <a:extLst>
                <a:ext uri="{FF2B5EF4-FFF2-40B4-BE49-F238E27FC236}">
                  <a16:creationId xmlns:a16="http://schemas.microsoft.com/office/drawing/2014/main" id="{B117D520-9E09-EB43-BDC0-738E0AE6B4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23580" y="2513446"/>
              <a:ext cx="914400" cy="914400"/>
            </a:xfrm>
            <a:prstGeom prst="rect">
              <a:avLst/>
            </a:prstGeom>
          </p:spPr>
        </p:pic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D6593F08-B14C-BE43-83CB-3DB4B60783BC}"/>
                </a:ext>
              </a:extLst>
            </p:cNvPr>
            <p:cNvSpPr/>
            <p:nvPr/>
          </p:nvSpPr>
          <p:spPr>
            <a:xfrm>
              <a:off x="3511548" y="2525354"/>
              <a:ext cx="441367" cy="441367"/>
            </a:xfrm>
            <a:prstGeom prst="arc">
              <a:avLst>
                <a:gd name="adj1" fmla="val 5026711"/>
                <a:gd name="adj2" fmla="val 125288"/>
              </a:avLst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9" name="Graphic 38" descr="Mouse outline">
            <a:extLst>
              <a:ext uri="{FF2B5EF4-FFF2-40B4-BE49-F238E27FC236}">
                <a16:creationId xmlns:a16="http://schemas.microsoft.com/office/drawing/2014/main" id="{1467E8B4-27AA-BB46-A0B7-72325C4553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3899" y="5200853"/>
            <a:ext cx="1541318" cy="15413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C9C7BD1-C656-714B-9099-FC47D46A042C}"/>
              </a:ext>
            </a:extLst>
          </p:cNvPr>
          <p:cNvSpPr/>
          <p:nvPr/>
        </p:nvSpPr>
        <p:spPr>
          <a:xfrm>
            <a:off x="1720151" y="115829"/>
            <a:ext cx="9486900" cy="647928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33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282</TotalTime>
  <Words>384</Words>
  <Application>Microsoft Macintosh PowerPoint</Application>
  <PresentationFormat>Widescreen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Segoe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Jangraw</dc:creator>
  <cp:lastModifiedBy>David Jangraw</cp:lastModifiedBy>
  <cp:revision>24</cp:revision>
  <dcterms:created xsi:type="dcterms:W3CDTF">2021-07-19T15:01:32Z</dcterms:created>
  <dcterms:modified xsi:type="dcterms:W3CDTF">2021-07-19T20:51:33Z</dcterms:modified>
</cp:coreProperties>
</file>