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8" r:id="rId4"/>
    <p:sldId id="257" r:id="rId5"/>
    <p:sldId id="266" r:id="rId6"/>
    <p:sldId id="259" r:id="rId7"/>
    <p:sldId id="261" r:id="rId8"/>
    <p:sldId id="258" r:id="rId9"/>
    <p:sldId id="262" r:id="rId10"/>
    <p:sldId id="263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5738"/>
  </p:normalViewPr>
  <p:slideViewPr>
    <p:cSldViewPr snapToGrid="0" snapToObjects="1">
      <p:cViewPr varScale="1">
        <p:scale>
          <a:sx n="104" d="100"/>
          <a:sy n="104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A958-AC72-5C4E-9770-6C6516DF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2418C-5F5B-5140-A78E-55F7DCA11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F78A-EF4D-404B-9A98-FD8A1A5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4240-4D70-CF4A-8842-7B5B2FF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2129-14CE-0342-A911-4BD1812A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CFED-8721-8E41-9218-9E59A38E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FD62C-037A-3041-91E9-A1DB5B2F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306E-66E3-0042-8270-C8A790F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E41F-DA2A-A84C-B830-0CD3046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8C52-D3DC-7A49-97B7-18521A82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EDB1C-65ED-0A4D-854B-5954BB14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64C20-218D-6B45-BD63-A758338D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A29E-B0DB-B74F-8445-E98EF87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69EF-3BA5-D745-9AB5-D2203C8F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A83A-37D5-C546-8C5D-7E034DE7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931E-C7ED-364E-8996-4FC0C48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0FF-B3F9-BC4E-BE01-8E875DDF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9F3-1648-EA4A-8171-4ECBA59A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547E-C73F-314B-B3FD-D7EC78B0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E5BB-DB77-7C41-8B90-A80371F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1206-189A-6145-99D1-EFE3800D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47AD-33CD-6B45-B85B-7F488606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8097-BECF-D741-897C-67C9DE34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1564-EAF9-9A46-A3AA-26513769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7C51-3D27-C64A-A447-00E3A7C4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2656-1307-1542-89F9-EBAC677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5DD4-E0F3-B54D-A2BF-71DFFFA2F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80A1-184B-B542-9C95-2A6163C9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A43C-22AD-2547-9C26-872BCEB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F5D8-5D56-D447-AE0D-12383232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1BF9-0E94-C84C-8922-D15CE03E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BED-B041-3C48-8A65-F48B56E4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DB9A-35FD-0A40-84C0-302139AC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918A5-7437-6A40-88F1-1830B2AE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7877-1AC1-3B48-9735-0C020DB34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70A45-A41D-CA44-9D00-A4051DC16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A5D98-51C7-AA4E-89BD-CBFA1EA2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6B9E-3226-6049-AC07-0BBF600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8260E-8095-054C-8F01-261A8DF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F234-DAF6-E54F-B424-E7675DB0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8BDF0-B678-C94E-A1AD-BAD638E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9B0D-4029-C14E-881A-839F4D1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6C9AD-C3F0-524D-9A75-4A11C33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BB7B5-3C7E-D344-BF83-715F260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D041A-C7C5-3B4F-A493-6F2057A9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42AB-C94B-4545-9D0F-C9886FF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662-AF0F-7841-B2FC-3CB7BB29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DE5E-D77A-4040-B890-576292BA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C0673-75DA-BA4D-AAED-DD013CA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B6BA1-7B0C-DC42-B769-33386890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E043-8DC5-784E-9A60-C2740E1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73F0-D1D9-C348-B423-131B6297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E7B6-6508-6C48-9C81-BDE9A3A2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C9B6-67F7-C041-A166-1C3EC3BA0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11F5-3D8D-1446-8F5A-CF383F32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F6021-A095-124C-8E2E-8DD283BE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3B88-9DC0-134F-97E4-5024D3EE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C890-C912-C84E-B3CB-F639B12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51D06-C541-3F46-9A72-C93EF29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6F86-A011-184C-9117-B6C6CAB7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F117-3064-5446-AE16-307D0E1D3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D215-14B1-344A-ADC9-DD964B1D9A9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0EDB-A623-3F4A-9CD3-AB2CF1DC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3295-8A95-FB42-8EF1-4D9982C47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6.sv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D2FA08-65EE-2146-9B61-3DCEA7384770}"/>
              </a:ext>
            </a:extLst>
          </p:cNvPr>
          <p:cNvGrpSpPr/>
          <p:nvPr/>
        </p:nvGrpSpPr>
        <p:grpSpPr>
          <a:xfrm>
            <a:off x="3650457" y="1394363"/>
            <a:ext cx="4891085" cy="3692018"/>
            <a:chOff x="3650457" y="1394363"/>
            <a:chExt cx="4891085" cy="3692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A66A40-A120-2C49-8736-E3DB3431AD7D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11" name="Graphic 10" descr="Eye outline">
              <a:extLst>
                <a:ext uri="{FF2B5EF4-FFF2-40B4-BE49-F238E27FC236}">
                  <a16:creationId xmlns:a16="http://schemas.microsoft.com/office/drawing/2014/main" id="{D18A6456-F3EE-3346-B9B0-25A2C720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49FFC0-F030-0E40-AA22-96BB8AD41795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5BFAEE-7571-9640-8B3B-3BB4CE6AA0F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AD7080-E0B5-2943-9BD9-B3CD76D4430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1D40EB-206C-7F42-B039-2B4F5FA78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78F217-7FD2-5E47-A72E-B5D5ECFAFC19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5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AB434C-061C-6042-B2C7-1FEFF594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01" y="0"/>
            <a:ext cx="109728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ED7DF4-714F-FA49-AEAC-AF59E7346997}"/>
              </a:ext>
            </a:extLst>
          </p:cNvPr>
          <p:cNvGrpSpPr/>
          <p:nvPr/>
        </p:nvGrpSpPr>
        <p:grpSpPr>
          <a:xfrm>
            <a:off x="3869123" y="1836783"/>
            <a:ext cx="926432" cy="914400"/>
            <a:chOff x="3511548" y="2513446"/>
            <a:chExt cx="926432" cy="914400"/>
          </a:xfrm>
        </p:grpSpPr>
        <p:pic>
          <p:nvPicPr>
            <p:cNvPr id="8" name="Graphic 7" descr="Cursor with solid fill">
              <a:extLst>
                <a:ext uri="{FF2B5EF4-FFF2-40B4-BE49-F238E27FC236}">
                  <a16:creationId xmlns:a16="http://schemas.microsoft.com/office/drawing/2014/main" id="{E666E12A-1EDE-FF44-8859-8EE1F648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010F379-48E0-7643-BAA0-9B7FBD9CC820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308506-F960-9649-8A43-63B86C6F09A3}"/>
              </a:ext>
            </a:extLst>
          </p:cNvPr>
          <p:cNvGrpSpPr/>
          <p:nvPr/>
        </p:nvGrpSpPr>
        <p:grpSpPr>
          <a:xfrm>
            <a:off x="7667092" y="2895684"/>
            <a:ext cx="926432" cy="914400"/>
            <a:chOff x="3511548" y="2513446"/>
            <a:chExt cx="926432" cy="914400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4E485EBD-6C7A-6949-9DFB-73D824C9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B81328C-3D18-5B49-8D7C-39B24BF93C47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23399D-44C9-114D-BA9C-89D0816DE08F}"/>
              </a:ext>
            </a:extLst>
          </p:cNvPr>
          <p:cNvGrpSpPr/>
          <p:nvPr/>
        </p:nvGrpSpPr>
        <p:grpSpPr>
          <a:xfrm>
            <a:off x="5048219" y="3886200"/>
            <a:ext cx="926432" cy="914400"/>
            <a:chOff x="3511548" y="2513446"/>
            <a:chExt cx="926432" cy="914400"/>
          </a:xfrm>
        </p:grpSpPr>
        <p:pic>
          <p:nvPicPr>
            <p:cNvPr id="14" name="Graphic 13" descr="Cursor with solid fill">
              <a:extLst>
                <a:ext uri="{FF2B5EF4-FFF2-40B4-BE49-F238E27FC236}">
                  <a16:creationId xmlns:a16="http://schemas.microsoft.com/office/drawing/2014/main" id="{3EC64B6E-4F73-9F4F-8B4B-3FEFB7097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43BD2DD-DD39-D34C-B8F9-60B07FD0B3F8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BE3B-1435-734C-A0F4-C680C3074FEB}"/>
              </a:ext>
            </a:extLst>
          </p:cNvPr>
          <p:cNvGrpSpPr/>
          <p:nvPr/>
        </p:nvGrpSpPr>
        <p:grpSpPr>
          <a:xfrm>
            <a:off x="8571902" y="4894890"/>
            <a:ext cx="926432" cy="914400"/>
            <a:chOff x="3511548" y="2513446"/>
            <a:chExt cx="926432" cy="914400"/>
          </a:xfrm>
        </p:grpSpPr>
        <p:pic>
          <p:nvPicPr>
            <p:cNvPr id="22" name="Graphic 21" descr="Cursor with solid fill">
              <a:extLst>
                <a:ext uri="{FF2B5EF4-FFF2-40B4-BE49-F238E27FC236}">
                  <a16:creationId xmlns:a16="http://schemas.microsoft.com/office/drawing/2014/main" id="{A564C09F-E1E2-8344-A5D7-4E2285A54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B4A89FB-B89C-DB46-BE75-2303232F9EF3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F44DB-9C10-194A-A016-974E22D05618}"/>
              </a:ext>
            </a:extLst>
          </p:cNvPr>
          <p:cNvGrpSpPr/>
          <p:nvPr/>
        </p:nvGrpSpPr>
        <p:grpSpPr>
          <a:xfrm>
            <a:off x="7157963" y="5959604"/>
            <a:ext cx="926432" cy="914400"/>
            <a:chOff x="3511548" y="2513446"/>
            <a:chExt cx="926432" cy="914400"/>
          </a:xfrm>
        </p:grpSpPr>
        <p:pic>
          <p:nvPicPr>
            <p:cNvPr id="37" name="Graphic 36" descr="Cursor with solid fill">
              <a:extLst>
                <a:ext uri="{FF2B5EF4-FFF2-40B4-BE49-F238E27FC236}">
                  <a16:creationId xmlns:a16="http://schemas.microsoft.com/office/drawing/2014/main" id="{B117D520-9E09-EB43-BDC0-738E0AE6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6593F08-B14C-BE43-83CB-3DB4B60783BC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1467E8B4-27AA-BB46-A0B7-72325C45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99" y="5200853"/>
            <a:ext cx="1541318" cy="15413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9C7BD1-C656-714B-9099-FC47D46A042C}"/>
              </a:ext>
            </a:extLst>
          </p:cNvPr>
          <p:cNvSpPr/>
          <p:nvPr/>
        </p:nvSpPr>
        <p:spPr>
          <a:xfrm>
            <a:off x="1720151" y="115829"/>
            <a:ext cx="9486900" cy="6479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3069491" y="318945"/>
            <a:ext cx="6053018" cy="4268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 am not sure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E9C-A211-C64C-A994-5A5A986741EE}"/>
              </a:ext>
            </a:extLst>
          </p:cNvPr>
          <p:cNvGrpSpPr/>
          <p:nvPr/>
        </p:nvGrpSpPr>
        <p:grpSpPr>
          <a:xfrm>
            <a:off x="5705144" y="4757360"/>
            <a:ext cx="1796922" cy="1538417"/>
            <a:chOff x="8617903" y="5310852"/>
            <a:chExt cx="1303904" cy="1116324"/>
          </a:xfrm>
        </p:grpSpPr>
        <p:pic>
          <p:nvPicPr>
            <p:cNvPr id="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CC2475CF-590A-2D49-AE52-E77F3F390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18361C-16A6-AC4B-86F7-77D5B864E07D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3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EB6143-1770-6A44-BDD6-CA74BA202D07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434575" y="1785889"/>
            <a:ext cx="6053018" cy="32862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Thank you for participating!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Please enter the following code into your MTurk HIT: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90357-6800</a:t>
            </a:r>
          </a:p>
        </p:txBody>
      </p:sp>
      <p:pic>
        <p:nvPicPr>
          <p:cNvPr id="12290" name="Picture 2" descr="Using Linked Surveys in MTurk. Requesters frequently conduct surveys… | by  Amazon Mechanical Turk | Happenings at MTurk">
            <a:extLst>
              <a:ext uri="{FF2B5EF4-FFF2-40B4-BE49-F238E27FC236}">
                <a16:creationId xmlns:a16="http://schemas.microsoft.com/office/drawing/2014/main" id="{C473F7D6-480F-6B48-978A-ABB675EB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32" y="3585410"/>
            <a:ext cx="4496299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Quick update: another improvement to the MTurk Worker experience | by  Amazon Mechanical Turk | Happenings at MTurk">
            <a:extLst>
              <a:ext uri="{FF2B5EF4-FFF2-40B4-BE49-F238E27FC236}">
                <a16:creationId xmlns:a16="http://schemas.microsoft.com/office/drawing/2014/main" id="{2900FC38-84F8-104B-AA8C-3877688D9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13860" r="82284" b="80351"/>
          <a:stretch/>
        </p:blipFill>
        <p:spPr bwMode="auto">
          <a:xfrm>
            <a:off x="7365233" y="2868731"/>
            <a:ext cx="2624375" cy="7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B463CF5A-BF65-0340-8222-9985DA5C5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5771" y="4157710"/>
            <a:ext cx="32442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5CB1900E-4F1A-8141-97C6-48BC2B04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60" y="2655661"/>
            <a:ext cx="2494307" cy="1704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B04B4C-A78F-C347-93DF-2D13316D6891}"/>
              </a:ext>
            </a:extLst>
          </p:cNvPr>
          <p:cNvGrpSpPr/>
          <p:nvPr/>
        </p:nvGrpSpPr>
        <p:grpSpPr>
          <a:xfrm>
            <a:off x="486152" y="2409817"/>
            <a:ext cx="2630027" cy="2038365"/>
            <a:chOff x="3650457" y="1394363"/>
            <a:chExt cx="4891085" cy="37907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0D0D7C-4EF9-0748-B008-71754A47750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586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8" name="Graphic 7" descr="Eye outline">
              <a:extLst>
                <a:ext uri="{FF2B5EF4-FFF2-40B4-BE49-F238E27FC236}">
                  <a16:creationId xmlns:a16="http://schemas.microsoft.com/office/drawing/2014/main" id="{4FA3F0DD-C8AE-434E-B7B9-944283B7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F61177-B436-D04E-B978-5C697EB62F6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A7FDF-C7D2-1246-A73B-CE1EE4E62A1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AB704B-B489-D241-8A1D-D4ED611C3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F1F6E-C6BD-804F-AB67-CB01BADF1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4623B0-B7F4-F843-93C5-EF277AD017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65C9C-03EE-7B4F-92C6-CFCE9EE0ADD1}"/>
              </a:ext>
            </a:extLst>
          </p:cNvPr>
          <p:cNvSpPr/>
          <p:nvPr/>
        </p:nvSpPr>
        <p:spPr>
          <a:xfrm>
            <a:off x="775410" y="923555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page once, then press 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45ADA-DEDF-AF47-8FC4-154F4911E4D4}"/>
              </a:ext>
            </a:extLst>
          </p:cNvPr>
          <p:cNvGrpSpPr/>
          <p:nvPr/>
        </p:nvGrpSpPr>
        <p:grpSpPr>
          <a:xfrm>
            <a:off x="1119002" y="4731710"/>
            <a:ext cx="1612741" cy="915389"/>
            <a:chOff x="8208458" y="5310852"/>
            <a:chExt cx="1966751" cy="1116324"/>
          </a:xfrm>
        </p:grpSpPr>
        <p:pic>
          <p:nvPicPr>
            <p:cNvPr id="1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6E0DDE43-5E28-3B44-9352-168A15636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C9F2F7-5E26-434A-8B30-DB10CE3C06D7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DD4DE5-B7A4-394E-B245-20351867C42F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A9CBA9-7B13-A942-B854-C8FFAC3115B7}"/>
              </a:ext>
            </a:extLst>
          </p:cNvPr>
          <p:cNvSpPr txBox="1"/>
          <p:nvPr/>
        </p:nvSpPr>
        <p:spPr>
          <a:xfrm>
            <a:off x="4703899" y="2512862"/>
            <a:ext cx="2630027" cy="1928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mouxhair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No one could climb it. It was just too tall.</a:t>
            </a:r>
          </a:p>
        </p:txBody>
      </p:sp>
      <p:pic>
        <p:nvPicPr>
          <p:cNvPr id="22" name="Graphic 21" descr="Eye outline">
            <a:extLst>
              <a:ext uri="{FF2B5EF4-FFF2-40B4-BE49-F238E27FC236}">
                <a16:creationId xmlns:a16="http://schemas.microsoft.com/office/drawing/2014/main" id="{29335B7B-ACC6-8F4E-8BAA-53E2A916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5945" y="3039421"/>
            <a:ext cx="491689" cy="475782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0F683C35-10E0-2D47-B02D-5762DEECE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7634" y="3130533"/>
            <a:ext cx="303373" cy="29355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66FB5-25A5-8546-8123-0758F807DAE0}"/>
              </a:ext>
            </a:extLst>
          </p:cNvPr>
          <p:cNvGrpSpPr/>
          <p:nvPr/>
        </p:nvGrpSpPr>
        <p:grpSpPr>
          <a:xfrm>
            <a:off x="5793449" y="4675656"/>
            <a:ext cx="1033628" cy="915389"/>
            <a:chOff x="8652780" y="5310852"/>
            <a:chExt cx="1260517" cy="1116324"/>
          </a:xfrm>
        </p:grpSpPr>
        <p:pic>
          <p:nvPicPr>
            <p:cNvPr id="29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3D86B9F6-789C-B74D-A9E4-1FFCFEBCE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97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5172A7-6B90-3D44-8527-CBD7ADD2E434}"/>
                </a:ext>
              </a:extLst>
            </p:cNvPr>
            <p:cNvSpPr/>
            <p:nvPr/>
          </p:nvSpPr>
          <p:spPr>
            <a:xfrm>
              <a:off x="8652780" y="5319582"/>
              <a:ext cx="610742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0C5346-A02E-DC4F-87B0-7D9D48123B72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51276C7-1E1D-014E-96C7-93A66200426C}"/>
              </a:ext>
            </a:extLst>
          </p:cNvPr>
          <p:cNvSpPr/>
          <p:nvPr/>
        </p:nvSpPr>
        <p:spPr>
          <a:xfrm>
            <a:off x="4961451" y="916968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 X when you see an error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E31E86-45A8-C149-87E9-6D5824EE6B63}"/>
              </a:ext>
            </a:extLst>
          </p:cNvPr>
          <p:cNvSpPr/>
          <p:nvPr/>
        </p:nvSpPr>
        <p:spPr>
          <a:xfrm>
            <a:off x="9097610" y="916968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describe mental state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Mouse outline">
            <a:extLst>
              <a:ext uri="{FF2B5EF4-FFF2-40B4-BE49-F238E27FC236}">
                <a16:creationId xmlns:a16="http://schemas.microsoft.com/office/drawing/2014/main" id="{5A2AE9BC-1CA2-624B-BF32-E4EAB03864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4271" y="4664938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13C176-B6F8-044C-8DC7-1921012FB21C}"/>
              </a:ext>
            </a:extLst>
          </p:cNvPr>
          <p:cNvSpPr/>
          <p:nvPr/>
        </p:nvSpPr>
        <p:spPr>
          <a:xfrm>
            <a:off x="8889087" y="2519448"/>
            <a:ext cx="2592148" cy="1928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B04B4C-A78F-C347-93DF-2D13316D6891}"/>
              </a:ext>
            </a:extLst>
          </p:cNvPr>
          <p:cNvGrpSpPr/>
          <p:nvPr/>
        </p:nvGrpSpPr>
        <p:grpSpPr>
          <a:xfrm>
            <a:off x="1981320" y="2409817"/>
            <a:ext cx="2630027" cy="2038365"/>
            <a:chOff x="3650457" y="1394363"/>
            <a:chExt cx="4891085" cy="37907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0D0D7C-4EF9-0748-B008-71754A47750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586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8" name="Graphic 7" descr="Eye outline">
              <a:extLst>
                <a:ext uri="{FF2B5EF4-FFF2-40B4-BE49-F238E27FC236}">
                  <a16:creationId xmlns:a16="http://schemas.microsoft.com/office/drawing/2014/main" id="{4FA3F0DD-C8AE-434E-B7B9-944283B7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F61177-B436-D04E-B978-5C697EB62F6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A7FDF-C7D2-1246-A73B-CE1EE4E62A1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AB704B-B489-D241-8A1D-D4ED611C3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F1F6E-C6BD-804F-AB67-CB01BADF1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4623B0-B7F4-F843-93C5-EF277AD017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65C9C-03EE-7B4F-92C6-CFCE9EE0ADD1}"/>
              </a:ext>
            </a:extLst>
          </p:cNvPr>
          <p:cNvSpPr/>
          <p:nvPr/>
        </p:nvSpPr>
        <p:spPr>
          <a:xfrm>
            <a:off x="2270578" y="923555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page once, then press 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45ADA-DEDF-AF47-8FC4-154F4911E4D4}"/>
              </a:ext>
            </a:extLst>
          </p:cNvPr>
          <p:cNvGrpSpPr/>
          <p:nvPr/>
        </p:nvGrpSpPr>
        <p:grpSpPr>
          <a:xfrm>
            <a:off x="2614170" y="4731710"/>
            <a:ext cx="1612741" cy="915389"/>
            <a:chOff x="8208458" y="5310852"/>
            <a:chExt cx="1966751" cy="1116324"/>
          </a:xfrm>
        </p:grpSpPr>
        <p:pic>
          <p:nvPicPr>
            <p:cNvPr id="1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6E0DDE43-5E28-3B44-9352-168A15636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C9F2F7-5E26-434A-8B30-DB10CE3C06D7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DD4DE5-B7A4-394E-B245-20351867C42F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FC741D-8212-B5F8-9A06-E422CC95EEEB}"/>
              </a:ext>
            </a:extLst>
          </p:cNvPr>
          <p:cNvSpPr txBox="1"/>
          <p:nvPr/>
        </p:nvSpPr>
        <p:spPr>
          <a:xfrm>
            <a:off x="6888432" y="2533106"/>
            <a:ext cx="2871049" cy="1901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 am not 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3FA306-FC88-2EE4-63EF-147786EDC047}"/>
              </a:ext>
            </a:extLst>
          </p:cNvPr>
          <p:cNvSpPr/>
          <p:nvPr/>
        </p:nvSpPr>
        <p:spPr>
          <a:xfrm>
            <a:off x="6888430" y="914759"/>
            <a:ext cx="2871052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 Questions After the Scan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B04B4C-A78F-C347-93DF-2D13316D6891}"/>
              </a:ext>
            </a:extLst>
          </p:cNvPr>
          <p:cNvGrpSpPr/>
          <p:nvPr/>
        </p:nvGrpSpPr>
        <p:grpSpPr>
          <a:xfrm>
            <a:off x="1981320" y="2409817"/>
            <a:ext cx="2630027" cy="2038365"/>
            <a:chOff x="3650457" y="1394363"/>
            <a:chExt cx="4891085" cy="37907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0D0D7C-4EF9-0748-B008-71754A47750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586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8" name="Graphic 7" descr="Eye outline">
              <a:extLst>
                <a:ext uri="{FF2B5EF4-FFF2-40B4-BE49-F238E27FC236}">
                  <a16:creationId xmlns:a16="http://schemas.microsoft.com/office/drawing/2014/main" id="{4FA3F0DD-C8AE-434E-B7B9-944283B7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F61177-B436-D04E-B978-5C697EB62F6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A7FDF-C7D2-1246-A73B-CE1EE4E62A1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AB704B-B489-D241-8A1D-D4ED611C3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F1F6E-C6BD-804F-AB67-CB01BADF1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4623B0-B7F4-F843-93C5-EF277AD017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65C9C-03EE-7B4F-92C6-CFCE9EE0ADD1}"/>
              </a:ext>
            </a:extLst>
          </p:cNvPr>
          <p:cNvSpPr/>
          <p:nvPr/>
        </p:nvSpPr>
        <p:spPr>
          <a:xfrm>
            <a:off x="1904319" y="923555"/>
            <a:ext cx="2784028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page once, then press </a:t>
            </a:r>
            <a:b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button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45ADA-DEDF-AF47-8FC4-154F4911E4D4}"/>
              </a:ext>
            </a:extLst>
          </p:cNvPr>
          <p:cNvGrpSpPr/>
          <p:nvPr/>
        </p:nvGrpSpPr>
        <p:grpSpPr>
          <a:xfrm>
            <a:off x="3311525" y="4731710"/>
            <a:ext cx="915389" cy="915389"/>
            <a:chOff x="9058885" y="5310852"/>
            <a:chExt cx="1116324" cy="1116324"/>
          </a:xfrm>
        </p:grpSpPr>
        <p:pic>
          <p:nvPicPr>
            <p:cNvPr id="1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6E0DDE43-5E28-3B44-9352-168A15636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C9F2F7-5E26-434A-8B30-DB10CE3C06D7}"/>
                </a:ext>
              </a:extLst>
            </p:cNvPr>
            <p:cNvSpPr/>
            <p:nvPr/>
          </p:nvSpPr>
          <p:spPr>
            <a:xfrm>
              <a:off x="9238360" y="5319582"/>
              <a:ext cx="469481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DD4DE5-B7A4-394E-B245-20351867C42F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FC741D-8212-B5F8-9A06-E422CC95EEEB}"/>
              </a:ext>
            </a:extLst>
          </p:cNvPr>
          <p:cNvSpPr txBox="1"/>
          <p:nvPr/>
        </p:nvSpPr>
        <p:spPr>
          <a:xfrm>
            <a:off x="6888432" y="2533106"/>
            <a:ext cx="2871049" cy="1901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 am not 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3FA306-FC88-2EE4-63EF-147786EDC047}"/>
              </a:ext>
            </a:extLst>
          </p:cNvPr>
          <p:cNvSpPr/>
          <p:nvPr/>
        </p:nvSpPr>
        <p:spPr>
          <a:xfrm>
            <a:off x="6888430" y="914759"/>
            <a:ext cx="2871052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 Questions After the Scan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C140937-37E7-4449-876F-DCDE7FABD725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pic>
        <p:nvPicPr>
          <p:cNvPr id="9" name="Graphic 8" descr="Eye outline">
            <a:extLst>
              <a:ext uri="{FF2B5EF4-FFF2-40B4-BE49-F238E27FC236}">
                <a16:creationId xmlns:a16="http://schemas.microsoft.com/office/drawing/2014/main" id="{DB694C51-B9FD-2946-A0CA-05FA8E258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517" y="3556198"/>
            <a:ext cx="914400" cy="914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3EE85981-EE37-3944-AD88-F8CA52CB9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01729" y="253931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44BE8-7706-254F-BDD5-54D3C8272F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28359" y="4013398"/>
            <a:ext cx="255015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CD0670-4C7D-BB40-B245-14D7B065B7B1}"/>
              </a:ext>
            </a:extLst>
          </p:cNvPr>
          <p:cNvGrpSpPr/>
          <p:nvPr/>
        </p:nvGrpSpPr>
        <p:grpSpPr>
          <a:xfrm>
            <a:off x="8112203" y="5082035"/>
            <a:ext cx="2710398" cy="1538417"/>
            <a:chOff x="8208458" y="5310852"/>
            <a:chExt cx="1966751" cy="1116324"/>
          </a:xfrm>
        </p:grpSpPr>
        <p:pic>
          <p:nvPicPr>
            <p:cNvPr id="1026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A4AE88D-1389-674E-AAAE-9815FB03E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A741C4-B11E-BE48-8CF7-09B30C86BF62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F83EE0-28E4-2440-BD97-BF2E09D56F80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E89BAD-0B7B-2948-9AE7-3F90D164E368}"/>
              </a:ext>
            </a:extLst>
          </p:cNvPr>
          <p:cNvGrpSpPr/>
          <p:nvPr/>
        </p:nvGrpSpPr>
        <p:grpSpPr>
          <a:xfrm>
            <a:off x="532436" y="1093574"/>
            <a:ext cx="4891085" cy="3692018"/>
            <a:chOff x="3650457" y="1394363"/>
            <a:chExt cx="4891085" cy="3692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EE73A-7C30-3641-96AB-10DC20EC3E6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40" name="Graphic 39" descr="Eye outline">
              <a:extLst>
                <a:ext uri="{FF2B5EF4-FFF2-40B4-BE49-F238E27FC236}">
                  <a16:creationId xmlns:a16="http://schemas.microsoft.com/office/drawing/2014/main" id="{EABB0785-283A-BE46-AA2A-78E9DBC6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DD8269-3F95-AE43-99D4-6641E3D27B3F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C524D7-4E3B-2042-8AA8-49F4D2FB2B42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DC1695-6E18-544D-8787-3528D6D9B7FD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6CDAA-A594-C349-8884-0DF060E04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7A7620E-BAE1-8A42-A915-1126E666657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9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C140937-37E7-4449-876F-DCDE7FABD725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pic>
        <p:nvPicPr>
          <p:cNvPr id="9" name="Graphic 8" descr="Eye outline">
            <a:extLst>
              <a:ext uri="{FF2B5EF4-FFF2-40B4-BE49-F238E27FC236}">
                <a16:creationId xmlns:a16="http://schemas.microsoft.com/office/drawing/2014/main" id="{DB694C51-B9FD-2946-A0CA-05FA8E258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517" y="3556198"/>
            <a:ext cx="914400" cy="914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3EE85981-EE37-3944-AD88-F8CA52CB9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01729" y="253931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44BE8-7706-254F-BDD5-54D3C8272F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28359" y="4013398"/>
            <a:ext cx="255015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CD0670-4C7D-BB40-B245-14D7B065B7B1}"/>
              </a:ext>
            </a:extLst>
          </p:cNvPr>
          <p:cNvGrpSpPr/>
          <p:nvPr/>
        </p:nvGrpSpPr>
        <p:grpSpPr>
          <a:xfrm>
            <a:off x="9284188" y="5082035"/>
            <a:ext cx="1538417" cy="1538417"/>
            <a:chOff x="9058885" y="5310852"/>
            <a:chExt cx="1116324" cy="1116324"/>
          </a:xfrm>
        </p:grpSpPr>
        <p:pic>
          <p:nvPicPr>
            <p:cNvPr id="1026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A4AE88D-1389-674E-AAAE-9815FB03E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A741C4-B11E-BE48-8CF7-09B30C86BF62}"/>
                </a:ext>
              </a:extLst>
            </p:cNvPr>
            <p:cNvSpPr/>
            <p:nvPr/>
          </p:nvSpPr>
          <p:spPr>
            <a:xfrm>
              <a:off x="9235121" y="5319583"/>
              <a:ext cx="472719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F83EE0-28E4-2440-BD97-BF2E09D56F80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E89BAD-0B7B-2948-9AE7-3F90D164E368}"/>
              </a:ext>
            </a:extLst>
          </p:cNvPr>
          <p:cNvGrpSpPr/>
          <p:nvPr/>
        </p:nvGrpSpPr>
        <p:grpSpPr>
          <a:xfrm>
            <a:off x="532436" y="1093574"/>
            <a:ext cx="4891085" cy="3692018"/>
            <a:chOff x="3650457" y="1394363"/>
            <a:chExt cx="4891085" cy="3692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EE73A-7C30-3641-96AB-10DC20EC3E6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40" name="Graphic 39" descr="Eye outline">
              <a:extLst>
                <a:ext uri="{FF2B5EF4-FFF2-40B4-BE49-F238E27FC236}">
                  <a16:creationId xmlns:a16="http://schemas.microsoft.com/office/drawing/2014/main" id="{EABB0785-283A-BE46-AA2A-78E9DBC6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DD8269-3F95-AE43-99D4-6641E3D27B3F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C524D7-4E3B-2042-8AA8-49F4D2FB2B42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DC1695-6E18-544D-8787-3528D6D9B7FD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6CDAA-A594-C349-8884-0DF060E04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7A7620E-BAE1-8A42-A915-1126E666657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7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rrow: Straight with solid fill">
            <a:extLst>
              <a:ext uri="{FF2B5EF4-FFF2-40B4-BE49-F238E27FC236}">
                <a16:creationId xmlns:a16="http://schemas.microsoft.com/office/drawing/2014/main" id="{A7E44AF6-B1B0-5A4D-88C3-63D00AEC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90673" y="2538663"/>
            <a:ext cx="914400" cy="914400"/>
          </a:xfrm>
          <a:prstGeom prst="rect">
            <a:avLst/>
          </a:prstGeom>
        </p:spPr>
      </p:pic>
      <p:pic>
        <p:nvPicPr>
          <p:cNvPr id="14" name="Graphic 13" descr="Stopwatch 66% with solid fill">
            <a:extLst>
              <a:ext uri="{FF2B5EF4-FFF2-40B4-BE49-F238E27FC236}">
                <a16:creationId xmlns:a16="http://schemas.microsoft.com/office/drawing/2014/main" id="{CFE66E7B-BBFB-BA46-89E2-D870EE623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910" y="234596"/>
            <a:ext cx="914400" cy="914400"/>
          </a:xfrm>
          <a:prstGeom prst="rect">
            <a:avLst/>
          </a:prstGeom>
        </p:spPr>
      </p:pic>
      <p:pic>
        <p:nvPicPr>
          <p:cNvPr id="16" name="Graphic 15" descr="Stopwatch 25% with solid fill">
            <a:extLst>
              <a:ext uri="{FF2B5EF4-FFF2-40B4-BE49-F238E27FC236}">
                <a16:creationId xmlns:a16="http://schemas.microsoft.com/office/drawing/2014/main" id="{BAA0A543-3ABA-C04B-AABD-F9D802537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1623" y="23459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892655-94E3-7B43-8E22-702DD5028A8D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A9E58-AC92-F944-B65F-E9FF22EA7CAE}"/>
              </a:ext>
            </a:extLst>
          </p:cNvPr>
          <p:cNvSpPr txBox="1"/>
          <p:nvPr/>
        </p:nvSpPr>
        <p:spPr>
          <a:xfrm>
            <a:off x="532435" y="1296807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</p:spTree>
    <p:extLst>
      <p:ext uri="{BB962C8B-B14F-4D97-AF65-F5344CB8AC3E}">
        <p14:creationId xmlns:p14="http://schemas.microsoft.com/office/powerpoint/2010/main" val="415301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C140937-37E7-4449-876F-DCDE7FABD725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3EE85981-EE37-3944-AD88-F8CA52CB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01729" y="253931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3E89BAD-0B7B-2948-9AE7-3F90D164E368}"/>
              </a:ext>
            </a:extLst>
          </p:cNvPr>
          <p:cNvGrpSpPr/>
          <p:nvPr/>
        </p:nvGrpSpPr>
        <p:grpSpPr>
          <a:xfrm>
            <a:off x="532436" y="1058121"/>
            <a:ext cx="10111946" cy="3727471"/>
            <a:chOff x="3650457" y="1358910"/>
            <a:chExt cx="10111946" cy="37274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EE73A-7C30-3641-96AB-10DC20EC3E6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 +</a:t>
              </a: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0" name="Graphic 39" descr="Eye outline">
              <a:extLst>
                <a:ext uri="{FF2B5EF4-FFF2-40B4-BE49-F238E27FC236}">
                  <a16:creationId xmlns:a16="http://schemas.microsoft.com/office/drawing/2014/main" id="{EABB0785-283A-BE46-AA2A-78E9DBC6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86502" y="1390680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DD8269-3F95-AE43-99D4-6641E3D27B3F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10800902" y="1847880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Eye outline">
              <a:extLst>
                <a:ext uri="{FF2B5EF4-FFF2-40B4-BE49-F238E27FC236}">
                  <a16:creationId xmlns:a16="http://schemas.microsoft.com/office/drawing/2014/main" id="{1A00A67D-4F8F-8B4D-B824-6A3A8097E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744" y="135891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15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22BBFD-44E1-E940-B87C-89FA93A6C254}"/>
              </a:ext>
            </a:extLst>
          </p:cNvPr>
          <p:cNvSpPr txBox="1"/>
          <p:nvPr/>
        </p:nvSpPr>
        <p:spPr>
          <a:xfrm>
            <a:off x="3747576" y="129680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mouxhair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. No one could climb it. It was just too tall.</a:t>
            </a:r>
          </a:p>
        </p:txBody>
      </p:sp>
      <p:pic>
        <p:nvPicPr>
          <p:cNvPr id="10" name="Graphic 9" descr="Eye outline">
            <a:extLst>
              <a:ext uri="{FF2B5EF4-FFF2-40B4-BE49-F238E27FC236}">
                <a16:creationId xmlns:a16="http://schemas.microsoft.com/office/drawing/2014/main" id="{6C1CFC08-0CAD-2447-A30B-01932D13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339" y="2272668"/>
            <a:ext cx="914400" cy="914400"/>
          </a:xfrm>
          <a:prstGeom prst="rect">
            <a:avLst/>
          </a:prstGeom>
        </p:spPr>
      </p:pic>
      <p:pic>
        <p:nvPicPr>
          <p:cNvPr id="3" name="Graphic 2" descr="Exclamation mark with solid fill">
            <a:extLst>
              <a:ext uri="{FF2B5EF4-FFF2-40B4-BE49-F238E27FC236}">
                <a16:creationId xmlns:a16="http://schemas.microsoft.com/office/drawing/2014/main" id="{ACC51534-D335-C648-82B4-7D49D9009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8784" y="2447776"/>
            <a:ext cx="564184" cy="5641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567260C-3731-F843-B291-AE29122A4466}"/>
              </a:ext>
            </a:extLst>
          </p:cNvPr>
          <p:cNvGrpSpPr/>
          <p:nvPr/>
        </p:nvGrpSpPr>
        <p:grpSpPr>
          <a:xfrm>
            <a:off x="5837492" y="4991593"/>
            <a:ext cx="1796922" cy="1538417"/>
            <a:chOff x="8617903" y="5310852"/>
            <a:chExt cx="1303904" cy="1116324"/>
          </a:xfrm>
        </p:grpSpPr>
        <p:pic>
          <p:nvPicPr>
            <p:cNvPr id="12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D837A0B-4958-414E-B6FE-5177F591F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52EF9-12D5-9943-AB3D-CBB8D25FFBEB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9D6111-7298-1E44-B175-78559C7E3076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1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08A6C-1E8B-264D-B805-AA447D6D0725}"/>
              </a:ext>
            </a:extLst>
          </p:cNvPr>
          <p:cNvSpPr txBox="1"/>
          <p:nvPr/>
        </p:nvSpPr>
        <p:spPr>
          <a:xfrm>
            <a:off x="2004151" y="2425814"/>
            <a:ext cx="350746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mouxhair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67260C-3731-F843-B291-AE29122A4466}"/>
              </a:ext>
            </a:extLst>
          </p:cNvPr>
          <p:cNvGrpSpPr/>
          <p:nvPr/>
        </p:nvGrpSpPr>
        <p:grpSpPr>
          <a:xfrm>
            <a:off x="5705144" y="5190497"/>
            <a:ext cx="1796922" cy="1538417"/>
            <a:chOff x="8617903" y="5310852"/>
            <a:chExt cx="1303904" cy="1116324"/>
          </a:xfrm>
        </p:grpSpPr>
        <p:pic>
          <p:nvPicPr>
            <p:cNvPr id="12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D837A0B-4958-414E-B6FE-5177F591F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52EF9-12D5-9943-AB3D-CBB8D25FFBEB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9D6111-7298-1E44-B175-78559C7E3076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26EC23-D9BC-D242-93CB-2359EE498465}"/>
              </a:ext>
            </a:extLst>
          </p:cNvPr>
          <p:cNvSpPr txBox="1"/>
          <p:nvPr/>
        </p:nvSpPr>
        <p:spPr>
          <a:xfrm>
            <a:off x="6680386" y="2434105"/>
            <a:ext cx="350746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mountain, there was a huge hometown.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391926-6ED2-834D-9A0A-FE4839F541A5}"/>
              </a:ext>
            </a:extLst>
          </p:cNvPr>
          <p:cNvSpPr/>
          <p:nvPr/>
        </p:nvSpPr>
        <p:spPr>
          <a:xfrm>
            <a:off x="2762304" y="1597034"/>
            <a:ext cx="1991158" cy="5619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Fake word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15500F-1D8A-284E-B887-7A9090015178}"/>
              </a:ext>
            </a:extLst>
          </p:cNvPr>
          <p:cNvSpPr/>
          <p:nvPr/>
        </p:nvSpPr>
        <p:spPr>
          <a:xfrm>
            <a:off x="7038911" y="1498847"/>
            <a:ext cx="2790413" cy="7583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Swapped words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9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5842F-7DF4-81CB-E965-20DEDCD6EC6E}"/>
              </a:ext>
            </a:extLst>
          </p:cNvPr>
          <p:cNvSpPr txBox="1"/>
          <p:nvPr/>
        </p:nvSpPr>
        <p:spPr>
          <a:xfrm>
            <a:off x="4156877" y="2270881"/>
            <a:ext cx="387824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mountain, there was a huge hometown.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2C318-3BA9-5E2A-88B2-CA944D08FDF3}"/>
              </a:ext>
            </a:extLst>
          </p:cNvPr>
          <p:cNvSpPr/>
          <p:nvPr/>
        </p:nvSpPr>
        <p:spPr>
          <a:xfrm>
            <a:off x="5439103" y="2413047"/>
            <a:ext cx="1650466" cy="543910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0BFBC-CF4F-2794-794E-575CE65BD1D5}"/>
              </a:ext>
            </a:extLst>
          </p:cNvPr>
          <p:cNvSpPr/>
          <p:nvPr/>
        </p:nvSpPr>
        <p:spPr>
          <a:xfrm>
            <a:off x="4272455" y="3429000"/>
            <a:ext cx="1639614" cy="54391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5CB44-9E33-4B47-A601-B83B24F84CA5}"/>
              </a:ext>
            </a:extLst>
          </p:cNvPr>
          <p:cNvGrpSpPr/>
          <p:nvPr/>
        </p:nvGrpSpPr>
        <p:grpSpPr>
          <a:xfrm>
            <a:off x="6564533" y="2677250"/>
            <a:ext cx="773262" cy="814747"/>
            <a:chOff x="3511548" y="2513446"/>
            <a:chExt cx="926432" cy="914400"/>
          </a:xfrm>
        </p:grpSpPr>
        <p:pic>
          <p:nvPicPr>
            <p:cNvPr id="3" name="Graphic 2" descr="Cursor with solid fill">
              <a:extLst>
                <a:ext uri="{FF2B5EF4-FFF2-40B4-BE49-F238E27FC236}">
                  <a16:creationId xmlns:a16="http://schemas.microsoft.com/office/drawing/2014/main" id="{99CE8C56-9DEE-1B40-BC8C-761F540F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9844E2F-7CCB-B449-973F-905E9A8806A5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13E3B1-334B-FB6E-CFA0-6E70E94E629F}"/>
              </a:ext>
            </a:extLst>
          </p:cNvPr>
          <p:cNvGrpSpPr/>
          <p:nvPr/>
        </p:nvGrpSpPr>
        <p:grpSpPr>
          <a:xfrm>
            <a:off x="5439103" y="3772623"/>
            <a:ext cx="773262" cy="814747"/>
            <a:chOff x="3511548" y="2513446"/>
            <a:chExt cx="926432" cy="914400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1DEB71F0-C775-CCC1-7E25-0FDC08DA1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5026221-C5B7-6B0C-CE40-636C4DC822D4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24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4342267" y="1877567"/>
            <a:ext cx="3507465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There was a huge mountain. It was very tall. One day, I called my friend to see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9860C7-CB6D-4547-AF6E-D06EE7DE22EB}"/>
              </a:ext>
            </a:extLst>
          </p:cNvPr>
          <p:cNvGrpSpPr/>
          <p:nvPr/>
        </p:nvGrpSpPr>
        <p:grpSpPr>
          <a:xfrm>
            <a:off x="5139334" y="4913593"/>
            <a:ext cx="2710398" cy="1538417"/>
            <a:chOff x="8208458" y="5310852"/>
            <a:chExt cx="1966751" cy="1116324"/>
          </a:xfrm>
        </p:grpSpPr>
        <p:pic>
          <p:nvPicPr>
            <p:cNvPr id="19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97520ECB-DFB2-3844-9E7D-312D8F5C5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0D4BA8-C8B4-BE44-83F8-85025FC3956E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F08187-D3A9-E941-BBCA-17445E3EA2DD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03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495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Jangraw</dc:creator>
  <cp:lastModifiedBy>David Jangraw</cp:lastModifiedBy>
  <cp:revision>30</cp:revision>
  <dcterms:created xsi:type="dcterms:W3CDTF">2021-07-19T15:01:32Z</dcterms:created>
  <dcterms:modified xsi:type="dcterms:W3CDTF">2022-11-09T16:48:01Z</dcterms:modified>
</cp:coreProperties>
</file>