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56" r:id="rId4"/>
    <p:sldId id="259" r:id="rId5"/>
    <p:sldId id="278" r:id="rId6"/>
    <p:sldId id="271" r:id="rId7"/>
    <p:sldId id="275" r:id="rId8"/>
    <p:sldId id="272" r:id="rId9"/>
    <p:sldId id="273" r:id="rId10"/>
    <p:sldId id="280" r:id="rId11"/>
    <p:sldId id="276" r:id="rId12"/>
    <p:sldId id="274" r:id="rId13"/>
    <p:sldId id="279" r:id="rId14"/>
    <p:sldId id="283" r:id="rId15"/>
    <p:sldId id="281" r:id="rId16"/>
    <p:sldId id="28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37"/>
    <p:restoredTop sz="95794"/>
  </p:normalViewPr>
  <p:slideViewPr>
    <p:cSldViewPr snapToGrid="0" snapToObjects="1">
      <p:cViewPr varScale="1">
        <p:scale>
          <a:sx n="56" d="100"/>
          <a:sy n="56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A958-AC72-5C4E-9770-6C6516DF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2418C-5F5B-5140-A78E-55F7DCA1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F78A-EF4D-404B-9A98-FD8A1A5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240-4D70-CF4A-8842-7B5B2FF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2129-14CE-0342-A911-4BD1812A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CFED-8721-8E41-9218-9E59A38E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FD62C-037A-3041-91E9-A1DB5B2F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306E-66E3-0042-8270-C8A790F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41F-DA2A-A84C-B830-0CD3046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8C52-D3DC-7A49-97B7-18521A8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EDB1C-65ED-0A4D-854B-5954BB14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64C20-218D-6B45-BD63-A758338D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A29E-B0DB-B74F-8445-E98EF87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69EF-3BA5-D745-9AB5-D2203C8F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A83A-37D5-C546-8C5D-7E034DE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931E-C7ED-364E-8996-4FC0C48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0FF-B3F9-BC4E-BE01-8E875DDF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9F3-1648-EA4A-8171-4ECBA59A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547E-C73F-314B-B3FD-D7EC78B0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E5BB-DB77-7C41-8B90-A80371F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1206-189A-6145-99D1-EFE3800D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47AD-33CD-6B45-B85B-7F488606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8097-BECF-D741-897C-67C9DE34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1564-EAF9-9A46-A3AA-26513769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7C51-3D27-C64A-A447-00E3A7C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2656-1307-1542-89F9-EBAC677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5DD4-E0F3-B54D-A2BF-71DFFFA2F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80A1-184B-B542-9C95-2A6163C9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A43C-22AD-2547-9C26-872BCEB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F5D8-5D56-D447-AE0D-1238323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1BF9-0E94-C84C-8922-D15CE03E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BED-B041-3C48-8A65-F48B56E4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DB9A-35FD-0A40-84C0-302139AC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18A5-7437-6A40-88F1-1830B2AE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7877-1AC1-3B48-9735-0C020DB34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70A45-A41D-CA44-9D00-A4051DC16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5D98-51C7-AA4E-89BD-CBFA1EA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6B9E-3226-6049-AC07-0BBF600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8260E-8095-054C-8F01-261A8DF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234-DAF6-E54F-B424-E7675DB0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8BDF0-B678-C94E-A1AD-BAD638E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9B0D-4029-C14E-881A-839F4D1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6C9AD-C3F0-524D-9A75-4A11C33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B7B5-3C7E-D344-BF83-715F260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041A-C7C5-3B4F-A493-6F2057A9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42AB-C94B-4545-9D0F-C9886FF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662-AF0F-7841-B2FC-3CB7BB29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DE5E-D77A-4040-B890-576292BA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C0673-75DA-BA4D-AAED-DD013CA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B6BA1-7B0C-DC42-B769-33386890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E043-8DC5-784E-9A60-C2740E1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73F0-D1D9-C348-B423-131B6297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E7B6-6508-6C48-9C81-BDE9A3A2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C9B6-67F7-C041-A166-1C3EC3BA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11F5-3D8D-1446-8F5A-CF383F32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F6021-A095-124C-8E2E-8DD283BE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3B88-9DC0-134F-97E4-5024D3EE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C890-C912-C84E-B3CB-F639B12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51D06-C541-3F46-9A72-C93EF29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6F86-A011-184C-9117-B6C6CAB7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F117-3064-5446-AE16-307D0E1D3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D215-14B1-344A-ADC9-DD964B1D9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0EDB-A623-3F4A-9CD3-AB2CF1DC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3295-8A95-FB42-8EF1-4D9982C4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0.wdp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D2FA08-65EE-2146-9B61-3DCEA7384770}"/>
              </a:ext>
            </a:extLst>
          </p:cNvPr>
          <p:cNvGrpSpPr/>
          <p:nvPr/>
        </p:nvGrpSpPr>
        <p:grpSpPr>
          <a:xfrm>
            <a:off x="3650457" y="1394363"/>
            <a:ext cx="4891085" cy="3692018"/>
            <a:chOff x="3650457" y="1394363"/>
            <a:chExt cx="4891085" cy="3692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66A40-A120-2C49-8736-E3DB3431AD7D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11" name="Graphic 10" descr="Eye outline">
              <a:extLst>
                <a:ext uri="{FF2B5EF4-FFF2-40B4-BE49-F238E27FC236}">
                  <a16:creationId xmlns:a16="http://schemas.microsoft.com/office/drawing/2014/main" id="{D18A6456-F3EE-3346-B9B0-25A2C720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49FFC0-F030-0E40-AA22-96BB8AD41795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5BFAEE-7571-9640-8B3B-3BB4CE6AA0F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AD7080-E0B5-2943-9BD9-B3CD76D4430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1D40EB-206C-7F42-B039-2B4F5FA78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78F217-7FD2-5E47-A72E-B5D5ECFAFC1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E04DB-52C7-FC18-C5E4-2C8E46A5FB12}"/>
              </a:ext>
            </a:extLst>
          </p:cNvPr>
          <p:cNvSpPr/>
          <p:nvPr/>
        </p:nvSpPr>
        <p:spPr>
          <a:xfrm>
            <a:off x="3097764" y="1296809"/>
            <a:ext cx="6190710" cy="3488134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09EE1-6B95-202F-FF3C-DC3421AA7F62}"/>
              </a:ext>
            </a:extLst>
          </p:cNvPr>
          <p:cNvSpPr txBox="1"/>
          <p:nvPr/>
        </p:nvSpPr>
        <p:spPr>
          <a:xfrm>
            <a:off x="3747576" y="1296809"/>
            <a:ext cx="4891084" cy="348813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 my hometown, there was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a huge mountain. No one could climb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it. It was just too tall.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5CF6-BA31-AE23-C70B-F6A7087506B8}"/>
              </a:ext>
            </a:extLst>
          </p:cNvPr>
          <p:cNvSpPr/>
          <p:nvPr/>
        </p:nvSpPr>
        <p:spPr>
          <a:xfrm>
            <a:off x="3097764" y="1296809"/>
            <a:ext cx="6190710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E990A4E-9A99-3792-9862-CE499CEF2C1D}"/>
              </a:ext>
            </a:extLst>
          </p:cNvPr>
          <p:cNvGrpSpPr/>
          <p:nvPr/>
        </p:nvGrpSpPr>
        <p:grpSpPr>
          <a:xfrm>
            <a:off x="2160675" y="5106100"/>
            <a:ext cx="2956589" cy="1538417"/>
            <a:chOff x="3996649" y="5328314"/>
            <a:chExt cx="2145395" cy="1116324"/>
          </a:xfrm>
        </p:grpSpPr>
        <p:pic>
          <p:nvPicPr>
            <p:cNvPr id="4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52395738-98AB-C18D-D3A8-2519F0239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720" y="5328314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5A5306-3B19-6227-22F2-769F4973800B}"/>
                </a:ext>
              </a:extLst>
            </p:cNvPr>
            <p:cNvSpPr/>
            <p:nvPr/>
          </p:nvSpPr>
          <p:spPr>
            <a:xfrm>
              <a:off x="3996649" y="5328314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BACKSPACE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9699A-9FE0-429D-CDB1-E9705D7E4E06}"/>
              </a:ext>
            </a:extLst>
          </p:cNvPr>
          <p:cNvSpPr/>
          <p:nvPr/>
        </p:nvSpPr>
        <p:spPr>
          <a:xfrm>
            <a:off x="6373091" y="1898369"/>
            <a:ext cx="4891085" cy="2794996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B93D6-D350-66DF-ECB6-B6B813D90B4D}"/>
              </a:ext>
            </a:extLst>
          </p:cNvPr>
          <p:cNvSpPr txBox="1"/>
          <p:nvPr/>
        </p:nvSpPr>
        <p:spPr>
          <a:xfrm>
            <a:off x="6813011" y="1898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E5F59F-425D-5DCE-09D7-09CA1F5BBE15}"/>
              </a:ext>
            </a:extLst>
          </p:cNvPr>
          <p:cNvGrpSpPr/>
          <p:nvPr/>
        </p:nvGrpSpPr>
        <p:grpSpPr>
          <a:xfrm>
            <a:off x="9193060" y="2659465"/>
            <a:ext cx="652723" cy="687741"/>
            <a:chOff x="3511548" y="2513446"/>
            <a:chExt cx="926432" cy="914400"/>
          </a:xfrm>
        </p:grpSpPr>
        <p:pic>
          <p:nvPicPr>
            <p:cNvPr id="17" name="Graphic 16" descr="Cursor with solid fill">
              <a:extLst>
                <a:ext uri="{FF2B5EF4-FFF2-40B4-BE49-F238E27FC236}">
                  <a16:creationId xmlns:a16="http://schemas.microsoft.com/office/drawing/2014/main" id="{8F62029D-7892-4B47-D1E5-3ACA04D5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032A92C-02A8-0A55-04BB-56EA9BCE3833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B330D9-0D8E-B484-7031-6CE42C31CBDE}"/>
              </a:ext>
            </a:extLst>
          </p:cNvPr>
          <p:cNvGrpSpPr/>
          <p:nvPr/>
        </p:nvGrpSpPr>
        <p:grpSpPr>
          <a:xfrm>
            <a:off x="9022182" y="3654161"/>
            <a:ext cx="652723" cy="687741"/>
            <a:chOff x="3511548" y="2513446"/>
            <a:chExt cx="926432" cy="914400"/>
          </a:xfrm>
        </p:grpSpPr>
        <p:pic>
          <p:nvPicPr>
            <p:cNvPr id="20" name="Graphic 19" descr="Cursor with solid fill">
              <a:extLst>
                <a:ext uri="{FF2B5EF4-FFF2-40B4-BE49-F238E27FC236}">
                  <a16:creationId xmlns:a16="http://schemas.microsoft.com/office/drawing/2014/main" id="{EE9D9790-92FB-98D7-DC23-99CF61A6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CE6DFFC1-5317-3C92-977B-93B3FE98A6BD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206F84-8472-8835-601A-54AC4703A936}"/>
              </a:ext>
            </a:extLst>
          </p:cNvPr>
          <p:cNvSpPr/>
          <p:nvPr/>
        </p:nvSpPr>
        <p:spPr>
          <a:xfrm>
            <a:off x="9653403" y="2966420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0EFD78-978C-A550-84A6-388ABADF8372}"/>
              </a:ext>
            </a:extLst>
          </p:cNvPr>
          <p:cNvSpPr/>
          <p:nvPr/>
        </p:nvSpPr>
        <p:spPr>
          <a:xfrm>
            <a:off x="9504028" y="3966001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A4EA6B-9290-439C-2E13-57BE11C85C6E}"/>
              </a:ext>
            </a:extLst>
          </p:cNvPr>
          <p:cNvSpPr/>
          <p:nvPr/>
        </p:nvSpPr>
        <p:spPr>
          <a:xfrm>
            <a:off x="950632" y="1898369"/>
            <a:ext cx="4891085" cy="2794996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FB95ED-46DC-2A2E-B334-58073C80877C}"/>
              </a:ext>
            </a:extLst>
          </p:cNvPr>
          <p:cNvSpPr txBox="1"/>
          <p:nvPr/>
        </p:nvSpPr>
        <p:spPr>
          <a:xfrm>
            <a:off x="1390552" y="1898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B8E0C6-9998-E34F-FB54-8F17C4D47267}"/>
              </a:ext>
            </a:extLst>
          </p:cNvPr>
          <p:cNvSpPr/>
          <p:nvPr/>
        </p:nvSpPr>
        <p:spPr>
          <a:xfrm>
            <a:off x="950632" y="1898369"/>
            <a:ext cx="4876072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57264B-806B-2D15-F4A8-A139E196C6D8}"/>
              </a:ext>
            </a:extLst>
          </p:cNvPr>
          <p:cNvSpPr/>
          <p:nvPr/>
        </p:nvSpPr>
        <p:spPr>
          <a:xfrm>
            <a:off x="6367542" y="1898369"/>
            <a:ext cx="4876072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Graphic 40" descr="Arrow: Straight with solid fill">
            <a:extLst>
              <a:ext uri="{FF2B5EF4-FFF2-40B4-BE49-F238E27FC236}">
                <a16:creationId xmlns:a16="http://schemas.microsoft.com/office/drawing/2014/main" id="{A76EFB6F-1C47-F60C-DA24-E07115014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590673" y="3046663"/>
            <a:ext cx="914400" cy="914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A1DB20-54D6-591C-6867-1F5779840773}"/>
              </a:ext>
            </a:extLst>
          </p:cNvPr>
          <p:cNvGrpSpPr/>
          <p:nvPr/>
        </p:nvGrpSpPr>
        <p:grpSpPr>
          <a:xfrm>
            <a:off x="7675656" y="4887192"/>
            <a:ext cx="3079061" cy="1412394"/>
            <a:chOff x="7675656" y="4887192"/>
            <a:chExt cx="3079061" cy="14123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A410DC-C5C5-7A0E-69C9-08AB3B2858D7}"/>
                </a:ext>
              </a:extLst>
            </p:cNvPr>
            <p:cNvSpPr/>
            <p:nvPr/>
          </p:nvSpPr>
          <p:spPr>
            <a:xfrm>
              <a:off x="8688403" y="5593789"/>
              <a:ext cx="2066314" cy="561958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4A760F-EB42-6254-E12D-97769A1D4312}"/>
                </a:ext>
              </a:extLst>
            </p:cNvPr>
            <p:cNvGrpSpPr/>
            <p:nvPr/>
          </p:nvGrpSpPr>
          <p:grpSpPr>
            <a:xfrm>
              <a:off x="7675656" y="4887192"/>
              <a:ext cx="1412395" cy="1412394"/>
              <a:chOff x="2006207" y="2942997"/>
              <a:chExt cx="2378862" cy="237886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AF72712-2C0D-D4B5-67CF-1B8B70151539}"/>
                  </a:ext>
                </a:extLst>
              </p:cNvPr>
              <p:cNvGrpSpPr/>
              <p:nvPr/>
            </p:nvGrpSpPr>
            <p:grpSpPr>
              <a:xfrm rot="461392">
                <a:off x="2006207" y="2942997"/>
                <a:ext cx="2378862" cy="2378860"/>
                <a:chOff x="357598" y="2028339"/>
                <a:chExt cx="2540000" cy="2540000"/>
              </a:xfrm>
            </p:grpSpPr>
            <p:pic>
              <p:nvPicPr>
                <p:cNvPr id="6" name="Picture 2" descr="Sign Language Y Icon - Free PNG &amp; SVG 253038 - Noun Project">
                  <a:extLst>
                    <a:ext uri="{FF2B5EF4-FFF2-40B4-BE49-F238E27FC236}">
                      <a16:creationId xmlns:a16="http://schemas.microsoft.com/office/drawing/2014/main" id="{E3F978E3-9B82-C0BE-9DB1-0F77710E91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artisticCrisscrossEtching/>
                          </a14:imgEffect>
                          <a14:imgEffect>
                            <a14:brightnessContrast bright="9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57598" y="2028339"/>
                  <a:ext cx="2540000" cy="254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5A5130-0F04-DC9D-45BE-B5FB839B04E6}"/>
                    </a:ext>
                  </a:extLst>
                </p:cNvPr>
                <p:cNvSpPr/>
                <p:nvPr/>
              </p:nvSpPr>
              <p:spPr>
                <a:xfrm rot="21266282">
                  <a:off x="800502" y="3125783"/>
                  <a:ext cx="1042988" cy="71219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286DC6C-EB45-ADB3-B1B9-603C14762332}"/>
                    </a:ext>
                  </a:extLst>
                </p:cNvPr>
                <p:cNvSpPr/>
                <p:nvPr/>
              </p:nvSpPr>
              <p:spPr>
                <a:xfrm>
                  <a:off x="739204" y="3346640"/>
                  <a:ext cx="582792" cy="31334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DBD4F3A-EC53-8320-BE1B-7E6267ECADED}"/>
                    </a:ext>
                  </a:extLst>
                </p:cNvPr>
                <p:cNvSpPr/>
                <p:nvPr/>
              </p:nvSpPr>
              <p:spPr>
                <a:xfrm rot="20761634">
                  <a:off x="2172252" y="3603636"/>
                  <a:ext cx="158206" cy="36400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09FB60D-25E2-EED2-F3EE-4ED87F9AFBE2}"/>
                  </a:ext>
                </a:extLst>
              </p:cNvPr>
              <p:cNvSpPr/>
              <p:nvPr/>
            </p:nvSpPr>
            <p:spPr>
              <a:xfrm>
                <a:off x="3389453" y="3246682"/>
                <a:ext cx="280906" cy="21424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125E6F9-ED3B-934B-94DA-3D2F7E1817C1}"/>
                </a:ext>
              </a:extLst>
            </p:cNvPr>
            <p:cNvSpPr/>
            <p:nvPr/>
          </p:nvSpPr>
          <p:spPr>
            <a:xfrm>
              <a:off x="8641815" y="5587311"/>
              <a:ext cx="545501" cy="545501"/>
            </a:xfrm>
            <a:prstGeom prst="blockArc">
              <a:avLst>
                <a:gd name="adj1" fmla="val 12424974"/>
                <a:gd name="adj2" fmla="val 8218307"/>
                <a:gd name="adj3" fmla="val 1444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05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E8C0E8-3FB6-FFAB-14D5-CBF99ABC1650}"/>
              </a:ext>
            </a:extLst>
          </p:cNvPr>
          <p:cNvSpPr/>
          <p:nvPr/>
        </p:nvSpPr>
        <p:spPr>
          <a:xfrm>
            <a:off x="950632" y="1390368"/>
            <a:ext cx="4891085" cy="2794997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0ADA7D-7307-EE0C-2FB7-9908FA3BCD55}"/>
              </a:ext>
            </a:extLst>
          </p:cNvPr>
          <p:cNvSpPr txBox="1"/>
          <p:nvPr/>
        </p:nvSpPr>
        <p:spPr>
          <a:xfrm>
            <a:off x="1390552" y="1390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E216CA-D3F3-4948-A646-EE648E368CD3}"/>
              </a:ext>
            </a:extLst>
          </p:cNvPr>
          <p:cNvSpPr txBox="1"/>
          <p:nvPr/>
        </p:nvSpPr>
        <p:spPr>
          <a:xfrm>
            <a:off x="7034932" y="1390368"/>
            <a:ext cx="3976683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F429B-16F4-DE0F-BB9F-DD39E629EB74}"/>
              </a:ext>
            </a:extLst>
          </p:cNvPr>
          <p:cNvCxnSpPr>
            <a:cxnSpLocks/>
          </p:cNvCxnSpPr>
          <p:nvPr/>
        </p:nvCxnSpPr>
        <p:spPr>
          <a:xfrm>
            <a:off x="9473785" y="3086298"/>
            <a:ext cx="85318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254985-CF7F-CF14-D387-30239E9D0C55}"/>
              </a:ext>
            </a:extLst>
          </p:cNvPr>
          <p:cNvSpPr/>
          <p:nvPr/>
        </p:nvSpPr>
        <p:spPr>
          <a:xfrm>
            <a:off x="950630" y="1390367"/>
            <a:ext cx="4891085" cy="2794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Graphic 22" descr="Arrow: Straight with solid fill">
            <a:extLst>
              <a:ext uri="{FF2B5EF4-FFF2-40B4-BE49-F238E27FC236}">
                <a16:creationId xmlns:a16="http://schemas.microsoft.com/office/drawing/2014/main" id="{7E0D8CB8-5953-24F8-251D-7DA0C4CFD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16464" y="2514600"/>
            <a:ext cx="914400" cy="914400"/>
          </a:xfrm>
          <a:prstGeom prst="rect">
            <a:avLst/>
          </a:prstGeom>
        </p:spPr>
      </p:pic>
      <p:pic>
        <p:nvPicPr>
          <p:cNvPr id="6" name="Graphic 5" descr="Eye outline">
            <a:extLst>
              <a:ext uri="{FF2B5EF4-FFF2-40B4-BE49-F238E27FC236}">
                <a16:creationId xmlns:a16="http://schemas.microsoft.com/office/drawing/2014/main" id="{DF3C17FC-19F3-AD93-619C-0E45B6999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8254" y="2694980"/>
            <a:ext cx="771342" cy="7713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B324A11-6DF2-73E6-6FC7-64C878EE0A63}"/>
              </a:ext>
            </a:extLst>
          </p:cNvPr>
          <p:cNvSpPr/>
          <p:nvPr/>
        </p:nvSpPr>
        <p:spPr>
          <a:xfrm>
            <a:off x="2506125" y="5466789"/>
            <a:ext cx="2066314" cy="56195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E2A034-D6D7-184A-B8F6-3552B4C0A292}"/>
              </a:ext>
            </a:extLst>
          </p:cNvPr>
          <p:cNvGrpSpPr/>
          <p:nvPr/>
        </p:nvGrpSpPr>
        <p:grpSpPr>
          <a:xfrm>
            <a:off x="1493378" y="4760192"/>
            <a:ext cx="1412395" cy="1412394"/>
            <a:chOff x="2006207" y="2942997"/>
            <a:chExt cx="2378862" cy="23788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E0A2D-A7DA-F611-9B80-F1D27B019043}"/>
                </a:ext>
              </a:extLst>
            </p:cNvPr>
            <p:cNvGrpSpPr/>
            <p:nvPr/>
          </p:nvGrpSpPr>
          <p:grpSpPr>
            <a:xfrm rot="461392">
              <a:off x="2006207" y="2942997"/>
              <a:ext cx="2378862" cy="2378860"/>
              <a:chOff x="357598" y="2028339"/>
              <a:chExt cx="2540000" cy="2540000"/>
            </a:xfrm>
          </p:grpSpPr>
          <p:pic>
            <p:nvPicPr>
              <p:cNvPr id="33" name="Picture 2" descr="Sign Language Y Icon - Free PNG &amp; SVG 253038 - Noun Project">
                <a:extLst>
                  <a:ext uri="{FF2B5EF4-FFF2-40B4-BE49-F238E27FC236}">
                    <a16:creationId xmlns:a16="http://schemas.microsoft.com/office/drawing/2014/main" id="{77143267-04B4-BE56-4D6B-AE8A81F72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  <a14:imgEffect>
                          <a14:brightnessContrast brigh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7598" y="2028339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28E38CD-EA5E-D1EA-799B-0823E1FABB80}"/>
                  </a:ext>
                </a:extLst>
              </p:cNvPr>
              <p:cNvSpPr/>
              <p:nvPr/>
            </p:nvSpPr>
            <p:spPr>
              <a:xfrm rot="21266282">
                <a:off x="800502" y="3125783"/>
                <a:ext cx="1042988" cy="7121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AD59199-2A39-F6CB-277F-CF2D48B10550}"/>
                  </a:ext>
                </a:extLst>
              </p:cNvPr>
              <p:cNvSpPr/>
              <p:nvPr/>
            </p:nvSpPr>
            <p:spPr>
              <a:xfrm>
                <a:off x="739204" y="3346640"/>
                <a:ext cx="582792" cy="31334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3E52DD2-633E-9D4B-1D37-99C8BEFD12E3}"/>
                  </a:ext>
                </a:extLst>
              </p:cNvPr>
              <p:cNvSpPr/>
              <p:nvPr/>
            </p:nvSpPr>
            <p:spPr>
              <a:xfrm rot="20761634">
                <a:off x="2172252" y="3603636"/>
                <a:ext cx="158206" cy="3640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DD47E3-FC2B-49F0-5E0D-529880019965}"/>
                </a:ext>
              </a:extLst>
            </p:cNvPr>
            <p:cNvSpPr/>
            <p:nvPr/>
          </p:nvSpPr>
          <p:spPr>
            <a:xfrm>
              <a:off x="3389453" y="3246682"/>
              <a:ext cx="280906" cy="2142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Block Arc 37">
            <a:extLst>
              <a:ext uri="{FF2B5EF4-FFF2-40B4-BE49-F238E27FC236}">
                <a16:creationId xmlns:a16="http://schemas.microsoft.com/office/drawing/2014/main" id="{FEDF07D0-7A2E-D147-BA86-FCE382CAC2E7}"/>
              </a:ext>
            </a:extLst>
          </p:cNvPr>
          <p:cNvSpPr/>
          <p:nvPr/>
        </p:nvSpPr>
        <p:spPr>
          <a:xfrm>
            <a:off x="2459537" y="5460311"/>
            <a:ext cx="545501" cy="545501"/>
          </a:xfrm>
          <a:prstGeom prst="blockArc">
            <a:avLst>
              <a:gd name="adj1" fmla="val 12424974"/>
              <a:gd name="adj2" fmla="val 8218307"/>
              <a:gd name="adj3" fmla="val 1444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0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DF8440-589C-69CD-63EF-AA474A277CC3}"/>
              </a:ext>
            </a:extLst>
          </p:cNvPr>
          <p:cNvSpPr/>
          <p:nvPr/>
        </p:nvSpPr>
        <p:spPr>
          <a:xfrm>
            <a:off x="950632" y="1390368"/>
            <a:ext cx="4891085" cy="2794997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BC50E-D26D-E1BF-2BCA-3CC42D488903}"/>
              </a:ext>
            </a:extLst>
          </p:cNvPr>
          <p:cNvSpPr txBox="1"/>
          <p:nvPr/>
        </p:nvSpPr>
        <p:spPr>
          <a:xfrm>
            <a:off x="1390552" y="1390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CED9F-23E5-2ABF-09D5-51EFD927E6F3}"/>
              </a:ext>
            </a:extLst>
          </p:cNvPr>
          <p:cNvSpPr txBox="1"/>
          <p:nvPr/>
        </p:nvSpPr>
        <p:spPr>
          <a:xfrm>
            <a:off x="7034932" y="1390368"/>
            <a:ext cx="3976683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was just too tall.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12D34-338F-D1C9-6BE1-BB46C2709A83}"/>
              </a:ext>
            </a:extLst>
          </p:cNvPr>
          <p:cNvSpPr/>
          <p:nvPr/>
        </p:nvSpPr>
        <p:spPr>
          <a:xfrm>
            <a:off x="950630" y="1390367"/>
            <a:ext cx="4891085" cy="2794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Graphic 18" descr="Arrow: Straight with solid fill">
            <a:extLst>
              <a:ext uri="{FF2B5EF4-FFF2-40B4-BE49-F238E27FC236}">
                <a16:creationId xmlns:a16="http://schemas.microsoft.com/office/drawing/2014/main" id="{6F4964EC-9E2D-66CD-68CE-E24BABD7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16464" y="2514600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199C67-81F0-6D60-FB06-4B4706D9C07C}"/>
              </a:ext>
            </a:extLst>
          </p:cNvPr>
          <p:cNvCxnSpPr>
            <a:cxnSpLocks/>
          </p:cNvCxnSpPr>
          <p:nvPr/>
        </p:nvCxnSpPr>
        <p:spPr>
          <a:xfrm>
            <a:off x="7903728" y="3509629"/>
            <a:ext cx="2132675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3AD024-5681-3658-EE05-5E84F9DF8C6A}"/>
              </a:ext>
            </a:extLst>
          </p:cNvPr>
          <p:cNvGrpSpPr/>
          <p:nvPr/>
        </p:nvGrpSpPr>
        <p:grpSpPr>
          <a:xfrm>
            <a:off x="7077677" y="3189056"/>
            <a:ext cx="679656" cy="679656"/>
            <a:chOff x="6865206" y="1671983"/>
            <a:chExt cx="914400" cy="914400"/>
          </a:xfrm>
        </p:grpSpPr>
        <p:pic>
          <p:nvPicPr>
            <p:cNvPr id="11" name="Graphic 10" descr="Eye outline">
              <a:extLst>
                <a:ext uri="{FF2B5EF4-FFF2-40B4-BE49-F238E27FC236}">
                  <a16:creationId xmlns:a16="http://schemas.microsoft.com/office/drawing/2014/main" id="{F824949A-AD9D-D949-BD2C-CE435C48E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5206" y="1671983"/>
              <a:ext cx="914400" cy="914400"/>
            </a:xfrm>
            <a:prstGeom prst="rect">
              <a:avLst/>
            </a:prstGeom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338C67E-2277-D494-389D-301569D43F79}"/>
                </a:ext>
              </a:extLst>
            </p:cNvPr>
            <p:cNvSpPr/>
            <p:nvPr/>
          </p:nvSpPr>
          <p:spPr>
            <a:xfrm>
              <a:off x="6962382" y="1930783"/>
              <a:ext cx="722619" cy="202541"/>
            </a:xfrm>
            <a:custGeom>
              <a:avLst/>
              <a:gdLst>
                <a:gd name="connsiteX0" fmla="*/ 620 w 722252"/>
                <a:gd name="connsiteY0" fmla="*/ 196297 h 201603"/>
                <a:gd name="connsiteX1" fmla="*/ 83747 w 722252"/>
                <a:gd name="connsiteY1" fmla="*/ 113170 h 201603"/>
                <a:gd name="connsiteX2" fmla="*/ 186433 w 722252"/>
                <a:gd name="connsiteY2" fmla="*/ 49602 h 201603"/>
                <a:gd name="connsiteX3" fmla="*/ 298900 w 722252"/>
                <a:gd name="connsiteY3" fmla="*/ 10483 h 201603"/>
                <a:gd name="connsiteX4" fmla="*/ 367358 w 722252"/>
                <a:gd name="connsiteY4" fmla="*/ 704 h 201603"/>
                <a:gd name="connsiteX5" fmla="*/ 484714 w 722252"/>
                <a:gd name="connsiteY5" fmla="*/ 25153 h 201603"/>
                <a:gd name="connsiteX6" fmla="*/ 587400 w 722252"/>
                <a:gd name="connsiteY6" fmla="*/ 83831 h 201603"/>
                <a:gd name="connsiteX7" fmla="*/ 660748 w 722252"/>
                <a:gd name="connsiteY7" fmla="*/ 142509 h 201603"/>
                <a:gd name="connsiteX8" fmla="*/ 719426 w 722252"/>
                <a:gd name="connsiteY8" fmla="*/ 201187 h 201603"/>
                <a:gd name="connsiteX9" fmla="*/ 567841 w 722252"/>
                <a:gd name="connsiteY9" fmla="*/ 166958 h 201603"/>
                <a:gd name="connsiteX10" fmla="*/ 430925 w 722252"/>
                <a:gd name="connsiteY10" fmla="*/ 132729 h 201603"/>
                <a:gd name="connsiteX11" fmla="*/ 250001 w 722252"/>
                <a:gd name="connsiteY11" fmla="*/ 132729 h 201603"/>
                <a:gd name="connsiteX12" fmla="*/ 127755 w 722252"/>
                <a:gd name="connsiteY12" fmla="*/ 166958 h 201603"/>
                <a:gd name="connsiteX13" fmla="*/ 620 w 722252"/>
                <a:gd name="connsiteY13" fmla="*/ 196297 h 201603"/>
                <a:gd name="connsiteX0" fmla="*/ 620 w 722490"/>
                <a:gd name="connsiteY0" fmla="*/ 196297 h 202795"/>
                <a:gd name="connsiteX1" fmla="*/ 83747 w 722490"/>
                <a:gd name="connsiteY1" fmla="*/ 113170 h 202795"/>
                <a:gd name="connsiteX2" fmla="*/ 186433 w 722490"/>
                <a:gd name="connsiteY2" fmla="*/ 49602 h 202795"/>
                <a:gd name="connsiteX3" fmla="*/ 298900 w 722490"/>
                <a:gd name="connsiteY3" fmla="*/ 10483 h 202795"/>
                <a:gd name="connsiteX4" fmla="*/ 367358 w 722490"/>
                <a:gd name="connsiteY4" fmla="*/ 704 h 202795"/>
                <a:gd name="connsiteX5" fmla="*/ 484714 w 722490"/>
                <a:gd name="connsiteY5" fmla="*/ 25153 h 202795"/>
                <a:gd name="connsiteX6" fmla="*/ 587400 w 722490"/>
                <a:gd name="connsiteY6" fmla="*/ 83831 h 202795"/>
                <a:gd name="connsiteX7" fmla="*/ 660748 w 722490"/>
                <a:gd name="connsiteY7" fmla="*/ 142509 h 202795"/>
                <a:gd name="connsiteX8" fmla="*/ 719426 w 722490"/>
                <a:gd name="connsiteY8" fmla="*/ 201187 h 202795"/>
                <a:gd name="connsiteX9" fmla="*/ 562951 w 722490"/>
                <a:gd name="connsiteY9" fmla="*/ 181628 h 202795"/>
                <a:gd name="connsiteX10" fmla="*/ 430925 w 722490"/>
                <a:gd name="connsiteY10" fmla="*/ 132729 h 202795"/>
                <a:gd name="connsiteX11" fmla="*/ 250001 w 722490"/>
                <a:gd name="connsiteY11" fmla="*/ 132729 h 202795"/>
                <a:gd name="connsiteX12" fmla="*/ 127755 w 722490"/>
                <a:gd name="connsiteY12" fmla="*/ 166958 h 202795"/>
                <a:gd name="connsiteX13" fmla="*/ 620 w 722490"/>
                <a:gd name="connsiteY13" fmla="*/ 196297 h 202795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32729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86518 h 202541"/>
                <a:gd name="connsiteX13" fmla="*/ 620 w 722490"/>
                <a:gd name="connsiteY13" fmla="*/ 196297 h 202541"/>
                <a:gd name="connsiteX0" fmla="*/ 749 w 722619"/>
                <a:gd name="connsiteY0" fmla="*/ 196297 h 202541"/>
                <a:gd name="connsiteX1" fmla="*/ 83876 w 722619"/>
                <a:gd name="connsiteY1" fmla="*/ 113170 h 202541"/>
                <a:gd name="connsiteX2" fmla="*/ 186562 w 722619"/>
                <a:gd name="connsiteY2" fmla="*/ 49602 h 202541"/>
                <a:gd name="connsiteX3" fmla="*/ 299029 w 722619"/>
                <a:gd name="connsiteY3" fmla="*/ 10483 h 202541"/>
                <a:gd name="connsiteX4" fmla="*/ 367487 w 722619"/>
                <a:gd name="connsiteY4" fmla="*/ 704 h 202541"/>
                <a:gd name="connsiteX5" fmla="*/ 484843 w 722619"/>
                <a:gd name="connsiteY5" fmla="*/ 25153 h 202541"/>
                <a:gd name="connsiteX6" fmla="*/ 587529 w 722619"/>
                <a:gd name="connsiteY6" fmla="*/ 83831 h 202541"/>
                <a:gd name="connsiteX7" fmla="*/ 660877 w 722619"/>
                <a:gd name="connsiteY7" fmla="*/ 142509 h 202541"/>
                <a:gd name="connsiteX8" fmla="*/ 719555 w 722619"/>
                <a:gd name="connsiteY8" fmla="*/ 201187 h 202541"/>
                <a:gd name="connsiteX9" fmla="*/ 563080 w 722619"/>
                <a:gd name="connsiteY9" fmla="*/ 181628 h 202541"/>
                <a:gd name="connsiteX10" fmla="*/ 431054 w 722619"/>
                <a:gd name="connsiteY10" fmla="*/ 157179 h 202541"/>
                <a:gd name="connsiteX11" fmla="*/ 250130 w 722619"/>
                <a:gd name="connsiteY11" fmla="*/ 157178 h 202541"/>
                <a:gd name="connsiteX12" fmla="*/ 132774 w 722619"/>
                <a:gd name="connsiteY12" fmla="*/ 176738 h 202541"/>
                <a:gd name="connsiteX13" fmla="*/ 749 w 722619"/>
                <a:gd name="connsiteY13" fmla="*/ 196297 h 20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619" h="202541">
                  <a:moveTo>
                    <a:pt x="749" y="196297"/>
                  </a:moveTo>
                  <a:cubicBezTo>
                    <a:pt x="-7401" y="185702"/>
                    <a:pt x="52907" y="137619"/>
                    <a:pt x="83876" y="113170"/>
                  </a:cubicBezTo>
                  <a:cubicBezTo>
                    <a:pt x="114845" y="88721"/>
                    <a:pt x="150703" y="66716"/>
                    <a:pt x="186562" y="49602"/>
                  </a:cubicBezTo>
                  <a:cubicBezTo>
                    <a:pt x="222421" y="32488"/>
                    <a:pt x="268875" y="18633"/>
                    <a:pt x="299029" y="10483"/>
                  </a:cubicBezTo>
                  <a:cubicBezTo>
                    <a:pt x="329183" y="2333"/>
                    <a:pt x="336518" y="-1741"/>
                    <a:pt x="367487" y="704"/>
                  </a:cubicBezTo>
                  <a:cubicBezTo>
                    <a:pt x="398456" y="3149"/>
                    <a:pt x="448169" y="11298"/>
                    <a:pt x="484843" y="25153"/>
                  </a:cubicBezTo>
                  <a:cubicBezTo>
                    <a:pt x="521517" y="39008"/>
                    <a:pt x="558190" y="64272"/>
                    <a:pt x="587529" y="83831"/>
                  </a:cubicBezTo>
                  <a:cubicBezTo>
                    <a:pt x="616868" y="103390"/>
                    <a:pt x="638873" y="122950"/>
                    <a:pt x="660877" y="142509"/>
                  </a:cubicBezTo>
                  <a:cubicBezTo>
                    <a:pt x="682881" y="162068"/>
                    <a:pt x="735854" y="194667"/>
                    <a:pt x="719555" y="201187"/>
                  </a:cubicBezTo>
                  <a:cubicBezTo>
                    <a:pt x="703256" y="207707"/>
                    <a:pt x="611164" y="188963"/>
                    <a:pt x="563080" y="181628"/>
                  </a:cubicBezTo>
                  <a:cubicBezTo>
                    <a:pt x="514997" y="174293"/>
                    <a:pt x="483212" y="161254"/>
                    <a:pt x="431054" y="157179"/>
                  </a:cubicBezTo>
                  <a:cubicBezTo>
                    <a:pt x="378896" y="153104"/>
                    <a:pt x="300658" y="151473"/>
                    <a:pt x="250130" y="157178"/>
                  </a:cubicBezTo>
                  <a:cubicBezTo>
                    <a:pt x="199602" y="162883"/>
                    <a:pt x="174337" y="170218"/>
                    <a:pt x="132774" y="176738"/>
                  </a:cubicBezTo>
                  <a:cubicBezTo>
                    <a:pt x="91211" y="183258"/>
                    <a:pt x="8899" y="206892"/>
                    <a:pt x="749" y="1962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F927F-1008-EED5-D923-B9847B9F1409}"/>
              </a:ext>
            </a:extLst>
          </p:cNvPr>
          <p:cNvGrpSpPr/>
          <p:nvPr/>
        </p:nvGrpSpPr>
        <p:grpSpPr>
          <a:xfrm>
            <a:off x="10125287" y="3213104"/>
            <a:ext cx="679656" cy="679656"/>
            <a:chOff x="6865206" y="1671983"/>
            <a:chExt cx="914400" cy="914400"/>
          </a:xfrm>
        </p:grpSpPr>
        <p:pic>
          <p:nvPicPr>
            <p:cNvPr id="15" name="Graphic 14" descr="Eye outline">
              <a:extLst>
                <a:ext uri="{FF2B5EF4-FFF2-40B4-BE49-F238E27FC236}">
                  <a16:creationId xmlns:a16="http://schemas.microsoft.com/office/drawing/2014/main" id="{67F3C577-7E2F-1481-5BFC-AACD58C26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5206" y="1671983"/>
              <a:ext cx="914400" cy="914400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31AB1C8-FA45-085B-74D2-5DB7B2B5F00D}"/>
                </a:ext>
              </a:extLst>
            </p:cNvPr>
            <p:cNvSpPr/>
            <p:nvPr/>
          </p:nvSpPr>
          <p:spPr>
            <a:xfrm>
              <a:off x="6962382" y="1930783"/>
              <a:ext cx="722619" cy="202541"/>
            </a:xfrm>
            <a:custGeom>
              <a:avLst/>
              <a:gdLst>
                <a:gd name="connsiteX0" fmla="*/ 620 w 722252"/>
                <a:gd name="connsiteY0" fmla="*/ 196297 h 201603"/>
                <a:gd name="connsiteX1" fmla="*/ 83747 w 722252"/>
                <a:gd name="connsiteY1" fmla="*/ 113170 h 201603"/>
                <a:gd name="connsiteX2" fmla="*/ 186433 w 722252"/>
                <a:gd name="connsiteY2" fmla="*/ 49602 h 201603"/>
                <a:gd name="connsiteX3" fmla="*/ 298900 w 722252"/>
                <a:gd name="connsiteY3" fmla="*/ 10483 h 201603"/>
                <a:gd name="connsiteX4" fmla="*/ 367358 w 722252"/>
                <a:gd name="connsiteY4" fmla="*/ 704 h 201603"/>
                <a:gd name="connsiteX5" fmla="*/ 484714 w 722252"/>
                <a:gd name="connsiteY5" fmla="*/ 25153 h 201603"/>
                <a:gd name="connsiteX6" fmla="*/ 587400 w 722252"/>
                <a:gd name="connsiteY6" fmla="*/ 83831 h 201603"/>
                <a:gd name="connsiteX7" fmla="*/ 660748 w 722252"/>
                <a:gd name="connsiteY7" fmla="*/ 142509 h 201603"/>
                <a:gd name="connsiteX8" fmla="*/ 719426 w 722252"/>
                <a:gd name="connsiteY8" fmla="*/ 201187 h 201603"/>
                <a:gd name="connsiteX9" fmla="*/ 567841 w 722252"/>
                <a:gd name="connsiteY9" fmla="*/ 166958 h 201603"/>
                <a:gd name="connsiteX10" fmla="*/ 430925 w 722252"/>
                <a:gd name="connsiteY10" fmla="*/ 132729 h 201603"/>
                <a:gd name="connsiteX11" fmla="*/ 250001 w 722252"/>
                <a:gd name="connsiteY11" fmla="*/ 132729 h 201603"/>
                <a:gd name="connsiteX12" fmla="*/ 127755 w 722252"/>
                <a:gd name="connsiteY12" fmla="*/ 166958 h 201603"/>
                <a:gd name="connsiteX13" fmla="*/ 620 w 722252"/>
                <a:gd name="connsiteY13" fmla="*/ 196297 h 201603"/>
                <a:gd name="connsiteX0" fmla="*/ 620 w 722490"/>
                <a:gd name="connsiteY0" fmla="*/ 196297 h 202795"/>
                <a:gd name="connsiteX1" fmla="*/ 83747 w 722490"/>
                <a:gd name="connsiteY1" fmla="*/ 113170 h 202795"/>
                <a:gd name="connsiteX2" fmla="*/ 186433 w 722490"/>
                <a:gd name="connsiteY2" fmla="*/ 49602 h 202795"/>
                <a:gd name="connsiteX3" fmla="*/ 298900 w 722490"/>
                <a:gd name="connsiteY3" fmla="*/ 10483 h 202795"/>
                <a:gd name="connsiteX4" fmla="*/ 367358 w 722490"/>
                <a:gd name="connsiteY4" fmla="*/ 704 h 202795"/>
                <a:gd name="connsiteX5" fmla="*/ 484714 w 722490"/>
                <a:gd name="connsiteY5" fmla="*/ 25153 h 202795"/>
                <a:gd name="connsiteX6" fmla="*/ 587400 w 722490"/>
                <a:gd name="connsiteY6" fmla="*/ 83831 h 202795"/>
                <a:gd name="connsiteX7" fmla="*/ 660748 w 722490"/>
                <a:gd name="connsiteY7" fmla="*/ 142509 h 202795"/>
                <a:gd name="connsiteX8" fmla="*/ 719426 w 722490"/>
                <a:gd name="connsiteY8" fmla="*/ 201187 h 202795"/>
                <a:gd name="connsiteX9" fmla="*/ 562951 w 722490"/>
                <a:gd name="connsiteY9" fmla="*/ 181628 h 202795"/>
                <a:gd name="connsiteX10" fmla="*/ 430925 w 722490"/>
                <a:gd name="connsiteY10" fmla="*/ 132729 h 202795"/>
                <a:gd name="connsiteX11" fmla="*/ 250001 w 722490"/>
                <a:gd name="connsiteY11" fmla="*/ 132729 h 202795"/>
                <a:gd name="connsiteX12" fmla="*/ 127755 w 722490"/>
                <a:gd name="connsiteY12" fmla="*/ 166958 h 202795"/>
                <a:gd name="connsiteX13" fmla="*/ 620 w 722490"/>
                <a:gd name="connsiteY13" fmla="*/ 196297 h 202795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32729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86518 h 202541"/>
                <a:gd name="connsiteX13" fmla="*/ 620 w 722490"/>
                <a:gd name="connsiteY13" fmla="*/ 196297 h 202541"/>
                <a:gd name="connsiteX0" fmla="*/ 749 w 722619"/>
                <a:gd name="connsiteY0" fmla="*/ 196297 h 202541"/>
                <a:gd name="connsiteX1" fmla="*/ 83876 w 722619"/>
                <a:gd name="connsiteY1" fmla="*/ 113170 h 202541"/>
                <a:gd name="connsiteX2" fmla="*/ 186562 w 722619"/>
                <a:gd name="connsiteY2" fmla="*/ 49602 h 202541"/>
                <a:gd name="connsiteX3" fmla="*/ 299029 w 722619"/>
                <a:gd name="connsiteY3" fmla="*/ 10483 h 202541"/>
                <a:gd name="connsiteX4" fmla="*/ 367487 w 722619"/>
                <a:gd name="connsiteY4" fmla="*/ 704 h 202541"/>
                <a:gd name="connsiteX5" fmla="*/ 484843 w 722619"/>
                <a:gd name="connsiteY5" fmla="*/ 25153 h 202541"/>
                <a:gd name="connsiteX6" fmla="*/ 587529 w 722619"/>
                <a:gd name="connsiteY6" fmla="*/ 83831 h 202541"/>
                <a:gd name="connsiteX7" fmla="*/ 660877 w 722619"/>
                <a:gd name="connsiteY7" fmla="*/ 142509 h 202541"/>
                <a:gd name="connsiteX8" fmla="*/ 719555 w 722619"/>
                <a:gd name="connsiteY8" fmla="*/ 201187 h 202541"/>
                <a:gd name="connsiteX9" fmla="*/ 563080 w 722619"/>
                <a:gd name="connsiteY9" fmla="*/ 181628 h 202541"/>
                <a:gd name="connsiteX10" fmla="*/ 431054 w 722619"/>
                <a:gd name="connsiteY10" fmla="*/ 157179 h 202541"/>
                <a:gd name="connsiteX11" fmla="*/ 250130 w 722619"/>
                <a:gd name="connsiteY11" fmla="*/ 157178 h 202541"/>
                <a:gd name="connsiteX12" fmla="*/ 132774 w 722619"/>
                <a:gd name="connsiteY12" fmla="*/ 176738 h 202541"/>
                <a:gd name="connsiteX13" fmla="*/ 749 w 722619"/>
                <a:gd name="connsiteY13" fmla="*/ 196297 h 20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619" h="202541">
                  <a:moveTo>
                    <a:pt x="749" y="196297"/>
                  </a:moveTo>
                  <a:cubicBezTo>
                    <a:pt x="-7401" y="185702"/>
                    <a:pt x="52907" y="137619"/>
                    <a:pt x="83876" y="113170"/>
                  </a:cubicBezTo>
                  <a:cubicBezTo>
                    <a:pt x="114845" y="88721"/>
                    <a:pt x="150703" y="66716"/>
                    <a:pt x="186562" y="49602"/>
                  </a:cubicBezTo>
                  <a:cubicBezTo>
                    <a:pt x="222421" y="32488"/>
                    <a:pt x="268875" y="18633"/>
                    <a:pt x="299029" y="10483"/>
                  </a:cubicBezTo>
                  <a:cubicBezTo>
                    <a:pt x="329183" y="2333"/>
                    <a:pt x="336518" y="-1741"/>
                    <a:pt x="367487" y="704"/>
                  </a:cubicBezTo>
                  <a:cubicBezTo>
                    <a:pt x="398456" y="3149"/>
                    <a:pt x="448169" y="11298"/>
                    <a:pt x="484843" y="25153"/>
                  </a:cubicBezTo>
                  <a:cubicBezTo>
                    <a:pt x="521517" y="39008"/>
                    <a:pt x="558190" y="64272"/>
                    <a:pt x="587529" y="83831"/>
                  </a:cubicBezTo>
                  <a:cubicBezTo>
                    <a:pt x="616868" y="103390"/>
                    <a:pt x="638873" y="122950"/>
                    <a:pt x="660877" y="142509"/>
                  </a:cubicBezTo>
                  <a:cubicBezTo>
                    <a:pt x="682881" y="162068"/>
                    <a:pt x="735854" y="194667"/>
                    <a:pt x="719555" y="201187"/>
                  </a:cubicBezTo>
                  <a:cubicBezTo>
                    <a:pt x="703256" y="207707"/>
                    <a:pt x="611164" y="188963"/>
                    <a:pt x="563080" y="181628"/>
                  </a:cubicBezTo>
                  <a:cubicBezTo>
                    <a:pt x="514997" y="174293"/>
                    <a:pt x="483212" y="161254"/>
                    <a:pt x="431054" y="157179"/>
                  </a:cubicBezTo>
                  <a:cubicBezTo>
                    <a:pt x="378896" y="153104"/>
                    <a:pt x="300658" y="151473"/>
                    <a:pt x="250130" y="157178"/>
                  </a:cubicBezTo>
                  <a:cubicBezTo>
                    <a:pt x="199602" y="162883"/>
                    <a:pt x="174337" y="170218"/>
                    <a:pt x="132774" y="176738"/>
                  </a:cubicBezTo>
                  <a:cubicBezTo>
                    <a:pt x="91211" y="183258"/>
                    <a:pt x="8899" y="206892"/>
                    <a:pt x="749" y="1962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3F429B-16F4-DE0F-BB9F-DD39E629EB74}"/>
              </a:ext>
            </a:extLst>
          </p:cNvPr>
          <p:cNvCxnSpPr>
            <a:cxnSpLocks/>
          </p:cNvCxnSpPr>
          <p:nvPr/>
        </p:nvCxnSpPr>
        <p:spPr>
          <a:xfrm>
            <a:off x="9615353" y="3022798"/>
            <a:ext cx="951047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2BFFD2-0A06-15C9-40B0-EA2A6FCC9BAD}"/>
              </a:ext>
            </a:extLst>
          </p:cNvPr>
          <p:cNvSpPr/>
          <p:nvPr/>
        </p:nvSpPr>
        <p:spPr>
          <a:xfrm>
            <a:off x="8500086" y="5490984"/>
            <a:ext cx="2066314" cy="56195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D6CAC1-5D75-CA11-796B-50A7A2D60017}"/>
              </a:ext>
            </a:extLst>
          </p:cNvPr>
          <p:cNvGrpSpPr/>
          <p:nvPr/>
        </p:nvGrpSpPr>
        <p:grpSpPr>
          <a:xfrm>
            <a:off x="7487339" y="4784387"/>
            <a:ext cx="1412395" cy="1412394"/>
            <a:chOff x="2006207" y="2942997"/>
            <a:chExt cx="2378862" cy="23788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D635A1-79BE-1FB1-1BF3-B86A396771CB}"/>
                </a:ext>
              </a:extLst>
            </p:cNvPr>
            <p:cNvGrpSpPr/>
            <p:nvPr/>
          </p:nvGrpSpPr>
          <p:grpSpPr>
            <a:xfrm rot="461392">
              <a:off x="2006207" y="2942997"/>
              <a:ext cx="2378862" cy="2378860"/>
              <a:chOff x="357598" y="2028339"/>
              <a:chExt cx="2540000" cy="2540000"/>
            </a:xfrm>
          </p:grpSpPr>
          <p:pic>
            <p:nvPicPr>
              <p:cNvPr id="30" name="Picture 2" descr="Sign Language Y Icon - Free PNG &amp; SVG 253038 - Noun Project">
                <a:extLst>
                  <a:ext uri="{FF2B5EF4-FFF2-40B4-BE49-F238E27FC236}">
                    <a16:creationId xmlns:a16="http://schemas.microsoft.com/office/drawing/2014/main" id="{C09B6AA1-D737-6693-834D-59A1E9068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  <a14:imgEffect>
                          <a14:brightnessContrast brigh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7598" y="2028339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D58717C-E75B-84C3-AC4C-AB6C2C4E69C2}"/>
                  </a:ext>
                </a:extLst>
              </p:cNvPr>
              <p:cNvSpPr/>
              <p:nvPr/>
            </p:nvSpPr>
            <p:spPr>
              <a:xfrm rot="21266282">
                <a:off x="800502" y="3125783"/>
                <a:ext cx="1042988" cy="7121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2975B56-11EB-4AB8-2A1E-E634E02D858C}"/>
                  </a:ext>
                </a:extLst>
              </p:cNvPr>
              <p:cNvSpPr/>
              <p:nvPr/>
            </p:nvSpPr>
            <p:spPr>
              <a:xfrm>
                <a:off x="739204" y="3346640"/>
                <a:ext cx="582792" cy="31334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E29E9C8-2CAF-6AD6-254E-12572AC420DA}"/>
                  </a:ext>
                </a:extLst>
              </p:cNvPr>
              <p:cNvSpPr/>
              <p:nvPr/>
            </p:nvSpPr>
            <p:spPr>
              <a:xfrm rot="20761634">
                <a:off x="2172252" y="3603636"/>
                <a:ext cx="158206" cy="3640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8F862D-F8A3-1B0C-2674-6E57C01D7F83}"/>
                </a:ext>
              </a:extLst>
            </p:cNvPr>
            <p:cNvSpPr/>
            <p:nvPr/>
          </p:nvSpPr>
          <p:spPr>
            <a:xfrm>
              <a:off x="3389453" y="3246682"/>
              <a:ext cx="280906" cy="2142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lock Arc 33">
            <a:extLst>
              <a:ext uri="{FF2B5EF4-FFF2-40B4-BE49-F238E27FC236}">
                <a16:creationId xmlns:a16="http://schemas.microsoft.com/office/drawing/2014/main" id="{3FEEAA09-40A4-038E-8499-8BCE2356B3CC}"/>
              </a:ext>
            </a:extLst>
          </p:cNvPr>
          <p:cNvSpPr/>
          <p:nvPr/>
        </p:nvSpPr>
        <p:spPr>
          <a:xfrm>
            <a:off x="8453498" y="5484506"/>
            <a:ext cx="545501" cy="545501"/>
          </a:xfrm>
          <a:prstGeom prst="blockArc">
            <a:avLst>
              <a:gd name="adj1" fmla="val 12424974"/>
              <a:gd name="adj2" fmla="val 8218307"/>
              <a:gd name="adj3" fmla="val 1444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F42809-80FE-5B47-8836-F96305301C1C}"/>
              </a:ext>
            </a:extLst>
          </p:cNvPr>
          <p:cNvSpPr/>
          <p:nvPr/>
        </p:nvSpPr>
        <p:spPr>
          <a:xfrm>
            <a:off x="3274240" y="3686209"/>
            <a:ext cx="3053745" cy="83050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SPACE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02FB4-488B-5BCA-0E7B-2C04FC989EDB}"/>
              </a:ext>
            </a:extLst>
          </p:cNvPr>
          <p:cNvSpPr/>
          <p:nvPr/>
        </p:nvSpPr>
        <p:spPr>
          <a:xfrm>
            <a:off x="2821229" y="1883219"/>
            <a:ext cx="1385938" cy="83050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46AB31-977F-B384-AAA5-0623F01B9D0C}"/>
              </a:ext>
            </a:extLst>
          </p:cNvPr>
          <p:cNvGrpSpPr/>
          <p:nvPr/>
        </p:nvGrpSpPr>
        <p:grpSpPr>
          <a:xfrm>
            <a:off x="1571867" y="2302917"/>
            <a:ext cx="2378862" cy="2378860"/>
            <a:chOff x="2006207" y="2942997"/>
            <a:chExt cx="2378862" cy="23788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90EBF8-D5A9-DA4F-D447-6B64AEF4BECC}"/>
                </a:ext>
              </a:extLst>
            </p:cNvPr>
            <p:cNvGrpSpPr/>
            <p:nvPr/>
          </p:nvGrpSpPr>
          <p:grpSpPr>
            <a:xfrm rot="461392">
              <a:off x="2006207" y="2942997"/>
              <a:ext cx="2378862" cy="2378860"/>
              <a:chOff x="357598" y="2028339"/>
              <a:chExt cx="2540000" cy="2540000"/>
            </a:xfrm>
          </p:grpSpPr>
          <p:pic>
            <p:nvPicPr>
              <p:cNvPr id="1026" name="Picture 2" descr="Sign Language Y Icon - Free PNG &amp; SVG 253038 - Noun Project">
                <a:extLst>
                  <a:ext uri="{FF2B5EF4-FFF2-40B4-BE49-F238E27FC236}">
                    <a16:creationId xmlns:a16="http://schemas.microsoft.com/office/drawing/2014/main" id="{1AE1A741-C782-2E23-EFEE-5D0C7B5E6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  <a14:imgEffect>
                          <a14:brightnessContrast brigh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7598" y="2028339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493BBC-CD14-E139-D9EE-84D3305FCB6C}"/>
                  </a:ext>
                </a:extLst>
              </p:cNvPr>
              <p:cNvSpPr/>
              <p:nvPr/>
            </p:nvSpPr>
            <p:spPr>
              <a:xfrm rot="21266282">
                <a:off x="800502" y="3125783"/>
                <a:ext cx="1042988" cy="7121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7E999B-21BC-8021-0334-B54A441B3AEF}"/>
                  </a:ext>
                </a:extLst>
              </p:cNvPr>
              <p:cNvSpPr/>
              <p:nvPr/>
            </p:nvSpPr>
            <p:spPr>
              <a:xfrm>
                <a:off x="739204" y="3346640"/>
                <a:ext cx="582792" cy="31334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9F13981-1FDD-D629-9B0F-70012BC2FD74}"/>
                  </a:ext>
                </a:extLst>
              </p:cNvPr>
              <p:cNvSpPr/>
              <p:nvPr/>
            </p:nvSpPr>
            <p:spPr>
              <a:xfrm rot="20761634">
                <a:off x="2191046" y="3611878"/>
                <a:ext cx="125078" cy="34629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8A4AD7-945B-1E10-15EC-6FF99199DE16}"/>
                </a:ext>
              </a:extLst>
            </p:cNvPr>
            <p:cNvSpPr/>
            <p:nvPr/>
          </p:nvSpPr>
          <p:spPr>
            <a:xfrm>
              <a:off x="3389453" y="3246682"/>
              <a:ext cx="280906" cy="2142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Mouse outline">
            <a:extLst>
              <a:ext uri="{FF2B5EF4-FFF2-40B4-BE49-F238E27FC236}">
                <a16:creationId xmlns:a16="http://schemas.microsoft.com/office/drawing/2014/main" id="{03E7A12A-9862-1B3F-65C0-CBBE48AFE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9078" y="1655636"/>
            <a:ext cx="2971497" cy="297149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0FA3480-7494-61B0-0EB6-98BB8EDBFE88}"/>
              </a:ext>
            </a:extLst>
          </p:cNvPr>
          <p:cNvGrpSpPr/>
          <p:nvPr/>
        </p:nvGrpSpPr>
        <p:grpSpPr>
          <a:xfrm>
            <a:off x="7581151" y="2314641"/>
            <a:ext cx="2378862" cy="2378860"/>
            <a:chOff x="7949456" y="3096804"/>
            <a:chExt cx="2378862" cy="23788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DEA1F9-CD61-E5FF-A8FC-6E1A299C9D56}"/>
                </a:ext>
              </a:extLst>
            </p:cNvPr>
            <p:cNvGrpSpPr/>
            <p:nvPr/>
          </p:nvGrpSpPr>
          <p:grpSpPr>
            <a:xfrm flipH="1">
              <a:off x="7949456" y="3096804"/>
              <a:ext cx="2378862" cy="2378860"/>
              <a:chOff x="7636105" y="3521829"/>
              <a:chExt cx="2378862" cy="2378860"/>
            </a:xfrm>
          </p:grpSpPr>
          <p:pic>
            <p:nvPicPr>
              <p:cNvPr id="29" name="Picture 2" descr="Sign Language Y Icon - Free PNG &amp; SVG 253038 - Noun Project">
                <a:extLst>
                  <a:ext uri="{FF2B5EF4-FFF2-40B4-BE49-F238E27FC236}">
                    <a16:creationId xmlns:a16="http://schemas.microsoft.com/office/drawing/2014/main" id="{C5532429-0A84-3799-6670-C88AA6DDF4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CrisscrossEtching/>
                        </a14:imgEffect>
                        <a14:imgEffect>
                          <a14:brightnessContrast brigh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461392">
                <a:off x="7636105" y="3521829"/>
                <a:ext cx="2378862" cy="2378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9A813D-B0E9-2ACF-69C0-4C818723E8FC}"/>
                  </a:ext>
                </a:extLst>
              </p:cNvPr>
              <p:cNvSpPr/>
              <p:nvPr/>
            </p:nvSpPr>
            <p:spPr>
              <a:xfrm rot="127674">
                <a:off x="8030483" y="4509806"/>
                <a:ext cx="976821" cy="6670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5BA348C-0FF9-5F89-5458-A9A617ABAB47}"/>
                  </a:ext>
                </a:extLst>
              </p:cNvPr>
              <p:cNvSpPr/>
              <p:nvPr/>
            </p:nvSpPr>
            <p:spPr>
              <a:xfrm rot="461392">
                <a:off x="7972843" y="4679952"/>
                <a:ext cx="545820" cy="2934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906F4C-45F1-F6CC-D538-6F9A3EC24ABE}"/>
                </a:ext>
              </a:extLst>
            </p:cNvPr>
            <p:cNvSpPr/>
            <p:nvPr/>
          </p:nvSpPr>
          <p:spPr>
            <a:xfrm>
              <a:off x="8819536" y="4346564"/>
              <a:ext cx="1141200" cy="9753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E75098-440E-59FD-8158-3DCD3AB14FE9}"/>
                </a:ext>
              </a:extLst>
            </p:cNvPr>
            <p:cNvSpPr/>
            <p:nvPr/>
          </p:nvSpPr>
          <p:spPr>
            <a:xfrm rot="440057">
              <a:off x="8398413" y="4645153"/>
              <a:ext cx="522008" cy="33271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E6C2179-EB39-246E-3997-C0DC3EA05095}"/>
                </a:ext>
              </a:extLst>
            </p:cNvPr>
            <p:cNvSpPr/>
            <p:nvPr/>
          </p:nvSpPr>
          <p:spPr>
            <a:xfrm rot="725992">
              <a:off x="8623011" y="4768470"/>
              <a:ext cx="522008" cy="26511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DBEBB5-E533-4699-B6F9-BC7964482BA7}"/>
                </a:ext>
              </a:extLst>
            </p:cNvPr>
            <p:cNvSpPr/>
            <p:nvPr/>
          </p:nvSpPr>
          <p:spPr>
            <a:xfrm>
              <a:off x="8820226" y="4769696"/>
              <a:ext cx="559522" cy="42491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4679B2-0099-9337-7850-06F8878D545D}"/>
                </a:ext>
              </a:extLst>
            </p:cNvPr>
            <p:cNvSpPr/>
            <p:nvPr/>
          </p:nvSpPr>
          <p:spPr>
            <a:xfrm>
              <a:off x="9046724" y="3943855"/>
              <a:ext cx="291005" cy="3479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252173-3DD3-1D79-AD5A-F9ABB7E98523}"/>
                </a:ext>
              </a:extLst>
            </p:cNvPr>
            <p:cNvSpPr/>
            <p:nvPr/>
          </p:nvSpPr>
          <p:spPr>
            <a:xfrm>
              <a:off x="9074802" y="3946990"/>
              <a:ext cx="291005" cy="3479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74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3069491" y="318945"/>
            <a:ext cx="6053018" cy="4268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E9C-A211-C64C-A994-5A5A986741EE}"/>
              </a:ext>
            </a:extLst>
          </p:cNvPr>
          <p:cNvGrpSpPr/>
          <p:nvPr/>
        </p:nvGrpSpPr>
        <p:grpSpPr>
          <a:xfrm>
            <a:off x="5705144" y="4757360"/>
            <a:ext cx="1796922" cy="1538417"/>
            <a:chOff x="8617903" y="5310852"/>
            <a:chExt cx="1303904" cy="1116324"/>
          </a:xfrm>
        </p:grpSpPr>
        <p:pic>
          <p:nvPicPr>
            <p:cNvPr id="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CC2475CF-590A-2D49-AE52-E77F3F390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8361C-16A6-AC4B-86F7-77D5B864E07D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3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EB6143-1770-6A44-BDD6-CA74BA202D07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1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3069491" y="318945"/>
            <a:ext cx="6053018" cy="4268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E9C-A211-C64C-A994-5A5A986741EE}"/>
              </a:ext>
            </a:extLst>
          </p:cNvPr>
          <p:cNvGrpSpPr/>
          <p:nvPr/>
        </p:nvGrpSpPr>
        <p:grpSpPr>
          <a:xfrm>
            <a:off x="6096000" y="5034751"/>
            <a:ext cx="1796922" cy="1538417"/>
            <a:chOff x="8617903" y="5310852"/>
            <a:chExt cx="1303904" cy="1116324"/>
          </a:xfrm>
        </p:grpSpPr>
        <p:pic>
          <p:nvPicPr>
            <p:cNvPr id="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CC2475CF-590A-2D49-AE52-E77F3F390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8361C-16A6-AC4B-86F7-77D5B864E07D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EB6143-1770-6A44-BDD6-CA74BA202D07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aphic 2" descr="Arrow: Straight with solid fill">
            <a:extLst>
              <a:ext uri="{FF2B5EF4-FFF2-40B4-BE49-F238E27FC236}">
                <a16:creationId xmlns:a16="http://schemas.microsoft.com/office/drawing/2014/main" id="{3D8A4A91-AF1B-DD97-23EC-0EC1B617F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47627" y="526362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19BC06-673A-7DA4-B877-4A6027F8CB98}"/>
              </a:ext>
            </a:extLst>
          </p:cNvPr>
          <p:cNvSpPr/>
          <p:nvPr/>
        </p:nvSpPr>
        <p:spPr>
          <a:xfrm rot="770992">
            <a:off x="3850058" y="5175665"/>
            <a:ext cx="937794" cy="95080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en-US" sz="72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7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B04B4C-A78F-C347-93DF-2D13316D6891}"/>
              </a:ext>
            </a:extLst>
          </p:cNvPr>
          <p:cNvGrpSpPr/>
          <p:nvPr/>
        </p:nvGrpSpPr>
        <p:grpSpPr>
          <a:xfrm>
            <a:off x="486152" y="2409817"/>
            <a:ext cx="2630027" cy="2038365"/>
            <a:chOff x="3650457" y="1394363"/>
            <a:chExt cx="4891085" cy="37907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0D0D7C-4EF9-0748-B008-71754A47750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586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8" name="Graphic 7" descr="Eye outline">
              <a:extLst>
                <a:ext uri="{FF2B5EF4-FFF2-40B4-BE49-F238E27FC236}">
                  <a16:creationId xmlns:a16="http://schemas.microsoft.com/office/drawing/2014/main" id="{4FA3F0DD-C8AE-434E-B7B9-944283B7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61177-B436-D04E-B978-5C697EB62F6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A7FDF-C7D2-1246-A73B-CE1EE4E6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AB704B-B489-D241-8A1D-D4ED611C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F1F6E-C6BD-804F-AB67-CB01BADF1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4623B0-B7F4-F843-93C5-EF277AD01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C9C-03EE-7B4F-92C6-CFCE9EE0ADD1}"/>
              </a:ext>
            </a:extLst>
          </p:cNvPr>
          <p:cNvSpPr/>
          <p:nvPr/>
        </p:nvSpPr>
        <p:spPr>
          <a:xfrm>
            <a:off x="775410" y="923555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page once, then press 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A9CBA9-7B13-A942-B854-C8FFAC3115B7}"/>
              </a:ext>
            </a:extLst>
          </p:cNvPr>
          <p:cNvSpPr txBox="1"/>
          <p:nvPr/>
        </p:nvSpPr>
        <p:spPr>
          <a:xfrm>
            <a:off x="4419560" y="2512862"/>
            <a:ext cx="2630027" cy="1928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pic>
        <p:nvPicPr>
          <p:cNvPr id="22" name="Graphic 21" descr="Eye outline">
            <a:extLst>
              <a:ext uri="{FF2B5EF4-FFF2-40B4-BE49-F238E27FC236}">
                <a16:creationId xmlns:a16="http://schemas.microsoft.com/office/drawing/2014/main" id="{29335B7B-ACC6-8F4E-8BAA-53E2A916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662" y="3421952"/>
            <a:ext cx="491689" cy="475782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F683C35-10E0-2D47-B02D-5762DEECE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1968" y="3513064"/>
            <a:ext cx="303373" cy="29355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51276C7-1E1D-014E-96C7-93A66200426C}"/>
              </a:ext>
            </a:extLst>
          </p:cNvPr>
          <p:cNvSpPr/>
          <p:nvPr/>
        </p:nvSpPr>
        <p:spPr>
          <a:xfrm>
            <a:off x="4534797" y="734292"/>
            <a:ext cx="2449436" cy="16578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 F when you notice your mind wandering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E31E86-45A8-C149-87E9-6D5824EE6B63}"/>
              </a:ext>
            </a:extLst>
          </p:cNvPr>
          <p:cNvSpPr/>
          <p:nvPr/>
        </p:nvSpPr>
        <p:spPr>
          <a:xfrm>
            <a:off x="8681774" y="734293"/>
            <a:ext cx="2449436" cy="16578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highlight what you missed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Mouse outline">
            <a:extLst>
              <a:ext uri="{FF2B5EF4-FFF2-40B4-BE49-F238E27FC236}">
                <a16:creationId xmlns:a16="http://schemas.microsoft.com/office/drawing/2014/main" id="{5A2AE9BC-1CA2-624B-BF32-E4EAB0386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8891" y="4664938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13C176-B6F8-044C-8DC7-1921012FB21C}"/>
              </a:ext>
            </a:extLst>
          </p:cNvPr>
          <p:cNvSpPr/>
          <p:nvPr/>
        </p:nvSpPr>
        <p:spPr>
          <a:xfrm>
            <a:off x="8179081" y="2519448"/>
            <a:ext cx="3441400" cy="1928734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2BDF9F-31B8-CE5E-1B62-FBAE658F9170}"/>
              </a:ext>
            </a:extLst>
          </p:cNvPr>
          <p:cNvGrpSpPr/>
          <p:nvPr/>
        </p:nvGrpSpPr>
        <p:grpSpPr>
          <a:xfrm>
            <a:off x="10043879" y="3054431"/>
            <a:ext cx="386631" cy="407374"/>
            <a:chOff x="3511548" y="2513446"/>
            <a:chExt cx="926432" cy="914400"/>
          </a:xfrm>
        </p:grpSpPr>
        <p:pic>
          <p:nvPicPr>
            <p:cNvPr id="25" name="Graphic 24" descr="Cursor with solid fill">
              <a:extLst>
                <a:ext uri="{FF2B5EF4-FFF2-40B4-BE49-F238E27FC236}">
                  <a16:creationId xmlns:a16="http://schemas.microsoft.com/office/drawing/2014/main" id="{72C6695C-3CF0-239C-ED42-2D2C1D31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E4BB3E0D-398D-AB2A-D891-EC095A3BA076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8493A6-C06D-DB9A-41C7-151C77ECAC2A}"/>
              </a:ext>
            </a:extLst>
          </p:cNvPr>
          <p:cNvGrpSpPr/>
          <p:nvPr/>
        </p:nvGrpSpPr>
        <p:grpSpPr>
          <a:xfrm>
            <a:off x="10006091" y="3474093"/>
            <a:ext cx="386631" cy="407374"/>
            <a:chOff x="3511548" y="2513446"/>
            <a:chExt cx="926432" cy="914400"/>
          </a:xfrm>
        </p:grpSpPr>
        <p:pic>
          <p:nvPicPr>
            <p:cNvPr id="33" name="Graphic 32" descr="Cursor with solid fill">
              <a:extLst>
                <a:ext uri="{FF2B5EF4-FFF2-40B4-BE49-F238E27FC236}">
                  <a16:creationId xmlns:a16="http://schemas.microsoft.com/office/drawing/2014/main" id="{3C9273B6-6A71-3A41-9C87-DC833A2D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BC0277B-F000-05AC-0970-92CC4BF1778E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99D0408-7C43-AC30-BD01-4297EAA7C361}"/>
              </a:ext>
            </a:extLst>
          </p:cNvPr>
          <p:cNvSpPr/>
          <p:nvPr/>
        </p:nvSpPr>
        <p:spPr>
          <a:xfrm>
            <a:off x="10265498" y="3079236"/>
            <a:ext cx="395585" cy="4883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7BA6A7-85CC-FB96-A651-142D547E6BCB}"/>
              </a:ext>
            </a:extLst>
          </p:cNvPr>
          <p:cNvSpPr/>
          <p:nvPr/>
        </p:nvSpPr>
        <p:spPr>
          <a:xfrm>
            <a:off x="10251523" y="3548881"/>
            <a:ext cx="395585" cy="4883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39AE47-597D-32EA-FED7-E6CF9C1B6A77}"/>
              </a:ext>
            </a:extLst>
          </p:cNvPr>
          <p:cNvGrpSpPr/>
          <p:nvPr/>
        </p:nvGrpSpPr>
        <p:grpSpPr>
          <a:xfrm>
            <a:off x="5074915" y="4686817"/>
            <a:ext cx="948226" cy="911387"/>
            <a:chOff x="8059741" y="5319583"/>
            <a:chExt cx="1238655" cy="1190533"/>
          </a:xfrm>
        </p:grpSpPr>
        <p:pic>
          <p:nvPicPr>
            <p:cNvPr id="3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9875532E-0ACC-C027-17F0-3B452F1F4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59741" y="539379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17F89C-6FB8-44A5-B039-2FC4FE6A8139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FA2C67-6CE8-3FFB-13BA-72AD24A1D1F6}"/>
                </a:ext>
              </a:extLst>
            </p:cNvPr>
            <p:cNvSpPr/>
            <p:nvPr/>
          </p:nvSpPr>
          <p:spPr>
            <a:xfrm>
              <a:off x="870519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CF560-E0BC-6055-B1F2-AE45EFE65C99}"/>
              </a:ext>
            </a:extLst>
          </p:cNvPr>
          <p:cNvSpPr txBox="1"/>
          <p:nvPr/>
        </p:nvSpPr>
        <p:spPr>
          <a:xfrm>
            <a:off x="8566203" y="2519448"/>
            <a:ext cx="2643042" cy="192873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74E67-8784-034C-1D36-BF0D279FC436}"/>
              </a:ext>
            </a:extLst>
          </p:cNvPr>
          <p:cNvSpPr/>
          <p:nvPr/>
        </p:nvSpPr>
        <p:spPr>
          <a:xfrm>
            <a:off x="8167024" y="2519447"/>
            <a:ext cx="3441400" cy="1928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5F055-0D86-261C-CB52-34D62C3E2AFA}"/>
              </a:ext>
            </a:extLst>
          </p:cNvPr>
          <p:cNvGrpSpPr/>
          <p:nvPr/>
        </p:nvGrpSpPr>
        <p:grpSpPr>
          <a:xfrm>
            <a:off x="718774" y="4557814"/>
            <a:ext cx="1839901" cy="843980"/>
            <a:chOff x="347323" y="4448181"/>
            <a:chExt cx="3079061" cy="14123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A87AE1-6A5A-58F2-B0AF-0C77E0AD9C2C}"/>
                </a:ext>
              </a:extLst>
            </p:cNvPr>
            <p:cNvSpPr/>
            <p:nvPr/>
          </p:nvSpPr>
          <p:spPr>
            <a:xfrm>
              <a:off x="1360070" y="5154778"/>
              <a:ext cx="2066314" cy="561958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DBB84F-7089-C780-DF90-B1CABEEA260B}"/>
                </a:ext>
              </a:extLst>
            </p:cNvPr>
            <p:cNvGrpSpPr/>
            <p:nvPr/>
          </p:nvGrpSpPr>
          <p:grpSpPr>
            <a:xfrm>
              <a:off x="347323" y="4448181"/>
              <a:ext cx="1412395" cy="1412394"/>
              <a:chOff x="2006207" y="2942997"/>
              <a:chExt cx="2378862" cy="237886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067BB9E-FAA1-CD25-A4EC-E853E60EC3A7}"/>
                  </a:ext>
                </a:extLst>
              </p:cNvPr>
              <p:cNvGrpSpPr/>
              <p:nvPr/>
            </p:nvGrpSpPr>
            <p:grpSpPr>
              <a:xfrm rot="461392">
                <a:off x="2006207" y="2942997"/>
                <a:ext cx="2378862" cy="2378860"/>
                <a:chOff x="357598" y="2028339"/>
                <a:chExt cx="2540000" cy="2540000"/>
              </a:xfrm>
            </p:grpSpPr>
            <p:pic>
              <p:nvPicPr>
                <p:cNvPr id="30" name="Picture 2" descr="Sign Language Y Icon - Free PNG &amp; SVG 253038 - Noun Project">
                  <a:extLst>
                    <a:ext uri="{FF2B5EF4-FFF2-40B4-BE49-F238E27FC236}">
                      <a16:creationId xmlns:a16="http://schemas.microsoft.com/office/drawing/2014/main" id="{36351ADB-6110-EDE2-AB27-EF1F7943F2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artisticCrisscrossEtching/>
                          </a14:imgEffect>
                          <a14:imgEffect>
                            <a14:brightnessContrast bright="9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57598" y="2028339"/>
                  <a:ext cx="2540000" cy="254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211576A-5B42-6634-DF9F-3D2976843467}"/>
                    </a:ext>
                  </a:extLst>
                </p:cNvPr>
                <p:cNvSpPr/>
                <p:nvPr/>
              </p:nvSpPr>
              <p:spPr>
                <a:xfrm rot="21266282">
                  <a:off x="800502" y="3125783"/>
                  <a:ext cx="1042988" cy="71219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740D6C7-77D0-D852-D887-D57B322E1603}"/>
                    </a:ext>
                  </a:extLst>
                </p:cNvPr>
                <p:cNvSpPr/>
                <p:nvPr/>
              </p:nvSpPr>
              <p:spPr>
                <a:xfrm>
                  <a:off x="739204" y="3346640"/>
                  <a:ext cx="582792" cy="313341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B12BA49-4523-A387-0905-AE9CA442A2FC}"/>
                    </a:ext>
                  </a:extLst>
                </p:cNvPr>
                <p:cNvSpPr/>
                <p:nvPr/>
              </p:nvSpPr>
              <p:spPr>
                <a:xfrm rot="20761634">
                  <a:off x="2172252" y="3603636"/>
                  <a:ext cx="158206" cy="36400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DF8C31-DEDA-E836-6822-7F857818DCDC}"/>
                  </a:ext>
                </a:extLst>
              </p:cNvPr>
              <p:cNvSpPr/>
              <p:nvPr/>
            </p:nvSpPr>
            <p:spPr>
              <a:xfrm>
                <a:off x="3389453" y="3246682"/>
                <a:ext cx="280906" cy="21424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2AE76B98-BD22-1BF9-51EC-95615A32F72A}"/>
                </a:ext>
              </a:extLst>
            </p:cNvPr>
            <p:cNvSpPr/>
            <p:nvPr/>
          </p:nvSpPr>
          <p:spPr>
            <a:xfrm>
              <a:off x="1313482" y="5148300"/>
              <a:ext cx="545501" cy="545501"/>
            </a:xfrm>
            <a:prstGeom prst="blockArc">
              <a:avLst>
                <a:gd name="adj1" fmla="val 12424974"/>
                <a:gd name="adj2" fmla="val 8218307"/>
                <a:gd name="adj3" fmla="val 1444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0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3069491" y="1106345"/>
            <a:ext cx="6053018" cy="4268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 am not sure</a:t>
            </a:r>
          </a:p>
        </p:txBody>
      </p:sp>
    </p:spTree>
    <p:extLst>
      <p:ext uri="{BB962C8B-B14F-4D97-AF65-F5344CB8AC3E}">
        <p14:creationId xmlns:p14="http://schemas.microsoft.com/office/powerpoint/2010/main" val="3471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9" name="Graphic 8" descr="Eye outline">
            <a:extLst>
              <a:ext uri="{FF2B5EF4-FFF2-40B4-BE49-F238E27FC236}">
                <a16:creationId xmlns:a16="http://schemas.microsoft.com/office/drawing/2014/main" id="{DB694C51-B9FD-2946-A0CA-05FA8E25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517" y="3556198"/>
            <a:ext cx="914400" cy="914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44BE8-7706-254F-BDD5-54D3C8272F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28359" y="4013398"/>
            <a:ext cx="255015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5A741C4-B11E-BE48-8CF7-09B30C86BF62}"/>
              </a:ext>
            </a:extLst>
          </p:cNvPr>
          <p:cNvSpPr/>
          <p:nvPr/>
        </p:nvSpPr>
        <p:spPr>
          <a:xfrm>
            <a:off x="8688403" y="5593789"/>
            <a:ext cx="2066314" cy="56195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93574"/>
            <a:ext cx="4891085" cy="3692018"/>
            <a:chOff x="3650457" y="1394363"/>
            <a:chExt cx="4891085" cy="3692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C524D7-4E3B-2042-8AA8-49F4D2FB2B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DC1695-6E18-544D-8787-3528D6D9B7FD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6CDAA-A594-C349-8884-0DF060E04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7A7620E-BAE1-8A42-A915-1126E666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3D09A-910C-D1AD-5585-8E265C835BE1}"/>
              </a:ext>
            </a:extLst>
          </p:cNvPr>
          <p:cNvGrpSpPr/>
          <p:nvPr/>
        </p:nvGrpSpPr>
        <p:grpSpPr>
          <a:xfrm>
            <a:off x="7675656" y="4887192"/>
            <a:ext cx="1412395" cy="1412394"/>
            <a:chOff x="2006207" y="2942997"/>
            <a:chExt cx="2378862" cy="23788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E4B48E-0654-5D54-8A0A-C2A60C95023F}"/>
                </a:ext>
              </a:extLst>
            </p:cNvPr>
            <p:cNvGrpSpPr/>
            <p:nvPr/>
          </p:nvGrpSpPr>
          <p:grpSpPr>
            <a:xfrm rot="461392">
              <a:off x="2006207" y="2942997"/>
              <a:ext cx="2378862" cy="2378860"/>
              <a:chOff x="357598" y="2028339"/>
              <a:chExt cx="2540000" cy="2540000"/>
            </a:xfrm>
          </p:grpSpPr>
          <p:pic>
            <p:nvPicPr>
              <p:cNvPr id="5" name="Picture 2" descr="Sign Language Y Icon - Free PNG &amp; SVG 253038 - Noun Project">
                <a:extLst>
                  <a:ext uri="{FF2B5EF4-FFF2-40B4-BE49-F238E27FC236}">
                    <a16:creationId xmlns:a16="http://schemas.microsoft.com/office/drawing/2014/main" id="{CC9CC2B4-D461-FE4E-0A32-82188999DE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CrisscrossEtching/>
                        </a14:imgEffect>
                        <a14:imgEffect>
                          <a14:brightnessContrast bright="9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7598" y="2028339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5E11A0-7778-1E84-D538-AEC0ADDF2530}"/>
                  </a:ext>
                </a:extLst>
              </p:cNvPr>
              <p:cNvSpPr/>
              <p:nvPr/>
            </p:nvSpPr>
            <p:spPr>
              <a:xfrm rot="21266282">
                <a:off x="800502" y="3125783"/>
                <a:ext cx="1042988" cy="7121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F011B8-83BC-0261-AFBC-003EAECD497A}"/>
                  </a:ext>
                </a:extLst>
              </p:cNvPr>
              <p:cNvSpPr/>
              <p:nvPr/>
            </p:nvSpPr>
            <p:spPr>
              <a:xfrm>
                <a:off x="739204" y="3346640"/>
                <a:ext cx="582792" cy="31334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1CA711-60C2-B3CF-62F9-9A96290F47F3}"/>
                  </a:ext>
                </a:extLst>
              </p:cNvPr>
              <p:cNvSpPr/>
              <p:nvPr/>
            </p:nvSpPr>
            <p:spPr>
              <a:xfrm rot="20761634">
                <a:off x="2172252" y="3603636"/>
                <a:ext cx="158206" cy="3640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6BCBE59-C762-0D16-33B9-6294291B3EE6}"/>
                </a:ext>
              </a:extLst>
            </p:cNvPr>
            <p:cNvSpPr/>
            <p:nvPr/>
          </p:nvSpPr>
          <p:spPr>
            <a:xfrm>
              <a:off x="3389453" y="3246682"/>
              <a:ext cx="280906" cy="21424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Block Arc 10">
            <a:extLst>
              <a:ext uri="{FF2B5EF4-FFF2-40B4-BE49-F238E27FC236}">
                <a16:creationId xmlns:a16="http://schemas.microsoft.com/office/drawing/2014/main" id="{85427336-00C1-D51A-82EA-6AE4B32443F2}"/>
              </a:ext>
            </a:extLst>
          </p:cNvPr>
          <p:cNvSpPr/>
          <p:nvPr/>
        </p:nvSpPr>
        <p:spPr>
          <a:xfrm>
            <a:off x="8641815" y="5587311"/>
            <a:ext cx="545501" cy="545501"/>
          </a:xfrm>
          <a:prstGeom prst="blockArc">
            <a:avLst>
              <a:gd name="adj1" fmla="val 12424974"/>
              <a:gd name="adj2" fmla="val 8218307"/>
              <a:gd name="adj3" fmla="val 1444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6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22BBFD-44E1-E940-B87C-89FA93A6C254}"/>
              </a:ext>
            </a:extLst>
          </p:cNvPr>
          <p:cNvSpPr txBox="1"/>
          <p:nvPr/>
        </p:nvSpPr>
        <p:spPr>
          <a:xfrm>
            <a:off x="3747576" y="129680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451D9-8FE3-D718-3864-49C766DDD46A}"/>
              </a:ext>
            </a:extLst>
          </p:cNvPr>
          <p:cNvGrpSpPr/>
          <p:nvPr/>
        </p:nvGrpSpPr>
        <p:grpSpPr>
          <a:xfrm>
            <a:off x="6505182" y="1671983"/>
            <a:ext cx="914400" cy="914400"/>
            <a:chOff x="6865206" y="1671983"/>
            <a:chExt cx="914400" cy="914400"/>
          </a:xfrm>
        </p:grpSpPr>
        <p:pic>
          <p:nvPicPr>
            <p:cNvPr id="10" name="Graphic 9" descr="Eye outline">
              <a:extLst>
                <a:ext uri="{FF2B5EF4-FFF2-40B4-BE49-F238E27FC236}">
                  <a16:creationId xmlns:a16="http://schemas.microsoft.com/office/drawing/2014/main" id="{6C1CFC08-0CAD-2447-A30B-01932D13D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5206" y="1671983"/>
              <a:ext cx="914400" cy="914400"/>
            </a:xfrm>
            <a:prstGeom prst="rect">
              <a:avLst/>
            </a:prstGeom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3A23DCA-E2B5-5067-D7E8-F86F734A3808}"/>
                </a:ext>
              </a:extLst>
            </p:cNvPr>
            <p:cNvSpPr/>
            <p:nvPr/>
          </p:nvSpPr>
          <p:spPr>
            <a:xfrm>
              <a:off x="6962382" y="1930783"/>
              <a:ext cx="722619" cy="202541"/>
            </a:xfrm>
            <a:custGeom>
              <a:avLst/>
              <a:gdLst>
                <a:gd name="connsiteX0" fmla="*/ 620 w 722252"/>
                <a:gd name="connsiteY0" fmla="*/ 196297 h 201603"/>
                <a:gd name="connsiteX1" fmla="*/ 83747 w 722252"/>
                <a:gd name="connsiteY1" fmla="*/ 113170 h 201603"/>
                <a:gd name="connsiteX2" fmla="*/ 186433 w 722252"/>
                <a:gd name="connsiteY2" fmla="*/ 49602 h 201603"/>
                <a:gd name="connsiteX3" fmla="*/ 298900 w 722252"/>
                <a:gd name="connsiteY3" fmla="*/ 10483 h 201603"/>
                <a:gd name="connsiteX4" fmla="*/ 367358 w 722252"/>
                <a:gd name="connsiteY4" fmla="*/ 704 h 201603"/>
                <a:gd name="connsiteX5" fmla="*/ 484714 w 722252"/>
                <a:gd name="connsiteY5" fmla="*/ 25153 h 201603"/>
                <a:gd name="connsiteX6" fmla="*/ 587400 w 722252"/>
                <a:gd name="connsiteY6" fmla="*/ 83831 h 201603"/>
                <a:gd name="connsiteX7" fmla="*/ 660748 w 722252"/>
                <a:gd name="connsiteY7" fmla="*/ 142509 h 201603"/>
                <a:gd name="connsiteX8" fmla="*/ 719426 w 722252"/>
                <a:gd name="connsiteY8" fmla="*/ 201187 h 201603"/>
                <a:gd name="connsiteX9" fmla="*/ 567841 w 722252"/>
                <a:gd name="connsiteY9" fmla="*/ 166958 h 201603"/>
                <a:gd name="connsiteX10" fmla="*/ 430925 w 722252"/>
                <a:gd name="connsiteY10" fmla="*/ 132729 h 201603"/>
                <a:gd name="connsiteX11" fmla="*/ 250001 w 722252"/>
                <a:gd name="connsiteY11" fmla="*/ 132729 h 201603"/>
                <a:gd name="connsiteX12" fmla="*/ 127755 w 722252"/>
                <a:gd name="connsiteY12" fmla="*/ 166958 h 201603"/>
                <a:gd name="connsiteX13" fmla="*/ 620 w 722252"/>
                <a:gd name="connsiteY13" fmla="*/ 196297 h 201603"/>
                <a:gd name="connsiteX0" fmla="*/ 620 w 722490"/>
                <a:gd name="connsiteY0" fmla="*/ 196297 h 202795"/>
                <a:gd name="connsiteX1" fmla="*/ 83747 w 722490"/>
                <a:gd name="connsiteY1" fmla="*/ 113170 h 202795"/>
                <a:gd name="connsiteX2" fmla="*/ 186433 w 722490"/>
                <a:gd name="connsiteY2" fmla="*/ 49602 h 202795"/>
                <a:gd name="connsiteX3" fmla="*/ 298900 w 722490"/>
                <a:gd name="connsiteY3" fmla="*/ 10483 h 202795"/>
                <a:gd name="connsiteX4" fmla="*/ 367358 w 722490"/>
                <a:gd name="connsiteY4" fmla="*/ 704 h 202795"/>
                <a:gd name="connsiteX5" fmla="*/ 484714 w 722490"/>
                <a:gd name="connsiteY5" fmla="*/ 25153 h 202795"/>
                <a:gd name="connsiteX6" fmla="*/ 587400 w 722490"/>
                <a:gd name="connsiteY6" fmla="*/ 83831 h 202795"/>
                <a:gd name="connsiteX7" fmla="*/ 660748 w 722490"/>
                <a:gd name="connsiteY7" fmla="*/ 142509 h 202795"/>
                <a:gd name="connsiteX8" fmla="*/ 719426 w 722490"/>
                <a:gd name="connsiteY8" fmla="*/ 201187 h 202795"/>
                <a:gd name="connsiteX9" fmla="*/ 562951 w 722490"/>
                <a:gd name="connsiteY9" fmla="*/ 181628 h 202795"/>
                <a:gd name="connsiteX10" fmla="*/ 430925 w 722490"/>
                <a:gd name="connsiteY10" fmla="*/ 132729 h 202795"/>
                <a:gd name="connsiteX11" fmla="*/ 250001 w 722490"/>
                <a:gd name="connsiteY11" fmla="*/ 132729 h 202795"/>
                <a:gd name="connsiteX12" fmla="*/ 127755 w 722490"/>
                <a:gd name="connsiteY12" fmla="*/ 166958 h 202795"/>
                <a:gd name="connsiteX13" fmla="*/ 620 w 722490"/>
                <a:gd name="connsiteY13" fmla="*/ 196297 h 202795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32729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86518 h 202541"/>
                <a:gd name="connsiteX13" fmla="*/ 620 w 722490"/>
                <a:gd name="connsiteY13" fmla="*/ 196297 h 202541"/>
                <a:gd name="connsiteX0" fmla="*/ 749 w 722619"/>
                <a:gd name="connsiteY0" fmla="*/ 196297 h 202541"/>
                <a:gd name="connsiteX1" fmla="*/ 83876 w 722619"/>
                <a:gd name="connsiteY1" fmla="*/ 113170 h 202541"/>
                <a:gd name="connsiteX2" fmla="*/ 186562 w 722619"/>
                <a:gd name="connsiteY2" fmla="*/ 49602 h 202541"/>
                <a:gd name="connsiteX3" fmla="*/ 299029 w 722619"/>
                <a:gd name="connsiteY3" fmla="*/ 10483 h 202541"/>
                <a:gd name="connsiteX4" fmla="*/ 367487 w 722619"/>
                <a:gd name="connsiteY4" fmla="*/ 704 h 202541"/>
                <a:gd name="connsiteX5" fmla="*/ 484843 w 722619"/>
                <a:gd name="connsiteY5" fmla="*/ 25153 h 202541"/>
                <a:gd name="connsiteX6" fmla="*/ 587529 w 722619"/>
                <a:gd name="connsiteY6" fmla="*/ 83831 h 202541"/>
                <a:gd name="connsiteX7" fmla="*/ 660877 w 722619"/>
                <a:gd name="connsiteY7" fmla="*/ 142509 h 202541"/>
                <a:gd name="connsiteX8" fmla="*/ 719555 w 722619"/>
                <a:gd name="connsiteY8" fmla="*/ 201187 h 202541"/>
                <a:gd name="connsiteX9" fmla="*/ 563080 w 722619"/>
                <a:gd name="connsiteY9" fmla="*/ 181628 h 202541"/>
                <a:gd name="connsiteX10" fmla="*/ 431054 w 722619"/>
                <a:gd name="connsiteY10" fmla="*/ 157179 h 202541"/>
                <a:gd name="connsiteX11" fmla="*/ 250130 w 722619"/>
                <a:gd name="connsiteY11" fmla="*/ 157178 h 202541"/>
                <a:gd name="connsiteX12" fmla="*/ 132774 w 722619"/>
                <a:gd name="connsiteY12" fmla="*/ 176738 h 202541"/>
                <a:gd name="connsiteX13" fmla="*/ 749 w 722619"/>
                <a:gd name="connsiteY13" fmla="*/ 196297 h 20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619" h="202541">
                  <a:moveTo>
                    <a:pt x="749" y="196297"/>
                  </a:moveTo>
                  <a:cubicBezTo>
                    <a:pt x="-7401" y="185702"/>
                    <a:pt x="52907" y="137619"/>
                    <a:pt x="83876" y="113170"/>
                  </a:cubicBezTo>
                  <a:cubicBezTo>
                    <a:pt x="114845" y="88721"/>
                    <a:pt x="150703" y="66716"/>
                    <a:pt x="186562" y="49602"/>
                  </a:cubicBezTo>
                  <a:cubicBezTo>
                    <a:pt x="222421" y="32488"/>
                    <a:pt x="268875" y="18633"/>
                    <a:pt x="299029" y="10483"/>
                  </a:cubicBezTo>
                  <a:cubicBezTo>
                    <a:pt x="329183" y="2333"/>
                    <a:pt x="336518" y="-1741"/>
                    <a:pt x="367487" y="704"/>
                  </a:cubicBezTo>
                  <a:cubicBezTo>
                    <a:pt x="398456" y="3149"/>
                    <a:pt x="448169" y="11298"/>
                    <a:pt x="484843" y="25153"/>
                  </a:cubicBezTo>
                  <a:cubicBezTo>
                    <a:pt x="521517" y="39008"/>
                    <a:pt x="558190" y="64272"/>
                    <a:pt x="587529" y="83831"/>
                  </a:cubicBezTo>
                  <a:cubicBezTo>
                    <a:pt x="616868" y="103390"/>
                    <a:pt x="638873" y="122950"/>
                    <a:pt x="660877" y="142509"/>
                  </a:cubicBezTo>
                  <a:cubicBezTo>
                    <a:pt x="682881" y="162068"/>
                    <a:pt x="735854" y="194667"/>
                    <a:pt x="719555" y="201187"/>
                  </a:cubicBezTo>
                  <a:cubicBezTo>
                    <a:pt x="703256" y="207707"/>
                    <a:pt x="611164" y="188963"/>
                    <a:pt x="563080" y="181628"/>
                  </a:cubicBezTo>
                  <a:cubicBezTo>
                    <a:pt x="514997" y="174293"/>
                    <a:pt x="483212" y="161254"/>
                    <a:pt x="431054" y="157179"/>
                  </a:cubicBezTo>
                  <a:cubicBezTo>
                    <a:pt x="378896" y="153104"/>
                    <a:pt x="300658" y="151473"/>
                    <a:pt x="250130" y="157178"/>
                  </a:cubicBezTo>
                  <a:cubicBezTo>
                    <a:pt x="199602" y="162883"/>
                    <a:pt x="174337" y="170218"/>
                    <a:pt x="132774" y="176738"/>
                  </a:cubicBezTo>
                  <a:cubicBezTo>
                    <a:pt x="91211" y="183258"/>
                    <a:pt x="8899" y="206892"/>
                    <a:pt x="749" y="1962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2742D5-6688-6CA1-E180-BA067F561773}"/>
              </a:ext>
            </a:extLst>
          </p:cNvPr>
          <p:cNvCxnSpPr>
            <a:cxnSpLocks/>
          </p:cNvCxnSpPr>
          <p:nvPr/>
        </p:nvCxnSpPr>
        <p:spPr>
          <a:xfrm>
            <a:off x="4132228" y="2808163"/>
            <a:ext cx="343235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74E67B-6D87-FE7F-3EA8-B6C850CECBB4}"/>
              </a:ext>
            </a:extLst>
          </p:cNvPr>
          <p:cNvCxnSpPr>
            <a:cxnSpLocks/>
          </p:cNvCxnSpPr>
          <p:nvPr/>
        </p:nvCxnSpPr>
        <p:spPr>
          <a:xfrm>
            <a:off x="7324977" y="2138727"/>
            <a:ext cx="68295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28734-C498-C820-0F87-0F68E7161D28}"/>
              </a:ext>
            </a:extLst>
          </p:cNvPr>
          <p:cNvCxnSpPr>
            <a:cxnSpLocks/>
          </p:cNvCxnSpPr>
          <p:nvPr/>
        </p:nvCxnSpPr>
        <p:spPr>
          <a:xfrm>
            <a:off x="4132228" y="3429000"/>
            <a:ext cx="1859424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D201C9-03E7-BA5D-9CC0-8417440390FF}"/>
              </a:ext>
            </a:extLst>
          </p:cNvPr>
          <p:cNvGrpSpPr/>
          <p:nvPr/>
        </p:nvGrpSpPr>
        <p:grpSpPr>
          <a:xfrm>
            <a:off x="5991652" y="2961558"/>
            <a:ext cx="914400" cy="914400"/>
            <a:chOff x="6865206" y="1671983"/>
            <a:chExt cx="914400" cy="914400"/>
          </a:xfrm>
        </p:grpSpPr>
        <p:pic>
          <p:nvPicPr>
            <p:cNvPr id="20" name="Graphic 19" descr="Eye outline">
              <a:extLst>
                <a:ext uri="{FF2B5EF4-FFF2-40B4-BE49-F238E27FC236}">
                  <a16:creationId xmlns:a16="http://schemas.microsoft.com/office/drawing/2014/main" id="{BAEF7A25-AA11-AEE1-E367-B75730A44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5206" y="1671983"/>
              <a:ext cx="914400" cy="914400"/>
            </a:xfrm>
            <a:prstGeom prst="rect">
              <a:avLst/>
            </a:prstGeom>
          </p:spPr>
        </p:pic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DC09205-F00B-CA29-8000-674E65D16305}"/>
                </a:ext>
              </a:extLst>
            </p:cNvPr>
            <p:cNvSpPr/>
            <p:nvPr/>
          </p:nvSpPr>
          <p:spPr>
            <a:xfrm>
              <a:off x="6962382" y="1930783"/>
              <a:ext cx="722619" cy="202541"/>
            </a:xfrm>
            <a:custGeom>
              <a:avLst/>
              <a:gdLst>
                <a:gd name="connsiteX0" fmla="*/ 620 w 722252"/>
                <a:gd name="connsiteY0" fmla="*/ 196297 h 201603"/>
                <a:gd name="connsiteX1" fmla="*/ 83747 w 722252"/>
                <a:gd name="connsiteY1" fmla="*/ 113170 h 201603"/>
                <a:gd name="connsiteX2" fmla="*/ 186433 w 722252"/>
                <a:gd name="connsiteY2" fmla="*/ 49602 h 201603"/>
                <a:gd name="connsiteX3" fmla="*/ 298900 w 722252"/>
                <a:gd name="connsiteY3" fmla="*/ 10483 h 201603"/>
                <a:gd name="connsiteX4" fmla="*/ 367358 w 722252"/>
                <a:gd name="connsiteY4" fmla="*/ 704 h 201603"/>
                <a:gd name="connsiteX5" fmla="*/ 484714 w 722252"/>
                <a:gd name="connsiteY5" fmla="*/ 25153 h 201603"/>
                <a:gd name="connsiteX6" fmla="*/ 587400 w 722252"/>
                <a:gd name="connsiteY6" fmla="*/ 83831 h 201603"/>
                <a:gd name="connsiteX7" fmla="*/ 660748 w 722252"/>
                <a:gd name="connsiteY7" fmla="*/ 142509 h 201603"/>
                <a:gd name="connsiteX8" fmla="*/ 719426 w 722252"/>
                <a:gd name="connsiteY8" fmla="*/ 201187 h 201603"/>
                <a:gd name="connsiteX9" fmla="*/ 567841 w 722252"/>
                <a:gd name="connsiteY9" fmla="*/ 166958 h 201603"/>
                <a:gd name="connsiteX10" fmla="*/ 430925 w 722252"/>
                <a:gd name="connsiteY10" fmla="*/ 132729 h 201603"/>
                <a:gd name="connsiteX11" fmla="*/ 250001 w 722252"/>
                <a:gd name="connsiteY11" fmla="*/ 132729 h 201603"/>
                <a:gd name="connsiteX12" fmla="*/ 127755 w 722252"/>
                <a:gd name="connsiteY12" fmla="*/ 166958 h 201603"/>
                <a:gd name="connsiteX13" fmla="*/ 620 w 722252"/>
                <a:gd name="connsiteY13" fmla="*/ 196297 h 201603"/>
                <a:gd name="connsiteX0" fmla="*/ 620 w 722490"/>
                <a:gd name="connsiteY0" fmla="*/ 196297 h 202795"/>
                <a:gd name="connsiteX1" fmla="*/ 83747 w 722490"/>
                <a:gd name="connsiteY1" fmla="*/ 113170 h 202795"/>
                <a:gd name="connsiteX2" fmla="*/ 186433 w 722490"/>
                <a:gd name="connsiteY2" fmla="*/ 49602 h 202795"/>
                <a:gd name="connsiteX3" fmla="*/ 298900 w 722490"/>
                <a:gd name="connsiteY3" fmla="*/ 10483 h 202795"/>
                <a:gd name="connsiteX4" fmla="*/ 367358 w 722490"/>
                <a:gd name="connsiteY4" fmla="*/ 704 h 202795"/>
                <a:gd name="connsiteX5" fmla="*/ 484714 w 722490"/>
                <a:gd name="connsiteY5" fmla="*/ 25153 h 202795"/>
                <a:gd name="connsiteX6" fmla="*/ 587400 w 722490"/>
                <a:gd name="connsiteY6" fmla="*/ 83831 h 202795"/>
                <a:gd name="connsiteX7" fmla="*/ 660748 w 722490"/>
                <a:gd name="connsiteY7" fmla="*/ 142509 h 202795"/>
                <a:gd name="connsiteX8" fmla="*/ 719426 w 722490"/>
                <a:gd name="connsiteY8" fmla="*/ 201187 h 202795"/>
                <a:gd name="connsiteX9" fmla="*/ 562951 w 722490"/>
                <a:gd name="connsiteY9" fmla="*/ 181628 h 202795"/>
                <a:gd name="connsiteX10" fmla="*/ 430925 w 722490"/>
                <a:gd name="connsiteY10" fmla="*/ 132729 h 202795"/>
                <a:gd name="connsiteX11" fmla="*/ 250001 w 722490"/>
                <a:gd name="connsiteY11" fmla="*/ 132729 h 202795"/>
                <a:gd name="connsiteX12" fmla="*/ 127755 w 722490"/>
                <a:gd name="connsiteY12" fmla="*/ 166958 h 202795"/>
                <a:gd name="connsiteX13" fmla="*/ 620 w 722490"/>
                <a:gd name="connsiteY13" fmla="*/ 196297 h 202795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32729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66958 h 202541"/>
                <a:gd name="connsiteX13" fmla="*/ 620 w 722490"/>
                <a:gd name="connsiteY13" fmla="*/ 196297 h 202541"/>
                <a:gd name="connsiteX0" fmla="*/ 620 w 722490"/>
                <a:gd name="connsiteY0" fmla="*/ 196297 h 202541"/>
                <a:gd name="connsiteX1" fmla="*/ 83747 w 722490"/>
                <a:gd name="connsiteY1" fmla="*/ 113170 h 202541"/>
                <a:gd name="connsiteX2" fmla="*/ 186433 w 722490"/>
                <a:gd name="connsiteY2" fmla="*/ 49602 h 202541"/>
                <a:gd name="connsiteX3" fmla="*/ 298900 w 722490"/>
                <a:gd name="connsiteY3" fmla="*/ 10483 h 202541"/>
                <a:gd name="connsiteX4" fmla="*/ 367358 w 722490"/>
                <a:gd name="connsiteY4" fmla="*/ 704 h 202541"/>
                <a:gd name="connsiteX5" fmla="*/ 484714 w 722490"/>
                <a:gd name="connsiteY5" fmla="*/ 25153 h 202541"/>
                <a:gd name="connsiteX6" fmla="*/ 587400 w 722490"/>
                <a:gd name="connsiteY6" fmla="*/ 83831 h 202541"/>
                <a:gd name="connsiteX7" fmla="*/ 660748 w 722490"/>
                <a:gd name="connsiteY7" fmla="*/ 142509 h 202541"/>
                <a:gd name="connsiteX8" fmla="*/ 719426 w 722490"/>
                <a:gd name="connsiteY8" fmla="*/ 201187 h 202541"/>
                <a:gd name="connsiteX9" fmla="*/ 562951 w 722490"/>
                <a:gd name="connsiteY9" fmla="*/ 181628 h 202541"/>
                <a:gd name="connsiteX10" fmla="*/ 430925 w 722490"/>
                <a:gd name="connsiteY10" fmla="*/ 157179 h 202541"/>
                <a:gd name="connsiteX11" fmla="*/ 250001 w 722490"/>
                <a:gd name="connsiteY11" fmla="*/ 157178 h 202541"/>
                <a:gd name="connsiteX12" fmla="*/ 127755 w 722490"/>
                <a:gd name="connsiteY12" fmla="*/ 186518 h 202541"/>
                <a:gd name="connsiteX13" fmla="*/ 620 w 722490"/>
                <a:gd name="connsiteY13" fmla="*/ 196297 h 202541"/>
                <a:gd name="connsiteX0" fmla="*/ 749 w 722619"/>
                <a:gd name="connsiteY0" fmla="*/ 196297 h 202541"/>
                <a:gd name="connsiteX1" fmla="*/ 83876 w 722619"/>
                <a:gd name="connsiteY1" fmla="*/ 113170 h 202541"/>
                <a:gd name="connsiteX2" fmla="*/ 186562 w 722619"/>
                <a:gd name="connsiteY2" fmla="*/ 49602 h 202541"/>
                <a:gd name="connsiteX3" fmla="*/ 299029 w 722619"/>
                <a:gd name="connsiteY3" fmla="*/ 10483 h 202541"/>
                <a:gd name="connsiteX4" fmla="*/ 367487 w 722619"/>
                <a:gd name="connsiteY4" fmla="*/ 704 h 202541"/>
                <a:gd name="connsiteX5" fmla="*/ 484843 w 722619"/>
                <a:gd name="connsiteY5" fmla="*/ 25153 h 202541"/>
                <a:gd name="connsiteX6" fmla="*/ 587529 w 722619"/>
                <a:gd name="connsiteY6" fmla="*/ 83831 h 202541"/>
                <a:gd name="connsiteX7" fmla="*/ 660877 w 722619"/>
                <a:gd name="connsiteY7" fmla="*/ 142509 h 202541"/>
                <a:gd name="connsiteX8" fmla="*/ 719555 w 722619"/>
                <a:gd name="connsiteY8" fmla="*/ 201187 h 202541"/>
                <a:gd name="connsiteX9" fmla="*/ 563080 w 722619"/>
                <a:gd name="connsiteY9" fmla="*/ 181628 h 202541"/>
                <a:gd name="connsiteX10" fmla="*/ 431054 w 722619"/>
                <a:gd name="connsiteY10" fmla="*/ 157179 h 202541"/>
                <a:gd name="connsiteX11" fmla="*/ 250130 w 722619"/>
                <a:gd name="connsiteY11" fmla="*/ 157178 h 202541"/>
                <a:gd name="connsiteX12" fmla="*/ 132774 w 722619"/>
                <a:gd name="connsiteY12" fmla="*/ 176738 h 202541"/>
                <a:gd name="connsiteX13" fmla="*/ 749 w 722619"/>
                <a:gd name="connsiteY13" fmla="*/ 196297 h 20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2619" h="202541">
                  <a:moveTo>
                    <a:pt x="749" y="196297"/>
                  </a:moveTo>
                  <a:cubicBezTo>
                    <a:pt x="-7401" y="185702"/>
                    <a:pt x="52907" y="137619"/>
                    <a:pt x="83876" y="113170"/>
                  </a:cubicBezTo>
                  <a:cubicBezTo>
                    <a:pt x="114845" y="88721"/>
                    <a:pt x="150703" y="66716"/>
                    <a:pt x="186562" y="49602"/>
                  </a:cubicBezTo>
                  <a:cubicBezTo>
                    <a:pt x="222421" y="32488"/>
                    <a:pt x="268875" y="18633"/>
                    <a:pt x="299029" y="10483"/>
                  </a:cubicBezTo>
                  <a:cubicBezTo>
                    <a:pt x="329183" y="2333"/>
                    <a:pt x="336518" y="-1741"/>
                    <a:pt x="367487" y="704"/>
                  </a:cubicBezTo>
                  <a:cubicBezTo>
                    <a:pt x="398456" y="3149"/>
                    <a:pt x="448169" y="11298"/>
                    <a:pt x="484843" y="25153"/>
                  </a:cubicBezTo>
                  <a:cubicBezTo>
                    <a:pt x="521517" y="39008"/>
                    <a:pt x="558190" y="64272"/>
                    <a:pt x="587529" y="83831"/>
                  </a:cubicBezTo>
                  <a:cubicBezTo>
                    <a:pt x="616868" y="103390"/>
                    <a:pt x="638873" y="122950"/>
                    <a:pt x="660877" y="142509"/>
                  </a:cubicBezTo>
                  <a:cubicBezTo>
                    <a:pt x="682881" y="162068"/>
                    <a:pt x="735854" y="194667"/>
                    <a:pt x="719555" y="201187"/>
                  </a:cubicBezTo>
                  <a:cubicBezTo>
                    <a:pt x="703256" y="207707"/>
                    <a:pt x="611164" y="188963"/>
                    <a:pt x="563080" y="181628"/>
                  </a:cubicBezTo>
                  <a:cubicBezTo>
                    <a:pt x="514997" y="174293"/>
                    <a:pt x="483212" y="161254"/>
                    <a:pt x="431054" y="157179"/>
                  </a:cubicBezTo>
                  <a:cubicBezTo>
                    <a:pt x="378896" y="153104"/>
                    <a:pt x="300658" y="151473"/>
                    <a:pt x="250130" y="157178"/>
                  </a:cubicBezTo>
                  <a:cubicBezTo>
                    <a:pt x="199602" y="162883"/>
                    <a:pt x="174337" y="170218"/>
                    <a:pt x="132774" y="176738"/>
                  </a:cubicBezTo>
                  <a:cubicBezTo>
                    <a:pt x="91211" y="183258"/>
                    <a:pt x="8899" y="206892"/>
                    <a:pt x="749" y="1962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10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A797D-98A6-434B-F349-4624319E8CE3}"/>
              </a:ext>
            </a:extLst>
          </p:cNvPr>
          <p:cNvSpPr txBox="1"/>
          <p:nvPr/>
        </p:nvSpPr>
        <p:spPr>
          <a:xfrm>
            <a:off x="0" y="94593"/>
            <a:ext cx="5859624" cy="4975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Mind-wandering could be: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Totally random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Related to the text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Very brief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Blank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"/>
                <a:cs typeface="Arial" panose="020B0604020202020204" pitchFamily="34" charset="0"/>
              </a:rPr>
              <a:t>Useful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359C7-E2D6-3D5B-8D49-5A7C5D38AAB5}"/>
              </a:ext>
            </a:extLst>
          </p:cNvPr>
          <p:cNvSpPr txBox="1"/>
          <p:nvPr/>
        </p:nvSpPr>
        <p:spPr>
          <a:xfrm>
            <a:off x="5225143" y="0"/>
            <a:ext cx="6966857" cy="4975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(Examples)</a:t>
            </a:r>
          </a:p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("what did I have for lunch?")</a:t>
            </a:r>
          </a:p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("I wonder where the town is?")</a:t>
            </a:r>
          </a:p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("I'm tired.")</a:t>
            </a:r>
          </a:p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("&lt;thinking about nothing&gt;")</a:t>
            </a:r>
          </a:p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"/>
                <a:cs typeface="Arial" panose="020B0604020202020204" pitchFamily="34" charset="0"/>
              </a:rPr>
              <a:t>("I should remember that.")</a:t>
            </a:r>
          </a:p>
        </p:txBody>
      </p:sp>
    </p:spTree>
    <p:extLst>
      <p:ext uri="{BB962C8B-B14F-4D97-AF65-F5344CB8AC3E}">
        <p14:creationId xmlns:p14="http://schemas.microsoft.com/office/powerpoint/2010/main" val="66529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22BBFD-44E1-E940-B87C-89FA93A6C254}"/>
              </a:ext>
            </a:extLst>
          </p:cNvPr>
          <p:cNvSpPr txBox="1"/>
          <p:nvPr/>
        </p:nvSpPr>
        <p:spPr>
          <a:xfrm>
            <a:off x="3747576" y="129680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pic>
        <p:nvPicPr>
          <p:cNvPr id="10" name="Graphic 9" descr="Eye outline">
            <a:extLst>
              <a:ext uri="{FF2B5EF4-FFF2-40B4-BE49-F238E27FC236}">
                <a16:creationId xmlns:a16="http://schemas.microsoft.com/office/drawing/2014/main" id="{6C1CFC08-0CAD-2447-A30B-01932D13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8668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Exclamation mark with solid fill">
            <a:extLst>
              <a:ext uri="{FF2B5EF4-FFF2-40B4-BE49-F238E27FC236}">
                <a16:creationId xmlns:a16="http://schemas.microsoft.com/office/drawing/2014/main" id="{ACC51534-D335-C648-82B4-7D49D900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113" y="3146908"/>
            <a:ext cx="564184" cy="5641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7260C-3731-F843-B291-AE29122A4466}"/>
              </a:ext>
            </a:extLst>
          </p:cNvPr>
          <p:cNvGrpSpPr/>
          <p:nvPr/>
        </p:nvGrpSpPr>
        <p:grpSpPr>
          <a:xfrm>
            <a:off x="5011125" y="5003625"/>
            <a:ext cx="1764154" cy="1640685"/>
            <a:chOff x="8018269" y="5319583"/>
            <a:chExt cx="1280127" cy="1190533"/>
          </a:xfrm>
        </p:grpSpPr>
        <p:pic>
          <p:nvPicPr>
            <p:cNvPr id="1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D837A0B-4958-414E-B6FE-5177F591F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8269" y="539379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52EF9-12D5-9943-AB3D-CBB8D25FFBEB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9D6111-7298-1E44-B175-78559C7E3076}"/>
                </a:ext>
              </a:extLst>
            </p:cNvPr>
            <p:cNvSpPr/>
            <p:nvPr/>
          </p:nvSpPr>
          <p:spPr>
            <a:xfrm>
              <a:off x="866058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4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2D4380-6C97-AB1C-AEB6-EA23C5E34EB6}"/>
              </a:ext>
            </a:extLst>
          </p:cNvPr>
          <p:cNvSpPr/>
          <p:nvPr/>
        </p:nvSpPr>
        <p:spPr>
          <a:xfrm>
            <a:off x="3097764" y="1296809"/>
            <a:ext cx="6190710" cy="3488134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43FC82-CE6A-83EC-DA10-B57BDB4C5706}"/>
              </a:ext>
            </a:extLst>
          </p:cNvPr>
          <p:cNvGrpSpPr/>
          <p:nvPr/>
        </p:nvGrpSpPr>
        <p:grpSpPr>
          <a:xfrm>
            <a:off x="5281217" y="5094076"/>
            <a:ext cx="1170642" cy="1170642"/>
            <a:chOff x="5284488" y="5428973"/>
            <a:chExt cx="1170642" cy="1170642"/>
          </a:xfrm>
        </p:grpSpPr>
        <p:pic>
          <p:nvPicPr>
            <p:cNvPr id="34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354B16F1-10E9-FCB4-8644-B42DE1EF5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41">
              <a:off x="5284488" y="5428973"/>
              <a:ext cx="1170642" cy="117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167E0337-1C99-D2D9-D211-EDAE5C13292F}"/>
                </a:ext>
              </a:extLst>
            </p:cNvPr>
            <p:cNvSpPr/>
            <p:nvPr/>
          </p:nvSpPr>
          <p:spPr>
            <a:xfrm>
              <a:off x="5696004" y="5470137"/>
              <a:ext cx="440636" cy="455929"/>
            </a:xfrm>
            <a:prstGeom prst="blockArc">
              <a:avLst>
                <a:gd name="adj1" fmla="val 9589157"/>
                <a:gd name="adj2" fmla="val 5305016"/>
                <a:gd name="adj3" fmla="val 176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Graphic 2" descr="Mouse outline">
            <a:extLst>
              <a:ext uri="{FF2B5EF4-FFF2-40B4-BE49-F238E27FC236}">
                <a16:creationId xmlns:a16="http://schemas.microsoft.com/office/drawing/2014/main" id="{9467A3E4-139D-0026-6179-389C0F135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284" y="4874570"/>
            <a:ext cx="1502169" cy="150216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E2C6FEA-4DB1-0BA2-791E-C061C185C708}"/>
              </a:ext>
            </a:extLst>
          </p:cNvPr>
          <p:cNvSpPr/>
          <p:nvPr/>
        </p:nvSpPr>
        <p:spPr>
          <a:xfrm>
            <a:off x="5733555" y="5680796"/>
            <a:ext cx="98755" cy="3785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2A2F09-4528-7160-E459-EC66A14F39B6}"/>
              </a:ext>
            </a:extLst>
          </p:cNvPr>
          <p:cNvSpPr/>
          <p:nvPr/>
        </p:nvSpPr>
        <p:spPr>
          <a:xfrm rot="18928804">
            <a:off x="5743583" y="5929463"/>
            <a:ext cx="107643" cy="219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71BC4-B737-85B6-0C85-1B37F6FFFE04}"/>
              </a:ext>
            </a:extLst>
          </p:cNvPr>
          <p:cNvSpPr/>
          <p:nvPr/>
        </p:nvSpPr>
        <p:spPr>
          <a:xfrm rot="1892498">
            <a:off x="5711256" y="5397530"/>
            <a:ext cx="85103" cy="4337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4D25D-C0E9-54C8-7774-DCA0B58BCFC1}"/>
              </a:ext>
            </a:extLst>
          </p:cNvPr>
          <p:cNvSpPr txBox="1"/>
          <p:nvPr/>
        </p:nvSpPr>
        <p:spPr>
          <a:xfrm>
            <a:off x="3747576" y="1296809"/>
            <a:ext cx="4891086" cy="348813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81071-1332-055D-1A38-D390E712C975}"/>
              </a:ext>
            </a:extLst>
          </p:cNvPr>
          <p:cNvSpPr/>
          <p:nvPr/>
        </p:nvSpPr>
        <p:spPr>
          <a:xfrm>
            <a:off x="3097764" y="1300623"/>
            <a:ext cx="6190710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8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2CD2A3-9AB7-EE5B-FC8E-3D70C3440AD8}"/>
              </a:ext>
            </a:extLst>
          </p:cNvPr>
          <p:cNvSpPr/>
          <p:nvPr/>
        </p:nvSpPr>
        <p:spPr>
          <a:xfrm>
            <a:off x="3097764" y="1296809"/>
            <a:ext cx="6190710" cy="3488134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28EFC-E6CC-A725-A93F-ADD6A89EEBBC}"/>
              </a:ext>
            </a:extLst>
          </p:cNvPr>
          <p:cNvSpPr txBox="1"/>
          <p:nvPr/>
        </p:nvSpPr>
        <p:spPr>
          <a:xfrm>
            <a:off x="3747576" y="1296809"/>
            <a:ext cx="4891086" cy="348813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0070C3-B505-F213-AB36-DF81305B20E1}"/>
              </a:ext>
            </a:extLst>
          </p:cNvPr>
          <p:cNvGrpSpPr/>
          <p:nvPr/>
        </p:nvGrpSpPr>
        <p:grpSpPr>
          <a:xfrm>
            <a:off x="6812837" y="2346345"/>
            <a:ext cx="652723" cy="687741"/>
            <a:chOff x="3511548" y="2513446"/>
            <a:chExt cx="926432" cy="914400"/>
          </a:xfrm>
        </p:grpSpPr>
        <p:pic>
          <p:nvPicPr>
            <p:cNvPr id="4" name="Graphic 3" descr="Cursor with solid fill">
              <a:extLst>
                <a:ext uri="{FF2B5EF4-FFF2-40B4-BE49-F238E27FC236}">
                  <a16:creationId xmlns:a16="http://schemas.microsoft.com/office/drawing/2014/main" id="{19F3B1C2-2D8A-272A-4CB3-A616B033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966446C-AB8F-9734-C29D-D378FC94401C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9319D2-BED7-12F0-F351-3D44CCB017B7}"/>
              </a:ext>
            </a:extLst>
          </p:cNvPr>
          <p:cNvGrpSpPr/>
          <p:nvPr/>
        </p:nvGrpSpPr>
        <p:grpSpPr>
          <a:xfrm>
            <a:off x="6586295" y="3547499"/>
            <a:ext cx="652723" cy="687741"/>
            <a:chOff x="3511548" y="2513446"/>
            <a:chExt cx="926432" cy="914400"/>
          </a:xfrm>
        </p:grpSpPr>
        <p:pic>
          <p:nvPicPr>
            <p:cNvPr id="7" name="Graphic 6" descr="Cursor with solid fill">
              <a:extLst>
                <a:ext uri="{FF2B5EF4-FFF2-40B4-BE49-F238E27FC236}">
                  <a16:creationId xmlns:a16="http://schemas.microsoft.com/office/drawing/2014/main" id="{2128FA61-375B-5883-FDD3-50DAA29A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3888AF18-A6AE-3923-8FFC-ECFA268B03D4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DB0D-AFBA-B9D3-C636-A9F79BFD379E}"/>
              </a:ext>
            </a:extLst>
          </p:cNvPr>
          <p:cNvSpPr/>
          <p:nvPr/>
        </p:nvSpPr>
        <p:spPr>
          <a:xfrm>
            <a:off x="7273180" y="2653300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76912-165F-B46F-CF2D-4881B95E6424}"/>
              </a:ext>
            </a:extLst>
          </p:cNvPr>
          <p:cNvSpPr/>
          <p:nvPr/>
        </p:nvSpPr>
        <p:spPr>
          <a:xfrm>
            <a:off x="7068141" y="3859339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58FC35-8A57-64CB-2857-BC0D05826E51}"/>
              </a:ext>
            </a:extLst>
          </p:cNvPr>
          <p:cNvGrpSpPr/>
          <p:nvPr/>
        </p:nvGrpSpPr>
        <p:grpSpPr>
          <a:xfrm>
            <a:off x="5275277" y="5094076"/>
            <a:ext cx="1170642" cy="1170642"/>
            <a:chOff x="5284488" y="5428973"/>
            <a:chExt cx="1170642" cy="1170642"/>
          </a:xfrm>
        </p:grpSpPr>
        <p:pic>
          <p:nvPicPr>
            <p:cNvPr id="3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9A3D6AA7-6005-C11C-383C-516CD97F3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41">
              <a:off x="5284488" y="5428973"/>
              <a:ext cx="1170642" cy="117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451B403A-62F1-CDA3-97E3-28BD985EABE1}"/>
                </a:ext>
              </a:extLst>
            </p:cNvPr>
            <p:cNvSpPr/>
            <p:nvPr/>
          </p:nvSpPr>
          <p:spPr>
            <a:xfrm>
              <a:off x="5696004" y="5470137"/>
              <a:ext cx="440636" cy="455929"/>
            </a:xfrm>
            <a:prstGeom prst="blockArc">
              <a:avLst>
                <a:gd name="adj1" fmla="val 9589157"/>
                <a:gd name="adj2" fmla="val 5305016"/>
                <a:gd name="adj3" fmla="val 176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1A4785-D4BD-B9C4-2DFA-B3E3429A1D8C}"/>
              </a:ext>
            </a:extLst>
          </p:cNvPr>
          <p:cNvGrpSpPr/>
          <p:nvPr/>
        </p:nvGrpSpPr>
        <p:grpSpPr>
          <a:xfrm>
            <a:off x="5376344" y="4874570"/>
            <a:ext cx="1502169" cy="1502169"/>
            <a:chOff x="6939621" y="4874570"/>
            <a:chExt cx="1502169" cy="1502169"/>
          </a:xfrm>
        </p:grpSpPr>
        <p:pic>
          <p:nvPicPr>
            <p:cNvPr id="41" name="Graphic 40" descr="Mouse outline">
              <a:extLst>
                <a:ext uri="{FF2B5EF4-FFF2-40B4-BE49-F238E27FC236}">
                  <a16:creationId xmlns:a16="http://schemas.microsoft.com/office/drawing/2014/main" id="{A3217D50-13A5-4104-E7DB-8F19122FB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39621" y="4874570"/>
              <a:ext cx="1502169" cy="1502169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181FB2-75B5-FBD5-17CD-B95BB7D96C16}"/>
                </a:ext>
              </a:extLst>
            </p:cNvPr>
            <p:cNvSpPr/>
            <p:nvPr/>
          </p:nvSpPr>
          <p:spPr>
            <a:xfrm>
              <a:off x="7290892" y="5680796"/>
              <a:ext cx="98755" cy="3785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58E54D-DE0F-85F1-2092-50E169D6D95F}"/>
                </a:ext>
              </a:extLst>
            </p:cNvPr>
            <p:cNvSpPr/>
            <p:nvPr/>
          </p:nvSpPr>
          <p:spPr>
            <a:xfrm rot="18928804">
              <a:off x="7300920" y="5929463"/>
              <a:ext cx="107643" cy="219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BAFC67-6A68-C51C-285E-5ABD5FDCC0B4}"/>
                </a:ext>
              </a:extLst>
            </p:cNvPr>
            <p:cNvSpPr/>
            <p:nvPr/>
          </p:nvSpPr>
          <p:spPr>
            <a:xfrm rot="1892498">
              <a:off x="7268593" y="5397530"/>
              <a:ext cx="85103" cy="4337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7787111-6F9E-1CE2-B8DA-0295507ED784}"/>
              </a:ext>
            </a:extLst>
          </p:cNvPr>
          <p:cNvSpPr/>
          <p:nvPr/>
        </p:nvSpPr>
        <p:spPr>
          <a:xfrm>
            <a:off x="3097764" y="1300623"/>
            <a:ext cx="6190710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4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2D4380-6C97-AB1C-AEB6-EA23C5E34EB6}"/>
              </a:ext>
            </a:extLst>
          </p:cNvPr>
          <p:cNvSpPr/>
          <p:nvPr/>
        </p:nvSpPr>
        <p:spPr>
          <a:xfrm>
            <a:off x="6373091" y="1898369"/>
            <a:ext cx="4891085" cy="2794996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2BBFD-44E1-E940-B87C-89FA93A6C254}"/>
              </a:ext>
            </a:extLst>
          </p:cNvPr>
          <p:cNvSpPr txBox="1"/>
          <p:nvPr/>
        </p:nvSpPr>
        <p:spPr>
          <a:xfrm>
            <a:off x="6813011" y="1898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huge mountain.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0070C3-B505-F213-AB36-DF81305B20E1}"/>
              </a:ext>
            </a:extLst>
          </p:cNvPr>
          <p:cNvGrpSpPr/>
          <p:nvPr/>
        </p:nvGrpSpPr>
        <p:grpSpPr>
          <a:xfrm>
            <a:off x="9193060" y="2659465"/>
            <a:ext cx="652723" cy="687741"/>
            <a:chOff x="3511548" y="2513446"/>
            <a:chExt cx="926432" cy="914400"/>
          </a:xfrm>
        </p:grpSpPr>
        <p:pic>
          <p:nvPicPr>
            <p:cNvPr id="4" name="Graphic 3" descr="Cursor with solid fill">
              <a:extLst>
                <a:ext uri="{FF2B5EF4-FFF2-40B4-BE49-F238E27FC236}">
                  <a16:creationId xmlns:a16="http://schemas.microsoft.com/office/drawing/2014/main" id="{19F3B1C2-2D8A-272A-4CB3-A616B0336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966446C-AB8F-9734-C29D-D378FC94401C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9319D2-BED7-12F0-F351-3D44CCB017B7}"/>
              </a:ext>
            </a:extLst>
          </p:cNvPr>
          <p:cNvGrpSpPr/>
          <p:nvPr/>
        </p:nvGrpSpPr>
        <p:grpSpPr>
          <a:xfrm>
            <a:off x="9022182" y="3654161"/>
            <a:ext cx="652723" cy="687741"/>
            <a:chOff x="3511548" y="2513446"/>
            <a:chExt cx="926432" cy="914400"/>
          </a:xfrm>
        </p:grpSpPr>
        <p:pic>
          <p:nvPicPr>
            <p:cNvPr id="7" name="Graphic 6" descr="Cursor with solid fill">
              <a:extLst>
                <a:ext uri="{FF2B5EF4-FFF2-40B4-BE49-F238E27FC236}">
                  <a16:creationId xmlns:a16="http://schemas.microsoft.com/office/drawing/2014/main" id="{2128FA61-375B-5883-FDD3-50DAA29A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8" name="Arc 7">
              <a:extLst>
                <a:ext uri="{FF2B5EF4-FFF2-40B4-BE49-F238E27FC236}">
                  <a16:creationId xmlns:a16="http://schemas.microsoft.com/office/drawing/2014/main" id="{3888AF18-A6AE-3923-8FFC-ECFA268B03D4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DB0D-AFBA-B9D3-C636-A9F79BFD379E}"/>
              </a:ext>
            </a:extLst>
          </p:cNvPr>
          <p:cNvSpPr/>
          <p:nvPr/>
        </p:nvSpPr>
        <p:spPr>
          <a:xfrm>
            <a:off x="9653403" y="2966420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76912-165F-B46F-CF2D-4881B95E6424}"/>
              </a:ext>
            </a:extLst>
          </p:cNvPr>
          <p:cNvSpPr/>
          <p:nvPr/>
        </p:nvSpPr>
        <p:spPr>
          <a:xfrm>
            <a:off x="9504028" y="3966001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12469-E88F-CA00-BE65-8C297AB3988E}"/>
              </a:ext>
            </a:extLst>
          </p:cNvPr>
          <p:cNvSpPr/>
          <p:nvPr/>
        </p:nvSpPr>
        <p:spPr>
          <a:xfrm>
            <a:off x="950632" y="1898369"/>
            <a:ext cx="4891085" cy="2794996"/>
          </a:xfrm>
          <a:prstGeom prst="rect">
            <a:avLst/>
          </a:prstGeom>
          <a:solidFill>
            <a:srgbClr val="FF0000">
              <a:alpha val="1686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7F70E-80EE-20E6-666F-2DE6212781FF}"/>
              </a:ext>
            </a:extLst>
          </p:cNvPr>
          <p:cNvSpPr txBox="1"/>
          <p:nvPr/>
        </p:nvSpPr>
        <p:spPr>
          <a:xfrm>
            <a:off x="1390552" y="1898369"/>
            <a:ext cx="4011243" cy="279499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huge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mountain.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one could climb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it. It was just too tall.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360C22-F088-970F-0C9A-0D6C7CFEC139}"/>
              </a:ext>
            </a:extLst>
          </p:cNvPr>
          <p:cNvGrpSpPr/>
          <p:nvPr/>
        </p:nvGrpSpPr>
        <p:grpSpPr>
          <a:xfrm>
            <a:off x="1456034" y="3144374"/>
            <a:ext cx="652723" cy="687741"/>
            <a:chOff x="3511548" y="2513446"/>
            <a:chExt cx="926432" cy="914400"/>
          </a:xfrm>
        </p:grpSpPr>
        <p:pic>
          <p:nvPicPr>
            <p:cNvPr id="12" name="Graphic 11" descr="Cursor with solid fill">
              <a:extLst>
                <a:ext uri="{FF2B5EF4-FFF2-40B4-BE49-F238E27FC236}">
                  <a16:creationId xmlns:a16="http://schemas.microsoft.com/office/drawing/2014/main" id="{7B7899D4-0DC4-1AD1-9FE6-7F35168C7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221CD9C-4EDC-7724-2C46-166FC98F86E7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819535-F2BD-9F75-51BB-3CB2E0013D56}"/>
              </a:ext>
            </a:extLst>
          </p:cNvPr>
          <p:cNvGrpSpPr/>
          <p:nvPr/>
        </p:nvGrpSpPr>
        <p:grpSpPr>
          <a:xfrm>
            <a:off x="3288667" y="3141421"/>
            <a:ext cx="652723" cy="687741"/>
            <a:chOff x="3511548" y="2513446"/>
            <a:chExt cx="926432" cy="914400"/>
          </a:xfrm>
        </p:grpSpPr>
        <p:pic>
          <p:nvPicPr>
            <p:cNvPr id="19" name="Graphic 18" descr="Cursor with solid fill">
              <a:extLst>
                <a:ext uri="{FF2B5EF4-FFF2-40B4-BE49-F238E27FC236}">
                  <a16:creationId xmlns:a16="http://schemas.microsoft.com/office/drawing/2014/main" id="{4802C030-A922-D694-B136-36AC51B62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D5F3B3E-DA82-138A-8967-54617B9C2839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6022B32-6FCF-688A-BBC1-7FCF306BE24C}"/>
              </a:ext>
            </a:extLst>
          </p:cNvPr>
          <p:cNvSpPr/>
          <p:nvPr/>
        </p:nvSpPr>
        <p:spPr>
          <a:xfrm>
            <a:off x="1916377" y="3451329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AAD66C-FF3E-0ED2-10CE-B2F98DBEC54F}"/>
              </a:ext>
            </a:extLst>
          </p:cNvPr>
          <p:cNvSpPr/>
          <p:nvPr/>
        </p:nvSpPr>
        <p:spPr>
          <a:xfrm>
            <a:off x="3774430" y="3440612"/>
            <a:ext cx="333919" cy="412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2A9172-8C41-410B-6716-3E32102A99B0}"/>
              </a:ext>
            </a:extLst>
          </p:cNvPr>
          <p:cNvSpPr/>
          <p:nvPr/>
        </p:nvSpPr>
        <p:spPr>
          <a:xfrm>
            <a:off x="950632" y="1898369"/>
            <a:ext cx="4876072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491F7C-6C78-8557-DDF2-3BA44854045F}"/>
              </a:ext>
            </a:extLst>
          </p:cNvPr>
          <p:cNvSpPr/>
          <p:nvPr/>
        </p:nvSpPr>
        <p:spPr>
          <a:xfrm>
            <a:off x="6367542" y="1898369"/>
            <a:ext cx="4876072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Graphic 22" descr="Arrow: Straight with solid fill">
            <a:extLst>
              <a:ext uri="{FF2B5EF4-FFF2-40B4-BE49-F238E27FC236}">
                <a16:creationId xmlns:a16="http://schemas.microsoft.com/office/drawing/2014/main" id="{7E0D8CB8-5953-24F8-251D-7DA0C4CF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590673" y="3046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594</Words>
  <Application>Microsoft Macintosh PowerPoint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Jangraw</dc:creator>
  <cp:lastModifiedBy>David Jangraw</cp:lastModifiedBy>
  <cp:revision>46</cp:revision>
  <dcterms:created xsi:type="dcterms:W3CDTF">2021-07-19T15:01:32Z</dcterms:created>
  <dcterms:modified xsi:type="dcterms:W3CDTF">2023-09-28T20:47:06Z</dcterms:modified>
</cp:coreProperties>
</file>