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8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" Target="../slides/slide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../slides/slide4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Diagram</a:t>
          </a:r>
          <a:r>
            <a:rPr lang="en-US" baseline="0" dirty="0"/>
            <a:t> network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Waktu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2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B4CA7C4-FCA1-4127-B20A-2A5C031A3CF4}" type="pres">
      <dgm:prSet presAssocID="{49225C73-1633-42F1-AB3B-7CB183E5F8B8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2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1" presStyleCnt="2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9509775-983E-4110-B989-EE2CD6514BE0}" type="pres">
      <dgm:prSet presAssocID="{1C383F32-22E8-4F62-A3E0-BDC3D5F48992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1" destOrd="0" presId="urn:microsoft.com/office/officeart/2018/5/layout/IconCircleLabelList"/>
    <dgm:cxn modelId="{3A7F4DB9-1469-4F58-B633-24B7EEE084D1}" type="presParOf" srcId="{50B3CE7C-E10B-4E23-BD93-03664997C932}" destId="{ECFA770B-DE2C-4683-A038-58D0FE44BC27}" srcOrd="2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Diagram</a:t>
          </a:r>
          <a:r>
            <a:rPr lang="en-US" sz="1900" kern="1200" baseline="0" dirty="0"/>
            <a:t> network</a:t>
          </a:r>
          <a:endParaRPr lang="en-US" sz="1900" kern="1200" dirty="0"/>
        </a:p>
      </dsp:txBody>
      <dsp:txXfrm>
        <a:off x="1114199" y="2942806"/>
        <a:ext cx="3600000" cy="720000"/>
      </dsp:txXfrm>
    </dsp:sp>
    <dsp:sp modelId="{FF93E135-77D6-48A0-8871-9BC93D705D06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Waktu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900" kern="1200" dirty="0"/>
        </a:p>
      </dsp:txBody>
      <dsp:txXfrm>
        <a:off x="5344199" y="294280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NETWORK PLANING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Novianto Hadi </a:t>
            </a:r>
            <a:r>
              <a:rPr lang="en-US" dirty="0" err="1">
                <a:solidFill>
                  <a:schemeClr val="tx1"/>
                </a:solidFill>
              </a:rPr>
              <a:t>Raharjo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NETWORK PLANING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56727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3321-13EA-4B59-A551-0EE9EF55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3944"/>
            <a:ext cx="10058400" cy="1371600"/>
          </a:xfrm>
        </p:spPr>
        <p:txBody>
          <a:bodyPr/>
          <a:lstStyle/>
          <a:p>
            <a:r>
              <a:rPr lang="en-US" dirty="0"/>
              <a:t>Diagram Network</a:t>
            </a:r>
            <a:endParaRPr lang="en-ID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3FC5CED-4E58-44D0-81CD-D252858C0979}"/>
              </a:ext>
            </a:extLst>
          </p:cNvPr>
          <p:cNvSpPr/>
          <p:nvPr/>
        </p:nvSpPr>
        <p:spPr>
          <a:xfrm>
            <a:off x="5953974" y="3073681"/>
            <a:ext cx="477078" cy="5035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506BDC5-C8B5-4D5F-81FE-EF3D6D174168}"/>
              </a:ext>
            </a:extLst>
          </p:cNvPr>
          <p:cNvSpPr/>
          <p:nvPr/>
        </p:nvSpPr>
        <p:spPr>
          <a:xfrm>
            <a:off x="7880156" y="2990692"/>
            <a:ext cx="477078" cy="5035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D4B14C-7D6E-498E-A96F-A5E33A362C89}"/>
              </a:ext>
            </a:extLst>
          </p:cNvPr>
          <p:cNvSpPr/>
          <p:nvPr/>
        </p:nvSpPr>
        <p:spPr>
          <a:xfrm>
            <a:off x="6681371" y="3937362"/>
            <a:ext cx="477078" cy="5035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57FC0C3-E2D2-4611-9D0B-8FC84F4EF0D5}"/>
              </a:ext>
            </a:extLst>
          </p:cNvPr>
          <p:cNvSpPr/>
          <p:nvPr/>
        </p:nvSpPr>
        <p:spPr>
          <a:xfrm>
            <a:off x="9466207" y="3515883"/>
            <a:ext cx="477078" cy="5035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</a:t>
            </a:r>
            <a:endParaRPr lang="en-ID" sz="11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0826DDF-1B79-4D79-A926-446CE90EC3F8}"/>
              </a:ext>
            </a:extLst>
          </p:cNvPr>
          <p:cNvSpPr/>
          <p:nvPr/>
        </p:nvSpPr>
        <p:spPr>
          <a:xfrm>
            <a:off x="5511650" y="4143434"/>
            <a:ext cx="101379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C54A96D-45AD-49B2-A556-5D4AEE85F338}"/>
              </a:ext>
            </a:extLst>
          </p:cNvPr>
          <p:cNvSpPr/>
          <p:nvPr/>
        </p:nvSpPr>
        <p:spPr>
          <a:xfrm>
            <a:off x="6579489" y="3212883"/>
            <a:ext cx="1151127" cy="7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832B6B-5A80-4FB9-BDCD-C01D8C0E49AE}"/>
              </a:ext>
            </a:extLst>
          </p:cNvPr>
          <p:cNvSpPr/>
          <p:nvPr/>
        </p:nvSpPr>
        <p:spPr>
          <a:xfrm rot="21355534" flipV="1">
            <a:off x="7214605" y="4094863"/>
            <a:ext cx="2195446" cy="97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A33139-3681-4224-B3C9-944CFC0BC96C}"/>
              </a:ext>
            </a:extLst>
          </p:cNvPr>
          <p:cNvSpPr/>
          <p:nvPr/>
        </p:nvSpPr>
        <p:spPr>
          <a:xfrm rot="1013959">
            <a:off x="8463850" y="3440446"/>
            <a:ext cx="909822" cy="82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5FC2C-2638-4473-9DE6-982E9E52EAE3}"/>
              </a:ext>
            </a:extLst>
          </p:cNvPr>
          <p:cNvSpPr txBox="1"/>
          <p:nvPr/>
        </p:nvSpPr>
        <p:spPr>
          <a:xfrm>
            <a:off x="5861817" y="38339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33E66-2AE6-4DC0-B810-1848F010F029}"/>
              </a:ext>
            </a:extLst>
          </p:cNvPr>
          <p:cNvSpPr txBox="1"/>
          <p:nvPr/>
        </p:nvSpPr>
        <p:spPr>
          <a:xfrm>
            <a:off x="7046792" y="2889015"/>
            <a:ext cx="2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E517AA-571B-4BE1-B45A-666AEB60C63B}"/>
              </a:ext>
            </a:extLst>
          </p:cNvPr>
          <p:cNvSpPr txBox="1"/>
          <p:nvPr/>
        </p:nvSpPr>
        <p:spPr>
          <a:xfrm>
            <a:off x="8153470" y="37741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70E4795-D665-4B64-B589-23BDAE13C173}"/>
              </a:ext>
            </a:extLst>
          </p:cNvPr>
          <p:cNvSpPr/>
          <p:nvPr/>
        </p:nvSpPr>
        <p:spPr>
          <a:xfrm>
            <a:off x="4934603" y="3795323"/>
            <a:ext cx="477078" cy="5035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E554CD6-1AA2-4352-B280-C0189465ECF0}"/>
              </a:ext>
            </a:extLst>
          </p:cNvPr>
          <p:cNvSpPr/>
          <p:nvPr/>
        </p:nvSpPr>
        <p:spPr>
          <a:xfrm rot="19437369">
            <a:off x="5363573" y="3657450"/>
            <a:ext cx="61451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53D7-7AED-46F8-90A5-6C7E1E0CC41D}"/>
              </a:ext>
            </a:extLst>
          </p:cNvPr>
          <p:cNvSpPr txBox="1"/>
          <p:nvPr/>
        </p:nvSpPr>
        <p:spPr>
          <a:xfrm>
            <a:off x="5390592" y="3348485"/>
            <a:ext cx="2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F19446-CF5A-47B4-A9DF-3300A3AAD063}"/>
              </a:ext>
            </a:extLst>
          </p:cNvPr>
          <p:cNvSpPr txBox="1"/>
          <p:nvPr/>
        </p:nvSpPr>
        <p:spPr>
          <a:xfrm>
            <a:off x="8743914" y="3104007"/>
            <a:ext cx="2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DE58D3-CF93-4AD2-9FC2-AF96C2D6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103" y="1819542"/>
            <a:ext cx="4376057" cy="1873794"/>
          </a:xfrm>
        </p:spPr>
        <p:txBody>
          <a:bodyPr>
            <a:normAutofit fontScale="92500"/>
          </a:bodyPr>
          <a:lstStyle/>
          <a:p>
            <a:r>
              <a:rPr lang="en-ID" dirty="0"/>
              <a:t>A. Setup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( 2 </a:t>
            </a:r>
            <a:r>
              <a:rPr lang="en-ID" dirty="0" err="1"/>
              <a:t>minggu</a:t>
            </a:r>
            <a:r>
              <a:rPr lang="en-ID" dirty="0"/>
              <a:t>) </a:t>
            </a:r>
          </a:p>
          <a:p>
            <a:r>
              <a:rPr lang="en-ID" dirty="0"/>
              <a:t>B. </a:t>
            </a:r>
            <a:r>
              <a:rPr lang="en-ID" dirty="0" err="1"/>
              <a:t>Instalasi</a:t>
            </a:r>
            <a:r>
              <a:rPr lang="en-ID" dirty="0"/>
              <a:t> Software (7 </a:t>
            </a:r>
            <a:r>
              <a:rPr lang="en-ID" dirty="0" err="1"/>
              <a:t>minggu</a:t>
            </a:r>
            <a:r>
              <a:rPr lang="en-ID" dirty="0"/>
              <a:t>) </a:t>
            </a:r>
          </a:p>
          <a:p>
            <a:r>
              <a:rPr lang="en-ID" dirty="0"/>
              <a:t>C. </a:t>
            </a:r>
            <a:r>
              <a:rPr lang="en-ID" dirty="0" err="1"/>
              <a:t>Mendesain</a:t>
            </a:r>
            <a:r>
              <a:rPr lang="en-ID" dirty="0"/>
              <a:t> </a:t>
            </a:r>
            <a:r>
              <a:rPr lang="en-ID" dirty="0" err="1"/>
              <a:t>Topologi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(3 </a:t>
            </a:r>
            <a:r>
              <a:rPr lang="en-ID" dirty="0" err="1"/>
              <a:t>minggu</a:t>
            </a:r>
            <a:r>
              <a:rPr lang="en-ID" dirty="0"/>
              <a:t>) </a:t>
            </a:r>
          </a:p>
          <a:p>
            <a:r>
              <a:rPr lang="en-ID" dirty="0"/>
              <a:t>D. </a:t>
            </a:r>
            <a:r>
              <a:rPr lang="en-ID" dirty="0" err="1"/>
              <a:t>Pengkabelan</a:t>
            </a:r>
            <a:r>
              <a:rPr lang="en-ID" dirty="0"/>
              <a:t> (5 </a:t>
            </a:r>
            <a:r>
              <a:rPr lang="en-ID" dirty="0" err="1"/>
              <a:t>minggu</a:t>
            </a:r>
            <a:r>
              <a:rPr lang="en-ID" dirty="0"/>
              <a:t>) </a:t>
            </a:r>
          </a:p>
          <a:p>
            <a:r>
              <a:rPr lang="en-ID" dirty="0"/>
              <a:t>E. </a:t>
            </a:r>
            <a:r>
              <a:rPr lang="en-ID" dirty="0" err="1"/>
              <a:t>Instalasi</a:t>
            </a:r>
            <a:r>
              <a:rPr lang="en-ID" dirty="0"/>
              <a:t> Hardware (5 </a:t>
            </a:r>
            <a:r>
              <a:rPr lang="en-ID" dirty="0" err="1"/>
              <a:t>minggu</a:t>
            </a:r>
            <a:r>
              <a:rPr lang="en-ID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458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3321-13EA-4B59-A551-0EE9EF55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83" y="525157"/>
            <a:ext cx="10058400" cy="1371600"/>
          </a:xfrm>
        </p:spPr>
        <p:txBody>
          <a:bodyPr/>
          <a:lstStyle/>
          <a:p>
            <a:r>
              <a:rPr lang="en-US" dirty="0"/>
              <a:t>Waktu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AF9A23-1001-4B95-9920-F40B72AC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2385867"/>
            <a:ext cx="1115533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8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{45F96FB0-CA50-4FE9-8FB6-7551E1DC8ED8}tf78438558_win32</Template>
  <TotalTime>153</TotalTime>
  <Words>60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NETWORK PLANING</vt:lpstr>
      <vt:lpstr>NETWORK PLANING</vt:lpstr>
      <vt:lpstr>Diagram Network</vt:lpstr>
      <vt:lpstr>Waktu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PLANING</dc:title>
  <dc:creator>Novianto Hadi R</dc:creator>
  <cp:lastModifiedBy>Novianto Hadi R</cp:lastModifiedBy>
  <cp:revision>1</cp:revision>
  <dcterms:created xsi:type="dcterms:W3CDTF">2021-10-18T01:31:38Z</dcterms:created>
  <dcterms:modified xsi:type="dcterms:W3CDTF">2021-10-18T04:05:23Z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