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6" r:id="rId4"/>
    <p:sldId id="279" r:id="rId5"/>
    <p:sldId id="273" r:id="rId6"/>
    <p:sldId id="259" r:id="rId7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594880d8a6ae3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6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268B-3635-4D8C-A5AD-E2EEF0BFB2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120" y="5494239"/>
            <a:ext cx="8991601" cy="940157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b="1" cap="all" dirty="0">
                <a:solidFill>
                  <a:srgbClr val="FF0000"/>
                </a:solidFill>
                <a:latin typeface="+mn-lt"/>
              </a:rPr>
              <a:t>                  </a:t>
            </a:r>
            <a:r>
              <a:rPr lang="en-US" sz="2800" b="1" cap="all" dirty="0">
                <a:solidFill>
                  <a:srgbClr val="FF0000"/>
                </a:solidFill>
                <a:latin typeface="+mn-lt"/>
              </a:rPr>
              <a:t>PRESENTED BY:    </a:t>
            </a:r>
            <a:r>
              <a:rPr lang="en-US" sz="2800" b="1" cap="all" dirty="0" smtClean="0">
                <a:solidFill>
                  <a:srgbClr val="FF0000"/>
                </a:solidFill>
                <a:latin typeface="+mn-lt"/>
              </a:rPr>
              <a:t>ABIGAIL </a:t>
            </a:r>
            <a:r>
              <a:rPr lang="en-US" sz="2800" b="1" cap="all" dirty="0">
                <a:solidFill>
                  <a:srgbClr val="FF0000"/>
                </a:solidFill>
                <a:latin typeface="+mn-lt"/>
              </a:rPr>
              <a:t/>
            </a:r>
            <a:br>
              <a:rPr lang="en-US" sz="2800" b="1" cap="all" dirty="0">
                <a:solidFill>
                  <a:srgbClr val="FF0000"/>
                </a:solidFill>
                <a:latin typeface="+mn-lt"/>
              </a:rPr>
            </a:br>
            <a:r>
              <a:rPr lang="en-US" sz="2800" b="1" cap="all" dirty="0">
                <a:solidFill>
                  <a:srgbClr val="FF0000"/>
                </a:solidFill>
                <a:latin typeface="+mn-lt"/>
              </a:rPr>
              <a:t>                                                       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2611" y="2718001"/>
            <a:ext cx="7431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STRATEGIES TO ELEVATE CUSTOMER SERVICE AND CROSS SELL AT MY BRANCHE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1701" y="1527606"/>
            <a:ext cx="9004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2401" y="450388"/>
            <a:ext cx="6426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ook Antiqua" panose="02040602050305030304" pitchFamily="18" charset="0"/>
              </a:rPr>
              <a:t>What is Customer Service and Cross Sell?</a:t>
            </a:r>
            <a:endParaRPr lang="en-US" sz="3200" b="1" dirty="0">
              <a:latin typeface="Book Antiqua" panose="020406020503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4268" y="1896938"/>
            <a:ext cx="6450932" cy="5266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is the direct one-on-one interaction between a consumer making a purchase and a representative of the company that is selling </a:t>
            </a:r>
            <a:r>
              <a:rPr lang="en-US" sz="16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smtClean="0"/>
              <a:t> Or the </a:t>
            </a:r>
            <a:r>
              <a:rPr lang="en-US" sz="1600" dirty="0"/>
              <a:t>assistance and advice provided by a company to those people who buy or use its products or services</a:t>
            </a:r>
            <a:r>
              <a:rPr lang="en-US" sz="1600" dirty="0" smtClean="0"/>
              <a:t>.</a:t>
            </a:r>
            <a:endParaRPr lang="en-US" sz="1600" dirty="0" smtClean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is critical to business success, ensuring brand loyalty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one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at a time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Cross-selling is the process of offering a customer products that are compatible with the ones they're purchasing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banker might establish by chance that their customer is looking for a new car and offer an auto loan as a result.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26" name="Picture 2" descr="Before, During, and After: How to Improve Customer Service Every Step of  the Way - Salesforce Canada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67938"/>
            <a:ext cx="2184896" cy="13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626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2267" y="473680"/>
            <a:ext cx="77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Strategies to Elevate Customer Service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7300" y="1168400"/>
            <a:ext cx="433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framework to measure your team’s performance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1204891"/>
            <a:ext cx="29081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individual and team goals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57299" y="3837204"/>
            <a:ext cx="4471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an employee recognition and rewards program</a:t>
            </a:r>
          </a:p>
        </p:txBody>
      </p:sp>
      <p:pic>
        <p:nvPicPr>
          <p:cNvPr id="15" name="Picture 2" descr="How to Measure Inclusion in the Workp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7" y="1814731"/>
            <a:ext cx="255862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s://kaizo.wpenginepowered.com/wp-content/uploads/2021/08/Strategies-4-1024x536.png.webp"/>
          <p:cNvSpPr>
            <a:spLocks noChangeAspect="1" noChangeArrowheads="1"/>
          </p:cNvSpPr>
          <p:nvPr/>
        </p:nvSpPr>
        <p:spPr bwMode="auto">
          <a:xfrm flipV="1">
            <a:off x="155574" y="160338"/>
            <a:ext cx="1101725" cy="11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282" y="1814731"/>
            <a:ext cx="2698750" cy="1481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118" y="4483535"/>
            <a:ext cx="2828925" cy="16192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97841" y="3873299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it done the first time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512" y="4483536"/>
            <a:ext cx="2143125" cy="18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03073" y="503924"/>
            <a:ext cx="799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latin typeface="Book Antiqua" panose="02040602050305030304" pitchFamily="18" charset="0"/>
              </a:rPr>
              <a:t>Strategies to </a:t>
            </a:r>
            <a:r>
              <a:rPr lang="en-US" sz="3200" b="1" dirty="0" smtClean="0">
                <a:latin typeface="Book Antiqua" panose="02040602050305030304" pitchFamily="18" charset="0"/>
              </a:rPr>
              <a:t>Improve Cross Selling </a:t>
            </a:r>
            <a:endParaRPr lang="en-US" sz="3200" b="1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5910262"/>
            <a:ext cx="939800" cy="9398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568615" y="2194392"/>
            <a:ext cx="324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 advantage of drip emails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85305" y="3088569"/>
            <a:ext cx="3420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Wait until you can provide a win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93083" y="41382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Match service with client goals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12972" y="50413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Educate your clients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36" y="2088634"/>
            <a:ext cx="2584928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934817" y="151212"/>
            <a:ext cx="675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ook Antiqua" panose="02040602050305030304" pitchFamily="18" charset="0"/>
              </a:rPr>
              <a:t>Conclusion 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6432" y="2551837"/>
            <a:ext cx="82656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Recurring revenue is extremely vital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growth. Without money coming in month-over-month, it can be difficult to predict cash flow and make the necessary investments to grow your business. Yet, finding new customers is a difficult and expensive 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combining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strategies will empower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to work together and help each other which can drastically improve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line. Creating a strategy, setting customer service goals, and involving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 the process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encourages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 necessary to succeed.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72732"/>
            <a:ext cx="2112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3865" y="5316828"/>
            <a:ext cx="2112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871499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250</Words>
  <Application>Microsoft Office PowerPoint</Application>
  <PresentationFormat>A4 Paper (210x297 mm)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                  PRESENTED BY:    ABIGAIL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BY  ALBERT M. OWUSU-ACHEAMPONG ON  THE PRACTICAL WAYS OF GETTING STAFF FULLY ENGAGED AND MOTIVATED</dc:title>
  <dc:creator>Stepz</dc:creator>
  <cp:lastModifiedBy>Microsoft account</cp:lastModifiedBy>
  <cp:revision>59</cp:revision>
  <dcterms:created xsi:type="dcterms:W3CDTF">2020-06-02T17:02:57Z</dcterms:created>
  <dcterms:modified xsi:type="dcterms:W3CDTF">2023-03-19T23:50:17Z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Lois.Ampomah@GH.nestle.com</vt:lpwstr>
  </property>
  <property fmtid="{D5CDD505-2E9C-101B-9397-08002B2CF9AE}" pid="5" name="MSIP_Label_1ada0a2f-b917-4d51-b0d0-d418a10c8b23_SetDate">
    <vt:lpwstr>2020-06-02T20:13:10.5301079Z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4a3283eb-9566-4b45-8aae-21cdeac21dee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