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9" r:id="rId4"/>
    <p:sldId id="273" r:id="rId5"/>
    <p:sldId id="272" r:id="rId6"/>
    <p:sldId id="274" r:id="rId7"/>
    <p:sldId id="270" r:id="rId8"/>
    <p:sldId id="258" r:id="rId9"/>
    <p:sldId id="260" r:id="rId10"/>
    <p:sldId id="262" r:id="rId11"/>
    <p:sldId id="263" r:id="rId12"/>
    <p:sldId id="271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3DFC-8219-4AF6-83F4-6D82EA832455}" type="datetimeFigureOut">
              <a:rPr lang="ru-RU" smtClean="0"/>
              <a:pPr/>
              <a:t>14.12.2016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ED29-68EA-4DF0-A1F5-7C3393405E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3DFC-8219-4AF6-83F4-6D82EA832455}" type="datetimeFigureOut">
              <a:rPr lang="ru-RU" smtClean="0"/>
              <a:pPr/>
              <a:t>14.12.2016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ED29-68EA-4DF0-A1F5-7C3393405E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3DFC-8219-4AF6-83F4-6D82EA832455}" type="datetimeFigureOut">
              <a:rPr lang="ru-RU" smtClean="0"/>
              <a:pPr/>
              <a:t>14.12.2016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ED29-68EA-4DF0-A1F5-7C3393405E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3DFC-8219-4AF6-83F4-6D82EA832455}" type="datetimeFigureOut">
              <a:rPr lang="ru-RU" smtClean="0"/>
              <a:pPr/>
              <a:t>14.12.2016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ED29-68EA-4DF0-A1F5-7C3393405E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3DFC-8219-4AF6-83F4-6D82EA832455}" type="datetimeFigureOut">
              <a:rPr lang="ru-RU" smtClean="0"/>
              <a:pPr/>
              <a:t>14.12.2016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ED29-68EA-4DF0-A1F5-7C3393405E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3DFC-8219-4AF6-83F4-6D82EA832455}" type="datetimeFigureOut">
              <a:rPr lang="ru-RU" smtClean="0"/>
              <a:pPr/>
              <a:t>14.12.2016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ED29-68EA-4DF0-A1F5-7C3393405E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3DFC-8219-4AF6-83F4-6D82EA832455}" type="datetimeFigureOut">
              <a:rPr lang="ru-RU" smtClean="0"/>
              <a:pPr/>
              <a:t>14.12.2016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ED29-68EA-4DF0-A1F5-7C3393405E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3DFC-8219-4AF6-83F4-6D82EA832455}" type="datetimeFigureOut">
              <a:rPr lang="ru-RU" smtClean="0"/>
              <a:pPr/>
              <a:t>14.12.2016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ED29-68EA-4DF0-A1F5-7C3393405E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3DFC-8219-4AF6-83F4-6D82EA832455}" type="datetimeFigureOut">
              <a:rPr lang="ru-RU" smtClean="0"/>
              <a:pPr/>
              <a:t>14.12.2016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ED29-68EA-4DF0-A1F5-7C3393405E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3DFC-8219-4AF6-83F4-6D82EA832455}" type="datetimeFigureOut">
              <a:rPr lang="ru-RU" smtClean="0"/>
              <a:pPr/>
              <a:t>14.12.2016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ED29-68EA-4DF0-A1F5-7C3393405E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3DFC-8219-4AF6-83F4-6D82EA832455}" type="datetimeFigureOut">
              <a:rPr lang="ru-RU" smtClean="0"/>
              <a:pPr/>
              <a:t>14.12.2016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B23ED29-68EA-4DF0-A1F5-7C3393405E7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F5A3DFC-8219-4AF6-83F4-6D82EA832455}" type="datetimeFigureOut">
              <a:rPr lang="ru-RU" smtClean="0"/>
              <a:pPr/>
              <a:t>14.12.2016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23ED29-68EA-4DF0-A1F5-7C3393405E72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060848"/>
            <a:ext cx="7851648" cy="1828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dirty="0" err="1" smtClean="0"/>
              <a:t>ReadteR</a:t>
            </a:r>
            <a:r>
              <a:rPr lang="ru-RU" sz="8000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2996952"/>
            <a:ext cx="8424936" cy="1752600"/>
          </a:xfrm>
        </p:spPr>
        <p:txBody>
          <a:bodyPr/>
          <a:lstStyle/>
          <a:p>
            <a:pPr algn="l"/>
            <a:r>
              <a:rPr lang="ru-RU" i="1" dirty="0" smtClean="0"/>
              <a:t> 	</a:t>
            </a:r>
            <a:r>
              <a:rPr lang="ru-RU" i="1" dirty="0" err="1" smtClean="0"/>
              <a:t>Твиттер-клиент</a:t>
            </a:r>
            <a:r>
              <a:rPr lang="ru-RU" i="1" dirty="0" smtClean="0"/>
              <a:t> с генерацией </a:t>
            </a:r>
            <a:r>
              <a:rPr lang="ru-RU" i="1" dirty="0" err="1" smtClean="0"/>
              <a:t>твитов</a:t>
            </a:r>
            <a:r>
              <a:rPr lang="ru-RU" i="1" dirty="0" smtClean="0"/>
              <a:t> на основе ленты пользователя с помощью цепей Маркова.</a:t>
            </a:r>
            <a:endParaRPr lang="ru-RU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012160" y="5085184"/>
            <a:ext cx="2789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/>
              <a:t>Автор: Гладких Анна</a:t>
            </a:r>
          </a:p>
          <a:p>
            <a:pPr algn="r"/>
            <a:r>
              <a:rPr lang="en-US" sz="1600" dirty="0" smtClean="0"/>
              <a:t>glaticus@mail.ru</a:t>
            </a:r>
            <a:endParaRPr lang="ru-RU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771800" y="6309320"/>
            <a:ext cx="346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ФНБИК, МФТИ, Москва, 2016 г.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ru-RU" b="1" dirty="0" smtClean="0"/>
              <a:t>Возможности программы</a:t>
            </a:r>
            <a:endParaRPr lang="ru-RU" b="1" dirty="0"/>
          </a:p>
        </p:txBody>
      </p:sp>
      <p:pic>
        <p:nvPicPr>
          <p:cNvPr id="5122" name="Picture 2" descr="C:\Users\GlaticuS\Desktop\4янный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6590"/>
            <a:ext cx="9144000" cy="4601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ru-RU" dirty="0" smtClean="0"/>
              <a:t>Работа с программой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C:\Users\GlaticuS\Desktop\1янный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0"/>
            <a:ext cx="2552700" cy="2009775"/>
          </a:xfrm>
          <a:prstGeom prst="rect">
            <a:avLst/>
          </a:prstGeom>
          <a:noFill/>
        </p:spPr>
      </p:pic>
      <p:pic>
        <p:nvPicPr>
          <p:cNvPr id="6147" name="Picture 3" descr="C:\Users\GlaticuS\Desktop\2янны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204864"/>
            <a:ext cx="6659563" cy="4333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4" descr="C:\Users\GlaticuS\Desktop\3янный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60648"/>
            <a:ext cx="5888038" cy="1628775"/>
          </a:xfrm>
          <a:prstGeom prst="rect">
            <a:avLst/>
          </a:prstGeom>
          <a:noFill/>
        </p:spPr>
      </p:pic>
      <p:pic>
        <p:nvPicPr>
          <p:cNvPr id="7170" name="Picture 2" descr="C:\Users\GlaticuS\Desktop\5янны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204864"/>
            <a:ext cx="9144000" cy="46016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Примеры сгенерированных </a:t>
            </a:r>
            <a:r>
              <a:rPr lang="ru-RU" dirty="0" err="1" smtClean="0"/>
              <a:t>твитов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 descr="C:\Users\GlaticuS\Desktop\Безымяцнный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836712"/>
            <a:ext cx="6069013" cy="5648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ru-RU" dirty="0" smtClean="0">
                <a:solidFill>
                  <a:schemeClr val="tx2"/>
                </a:solidFill>
              </a:rPr>
              <a:t>	В дальнейшем хотелось бы развить алгоритм</a:t>
            </a:r>
          </a:p>
          <a:p>
            <a:pPr>
              <a:buNone/>
            </a:pPr>
            <a:r>
              <a:rPr lang="ru-RU" dirty="0" smtClean="0">
                <a:solidFill>
                  <a:schemeClr val="tx2"/>
                </a:solidFill>
              </a:rPr>
              <a:t>генерации, чтобы получать более осмысленные</a:t>
            </a:r>
          </a:p>
          <a:p>
            <a:pPr>
              <a:buNone/>
            </a:pPr>
            <a:r>
              <a:rPr lang="ru-RU" dirty="0" err="1" smtClean="0">
                <a:solidFill>
                  <a:schemeClr val="tx2"/>
                </a:solidFill>
              </a:rPr>
              <a:t>твиты</a:t>
            </a:r>
            <a:r>
              <a:rPr lang="ru-RU" dirty="0" smtClean="0">
                <a:solidFill>
                  <a:schemeClr val="tx2"/>
                </a:solidFill>
              </a:rPr>
              <a:t>, хотя и эти уже отвечают целевой аудитории</a:t>
            </a:r>
          </a:p>
          <a:p>
            <a:pPr>
              <a:buNone/>
            </a:pPr>
            <a:r>
              <a:rPr lang="ru-RU" dirty="0" err="1" smtClean="0">
                <a:solidFill>
                  <a:schemeClr val="tx2"/>
                </a:solidFill>
              </a:rPr>
              <a:t>веб-платформы</a:t>
            </a:r>
            <a:r>
              <a:rPr lang="ru-RU" dirty="0" smtClean="0">
                <a:solidFill>
                  <a:schemeClr val="tx2"/>
                </a:solidFill>
              </a:rPr>
              <a:t>.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12290" name="Picture 2" descr="C:\Users\GlaticuS\Desktop\tay.0.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212976"/>
            <a:ext cx="5940351" cy="35116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ресурсы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>
                <a:solidFill>
                  <a:schemeClr val="accent1"/>
                </a:solidFill>
              </a:rPr>
              <a:t>setosa.io</a:t>
            </a:r>
            <a:r>
              <a:rPr lang="ru-RU" dirty="0" smtClean="0">
                <a:solidFill>
                  <a:schemeClr val="accent1"/>
                </a:solidFill>
              </a:rPr>
              <a:t>/</a:t>
            </a:r>
            <a:r>
              <a:rPr lang="ru-RU" dirty="0" err="1" smtClean="0">
                <a:solidFill>
                  <a:schemeClr val="accent1"/>
                </a:solidFill>
              </a:rPr>
              <a:t>ev</a:t>
            </a:r>
            <a:r>
              <a:rPr lang="ru-RU" dirty="0" smtClean="0">
                <a:solidFill>
                  <a:schemeClr val="accent1"/>
                </a:solidFill>
              </a:rPr>
              <a:t>/</a:t>
            </a:r>
            <a:r>
              <a:rPr lang="ru-RU" dirty="0" err="1" smtClean="0">
                <a:solidFill>
                  <a:schemeClr val="accent1"/>
                </a:solidFill>
              </a:rPr>
              <a:t>markov-chains</a:t>
            </a:r>
            <a:r>
              <a:rPr lang="ru-RU" dirty="0" smtClean="0">
                <a:solidFill>
                  <a:schemeClr val="accent1"/>
                </a:solidFill>
              </a:rPr>
              <a:t>/</a:t>
            </a:r>
            <a:endParaRPr lang="ru-RU" dirty="0" smtClean="0">
              <a:solidFill>
                <a:schemeClr val="accent1"/>
              </a:solidFill>
            </a:endParaRPr>
          </a:p>
          <a:p>
            <a:r>
              <a:rPr lang="ru-RU" dirty="0" err="1" smtClean="0">
                <a:solidFill>
                  <a:schemeClr val="accent1"/>
                </a:solidFill>
              </a:rPr>
              <a:t>www.youtube.com</a:t>
            </a:r>
            <a:r>
              <a:rPr lang="ru-RU" dirty="0" smtClean="0">
                <a:solidFill>
                  <a:schemeClr val="accent1"/>
                </a:solidFill>
              </a:rPr>
              <a:t>/</a:t>
            </a:r>
            <a:r>
              <a:rPr lang="ru-RU" dirty="0" err="1" smtClean="0">
                <a:solidFill>
                  <a:schemeClr val="accent1"/>
                </a:solidFill>
              </a:rPr>
              <a:t>user</a:t>
            </a:r>
            <a:r>
              <a:rPr lang="ru-RU" dirty="0" smtClean="0">
                <a:solidFill>
                  <a:schemeClr val="accent1"/>
                </a:solidFill>
              </a:rPr>
              <a:t>/</a:t>
            </a:r>
            <a:r>
              <a:rPr lang="ru-RU" dirty="0" err="1" smtClean="0">
                <a:solidFill>
                  <a:schemeClr val="accent1"/>
                </a:solidFill>
              </a:rPr>
              <a:t>patrickJMT</a:t>
            </a:r>
            <a:endParaRPr lang="ru-RU" dirty="0" smtClean="0">
              <a:solidFill>
                <a:schemeClr val="accent1"/>
              </a:solidFill>
            </a:endParaRPr>
          </a:p>
          <a:p>
            <a:r>
              <a:rPr lang="ru-RU" dirty="0" err="1" smtClean="0">
                <a:solidFill>
                  <a:schemeClr val="accent1"/>
                </a:solidFill>
              </a:rPr>
              <a:t>github.com</a:t>
            </a:r>
            <a:r>
              <a:rPr lang="ru-RU" dirty="0" smtClean="0">
                <a:solidFill>
                  <a:schemeClr val="accent1"/>
                </a:solidFill>
              </a:rPr>
              <a:t>/</a:t>
            </a:r>
            <a:r>
              <a:rPr lang="ru-RU" dirty="0" err="1" smtClean="0">
                <a:solidFill>
                  <a:schemeClr val="accent1"/>
                </a:solidFill>
              </a:rPr>
              <a:t>linvi</a:t>
            </a:r>
            <a:r>
              <a:rPr lang="ru-RU" dirty="0" smtClean="0">
                <a:solidFill>
                  <a:schemeClr val="accent1"/>
                </a:solidFill>
              </a:rPr>
              <a:t>/</a:t>
            </a:r>
            <a:r>
              <a:rPr lang="ru-RU" dirty="0" err="1" smtClean="0">
                <a:solidFill>
                  <a:schemeClr val="accent1"/>
                </a:solidFill>
              </a:rPr>
              <a:t>tweetinvi</a:t>
            </a:r>
            <a:endParaRPr lang="ru-RU" dirty="0" smtClean="0">
              <a:solidFill>
                <a:schemeClr val="accent1"/>
              </a:solidFill>
            </a:endParaRPr>
          </a:p>
          <a:p>
            <a:r>
              <a:rPr lang="ru-RU" dirty="0" err="1" smtClean="0">
                <a:solidFill>
                  <a:schemeClr val="accent1"/>
                </a:solidFill>
              </a:rPr>
              <a:t>msdn.microsoft.com</a:t>
            </a:r>
            <a:r>
              <a:rPr lang="ru-RU" dirty="0" smtClean="0">
                <a:solidFill>
                  <a:schemeClr val="accent1"/>
                </a:solidFill>
              </a:rPr>
              <a:t>/</a:t>
            </a:r>
            <a:r>
              <a:rPr lang="ru-RU" dirty="0" err="1" smtClean="0">
                <a:solidFill>
                  <a:schemeClr val="accent1"/>
                </a:solidFill>
              </a:rPr>
              <a:t>ru-ru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endParaRPr lang="ru-RU" dirty="0" smtClean="0">
              <a:solidFill>
                <a:schemeClr val="accent1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3568" y="1196752"/>
            <a:ext cx="7685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Спасибо за внимание!</a:t>
            </a:r>
            <a:endParaRPr lang="ru-RU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3314" name="Picture 2" descr="C:\Users\GlaticuS\Desktop\twitter_b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92896"/>
            <a:ext cx="8456613" cy="30051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Мотивировка: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Twitter – </a:t>
            </a:r>
            <a:r>
              <a:rPr lang="ru-RU" dirty="0" smtClean="0">
                <a:solidFill>
                  <a:schemeClr val="tx2"/>
                </a:solidFill>
              </a:rPr>
              <a:t>популярная </a:t>
            </a:r>
            <a:r>
              <a:rPr lang="ru-RU" dirty="0" err="1" smtClean="0">
                <a:solidFill>
                  <a:schemeClr val="tx2"/>
                </a:solidFill>
              </a:rPr>
              <a:t>веб-платформа</a:t>
            </a:r>
            <a:r>
              <a:rPr lang="ru-RU" dirty="0" smtClean="0">
                <a:solidFill>
                  <a:schemeClr val="tx2"/>
                </a:solidFill>
              </a:rPr>
              <a:t> для обмена короткими сообщениями.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Марковские цепи позволяют генерировать короткие сообщения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???????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Приложение, которое позволяет генерировать и </a:t>
            </a:r>
            <a:r>
              <a:rPr lang="ru-RU" dirty="0" err="1" smtClean="0">
                <a:solidFill>
                  <a:schemeClr val="tx2"/>
                </a:solidFill>
              </a:rPr>
              <a:t>постить</a:t>
            </a:r>
            <a:r>
              <a:rPr lang="ru-RU" dirty="0" smtClean="0">
                <a:solidFill>
                  <a:schemeClr val="tx2"/>
                </a:solidFill>
              </a:rPr>
              <a:t> короткие сообщения на основе ленты </a:t>
            </a:r>
            <a:r>
              <a:rPr lang="ru-RU" dirty="0" err="1" smtClean="0">
                <a:solidFill>
                  <a:schemeClr val="tx2"/>
                </a:solidFill>
              </a:rPr>
              <a:t>Твиттера</a:t>
            </a:r>
            <a:r>
              <a:rPr lang="ru-RU" dirty="0" smtClean="0">
                <a:solidFill>
                  <a:schemeClr val="tx2"/>
                </a:solidFill>
              </a:rPr>
              <a:t> напрямую в </a:t>
            </a:r>
            <a:r>
              <a:rPr lang="ru-RU" dirty="0" err="1" smtClean="0">
                <a:solidFill>
                  <a:schemeClr val="tx2"/>
                </a:solidFill>
              </a:rPr>
              <a:t>Твиттер</a:t>
            </a:r>
            <a:r>
              <a:rPr lang="ru-RU" dirty="0" smtClean="0">
                <a:solidFill>
                  <a:schemeClr val="tx2"/>
                </a:solidFill>
              </a:rPr>
              <a:t>!</a:t>
            </a:r>
            <a:endParaRPr lang="ru-RU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использовалось при создании</a:t>
            </a:r>
            <a:endParaRPr lang="ru-RU" dirty="0"/>
          </a:p>
        </p:txBody>
      </p:sp>
      <p:pic>
        <p:nvPicPr>
          <p:cNvPr id="1026" name="Picture 2" descr="C:\Users\GlaticuS\Desktop\visual_studio_purple-930x46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536" y="1556792"/>
            <a:ext cx="4955853" cy="2461276"/>
          </a:xfrm>
          <a:prstGeom prst="rect">
            <a:avLst/>
          </a:prstGeom>
          <a:noFill/>
        </p:spPr>
      </p:pic>
      <p:pic>
        <p:nvPicPr>
          <p:cNvPr id="1027" name="Picture 3" descr="C:\Users\GlaticuS\Desktop\C-Sharp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1052736"/>
            <a:ext cx="3556000" cy="3556000"/>
          </a:xfrm>
          <a:prstGeom prst="rect">
            <a:avLst/>
          </a:prstGeom>
          <a:noFill/>
        </p:spPr>
      </p:pic>
      <p:pic>
        <p:nvPicPr>
          <p:cNvPr id="1028" name="Picture 4" descr="C:\Users\GlaticuS\Desktop\61074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3717032"/>
            <a:ext cx="2861396" cy="28613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 descr="C:\Users\GlaticuS\Desktop\jryнный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688"/>
            <a:ext cx="9144000" cy="51409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C:\Users\GlaticuS\Desktop\weмянный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9172818" cy="51571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 descr="C:\Users\GlaticuS\Desktop\Безуцымянный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76332" cy="5159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Твиттер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C:\Users\GlaticuS\Desktop\696x392_32224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636912"/>
            <a:ext cx="7494585" cy="4221088"/>
          </a:xfrm>
          <a:prstGeom prst="rect">
            <a:avLst/>
          </a:prstGeom>
          <a:noFill/>
        </p:spPr>
      </p:pic>
      <p:pic>
        <p:nvPicPr>
          <p:cNvPr id="2051" name="Picture 3" descr="C:\Users\GlaticuS\Desktop\Безымянны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2536" y="1268760"/>
            <a:ext cx="9628860" cy="1440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/>
              <a:t>Цепи Маркова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C:\Users\GlaticuS\Desktop\Markov-chain-transition-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9042746" cy="4127748"/>
          </a:xfrm>
          <a:prstGeom prst="rect">
            <a:avLst/>
          </a:prstGeom>
          <a:noFill/>
        </p:spPr>
      </p:pic>
      <p:pic>
        <p:nvPicPr>
          <p:cNvPr id="3075" name="Picture 3" descr="C:\Users\GlaticuS\Desktop\AAMarkov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620688"/>
            <a:ext cx="2794000" cy="363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библиотеки </a:t>
            </a:r>
            <a:r>
              <a:rPr lang="ru-RU" dirty="0" err="1" smtClean="0"/>
              <a:t>Твиттера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solidFill>
                  <a:schemeClr val="tx2"/>
                </a:solidFill>
              </a:rPr>
              <a:t>Принципы библиотеки (взято из документации):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>
                <a:solidFill>
                  <a:schemeClr val="tx2"/>
                </a:solidFill>
              </a:rPr>
              <a:t>Simplicity;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>
                <a:solidFill>
                  <a:schemeClr val="tx2"/>
                </a:solidFill>
              </a:rPr>
              <a:t>Easy to read;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>
                <a:solidFill>
                  <a:schemeClr val="tx2"/>
                </a:solidFill>
              </a:rPr>
              <a:t>Short to write.</a:t>
            </a:r>
            <a:endParaRPr lang="ru-RU" b="1" i="1" dirty="0" smtClean="0">
              <a:solidFill>
                <a:schemeClr val="tx2"/>
              </a:solidFill>
            </a:endParaRPr>
          </a:p>
        </p:txBody>
      </p:sp>
      <p:pic>
        <p:nvPicPr>
          <p:cNvPr id="4098" name="Picture 2" descr="C:\Users\GlaticuS\Desktop\Безымянный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03894"/>
            <a:ext cx="9144007" cy="1313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1513</TotalTime>
  <Words>98</Words>
  <Application>Microsoft Office PowerPoint</Application>
  <PresentationFormat>Экран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Поток</vt:lpstr>
      <vt:lpstr>ReadteR  </vt:lpstr>
      <vt:lpstr>Мотивировка:</vt:lpstr>
      <vt:lpstr>Что использовалось при создании</vt:lpstr>
      <vt:lpstr>Слайд 4</vt:lpstr>
      <vt:lpstr>Слайд 5</vt:lpstr>
      <vt:lpstr>Слайд 6</vt:lpstr>
      <vt:lpstr>Твиттер </vt:lpstr>
      <vt:lpstr>Цепи Маркова</vt:lpstr>
      <vt:lpstr>Описание библиотеки Твиттера</vt:lpstr>
      <vt:lpstr>Возможности программы</vt:lpstr>
      <vt:lpstr>Работа с программой</vt:lpstr>
      <vt:lpstr>Слайд 12</vt:lpstr>
      <vt:lpstr>Примеры сгенерированных твитов</vt:lpstr>
      <vt:lpstr>Заключение</vt:lpstr>
      <vt:lpstr>Использованные ресурсы</vt:lpstr>
      <vt:lpstr>Слайд 16</vt:lpstr>
    </vt:vector>
  </TitlesOfParts>
  <Company>Ololo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ReadteR</dc:title>
  <dc:creator>User Glat</dc:creator>
  <cp:lastModifiedBy>User Glat</cp:lastModifiedBy>
  <cp:revision>24</cp:revision>
  <dcterms:created xsi:type="dcterms:W3CDTF">2016-12-10T19:00:15Z</dcterms:created>
  <dcterms:modified xsi:type="dcterms:W3CDTF">2016-12-15T19:19:46Z</dcterms:modified>
</cp:coreProperties>
</file>