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62" r:id="rId5"/>
    <p:sldId id="259" r:id="rId6"/>
    <p:sldId id="264" r:id="rId7"/>
    <p:sldId id="260" r:id="rId8"/>
    <p:sldId id="265" r:id="rId9"/>
    <p:sldId id="258" r:id="rId10"/>
    <p:sldId id="266" r:id="rId11"/>
    <p:sldId id="267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B1C1212-90FD-4173-9C51-A11AFBD5DFA8}">
          <p14:sldIdLst>
            <p14:sldId id="256"/>
            <p14:sldId id="261"/>
            <p14:sldId id="257"/>
            <p14:sldId id="262"/>
            <p14:sldId id="259"/>
            <p14:sldId id="264"/>
            <p14:sldId id="260"/>
            <p14:sldId id="265"/>
            <p14:sldId id="258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45D29-F143-4DA3-9C52-FE47E08EC6AE}" v="81" dt="2025-01-14T03:29:0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>
        <p:scale>
          <a:sx n="66" d="100"/>
          <a:sy n="66" d="100"/>
        </p:scale>
        <p:origin x="1243" y="-533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ucia do val takao" userId="dfde930d36631f76" providerId="LiveId" clId="{82245D29-F143-4DA3-9C52-FE47E08EC6AE}"/>
    <pc:docChg chg="undo redo custSel addSld delSld modSld sldOrd addSection delSection modSection">
      <pc:chgData name="glaucia do val takao" userId="dfde930d36631f76" providerId="LiveId" clId="{82245D29-F143-4DA3-9C52-FE47E08EC6AE}" dt="2025-01-14T03:29:04.805" v="2638"/>
      <pc:docMkLst>
        <pc:docMk/>
      </pc:docMkLst>
      <pc:sldChg chg="addSp delSp modSp mod setBg">
        <pc:chgData name="glaucia do val takao" userId="dfde930d36631f76" providerId="LiveId" clId="{82245D29-F143-4DA3-9C52-FE47E08EC6AE}" dt="2025-01-14T03:28:54.505" v="2635"/>
        <pc:sldMkLst>
          <pc:docMk/>
          <pc:sldMk cId="3873700374" sldId="256"/>
        </pc:sldMkLst>
        <pc:spChg chg="del">
          <ac:chgData name="glaucia do val takao" userId="dfde930d36631f76" providerId="LiveId" clId="{82245D29-F143-4DA3-9C52-FE47E08EC6AE}" dt="2025-01-13T23:31:14.389" v="0" actId="478"/>
          <ac:spMkLst>
            <pc:docMk/>
            <pc:sldMk cId="3873700374" sldId="256"/>
            <ac:spMk id="2" creationId="{43EF1A1D-7047-C596-DCC6-0B16CDC8689C}"/>
          </ac:spMkLst>
        </pc:spChg>
        <pc:spChg chg="del">
          <ac:chgData name="glaucia do val takao" userId="dfde930d36631f76" providerId="LiveId" clId="{82245D29-F143-4DA3-9C52-FE47E08EC6AE}" dt="2025-01-13T23:31:17.158" v="1" actId="478"/>
          <ac:spMkLst>
            <pc:docMk/>
            <pc:sldMk cId="3873700374" sldId="256"/>
            <ac:spMk id="3" creationId="{A675B4B4-1152-31AB-C8C1-C10E35560363}"/>
          </ac:spMkLst>
        </pc:spChg>
        <pc:spChg chg="add mod">
          <ac:chgData name="glaucia do val takao" userId="dfde930d36631f76" providerId="LiveId" clId="{82245D29-F143-4DA3-9C52-FE47E08EC6AE}" dt="2025-01-14T00:39:59.086" v="629" actId="14838"/>
          <ac:spMkLst>
            <pc:docMk/>
            <pc:sldMk cId="3873700374" sldId="256"/>
            <ac:spMk id="9" creationId="{55EAB891-0B67-7204-B1C5-EBC0D51E4D3F}"/>
          </ac:spMkLst>
        </pc:spChg>
        <pc:spChg chg="add del mod ord">
          <ac:chgData name="glaucia do val takao" userId="dfde930d36631f76" providerId="LiveId" clId="{82245D29-F143-4DA3-9C52-FE47E08EC6AE}" dt="2025-01-14T00:42:46.609" v="630" actId="478"/>
          <ac:spMkLst>
            <pc:docMk/>
            <pc:sldMk cId="3873700374" sldId="256"/>
            <ac:spMk id="10" creationId="{DC9E0E70-3D6F-1DC3-57C7-B7A8C75586A7}"/>
          </ac:spMkLst>
        </pc:spChg>
        <pc:spChg chg="add del mod ord">
          <ac:chgData name="glaucia do val takao" userId="dfde930d36631f76" providerId="LiveId" clId="{82245D29-F143-4DA3-9C52-FE47E08EC6AE}" dt="2025-01-14T00:32:13.184" v="593" actId="478"/>
          <ac:spMkLst>
            <pc:docMk/>
            <pc:sldMk cId="3873700374" sldId="256"/>
            <ac:spMk id="11" creationId="{B86814A1-BB57-9D87-0534-3CB472FED2C0}"/>
          </ac:spMkLst>
        </pc:spChg>
        <pc:spChg chg="add mod">
          <ac:chgData name="glaucia do val takao" userId="dfde930d36631f76" providerId="LiveId" clId="{82245D29-F143-4DA3-9C52-FE47E08EC6AE}" dt="2025-01-14T00:47:22.838" v="712" actId="122"/>
          <ac:spMkLst>
            <pc:docMk/>
            <pc:sldMk cId="3873700374" sldId="256"/>
            <ac:spMk id="12" creationId="{2D4D2590-9D54-A93F-8B61-F5CC868ECBD0}"/>
          </ac:spMkLst>
        </pc:spChg>
        <pc:spChg chg="add mod">
          <ac:chgData name="glaucia do val takao" userId="dfde930d36631f76" providerId="LiveId" clId="{82245D29-F143-4DA3-9C52-FE47E08EC6AE}" dt="2025-01-14T03:28:54.505" v="2635"/>
          <ac:spMkLst>
            <pc:docMk/>
            <pc:sldMk cId="3873700374" sldId="256"/>
            <ac:spMk id="14" creationId="{9C262589-1C43-D560-902D-98BBDCC3C0F3}"/>
          </ac:spMkLst>
        </pc:spChg>
        <pc:picChg chg="add mod modCrop">
          <ac:chgData name="glaucia do val takao" userId="dfde930d36631f76" providerId="LiveId" clId="{82245D29-F143-4DA3-9C52-FE47E08EC6AE}" dt="2025-01-14T00:44:16.314" v="635" actId="1076"/>
          <ac:picMkLst>
            <pc:docMk/>
            <pc:sldMk cId="3873700374" sldId="256"/>
            <ac:picMk id="5" creationId="{86DFC97F-29C8-E9A9-A1E2-F494C6F9836E}"/>
          </ac:picMkLst>
        </pc:picChg>
        <pc:picChg chg="add del mod">
          <ac:chgData name="glaucia do val takao" userId="dfde930d36631f76" providerId="LiveId" clId="{82245D29-F143-4DA3-9C52-FE47E08EC6AE}" dt="2025-01-14T00:21:32.142" v="392" actId="478"/>
          <ac:picMkLst>
            <pc:docMk/>
            <pc:sldMk cId="3873700374" sldId="256"/>
            <ac:picMk id="7" creationId="{B627D17F-8109-6EE6-C6C1-40F17166EABA}"/>
          </ac:picMkLst>
        </pc:picChg>
        <pc:picChg chg="add del mod">
          <ac:chgData name="glaucia do val takao" userId="dfde930d36631f76" providerId="LiveId" clId="{82245D29-F143-4DA3-9C52-FE47E08EC6AE}" dt="2025-01-14T00:21:24.738" v="391" actId="478"/>
          <ac:picMkLst>
            <pc:docMk/>
            <pc:sldMk cId="3873700374" sldId="256"/>
            <ac:picMk id="8" creationId="{B3E1E0A7-2F0C-8F9D-2390-2C8CEDCB9CC2}"/>
          </ac:picMkLst>
        </pc:picChg>
        <pc:picChg chg="add mod">
          <ac:chgData name="glaucia do val takao" userId="dfde930d36631f76" providerId="LiveId" clId="{82245D29-F143-4DA3-9C52-FE47E08EC6AE}" dt="2025-01-14T03:28:54.505" v="2635"/>
          <ac:picMkLst>
            <pc:docMk/>
            <pc:sldMk cId="3873700374" sldId="256"/>
            <ac:picMk id="13" creationId="{C4FDFDEC-53A1-3984-3EEF-776F8727B2C6}"/>
          </ac:picMkLst>
        </pc:picChg>
      </pc:sldChg>
      <pc:sldChg chg="addSp delSp modSp new mod ord">
        <pc:chgData name="glaucia do val takao" userId="dfde930d36631f76" providerId="LiveId" clId="{82245D29-F143-4DA3-9C52-FE47E08EC6AE}" dt="2025-01-14T03:28:59.121" v="2636"/>
        <pc:sldMkLst>
          <pc:docMk/>
          <pc:sldMk cId="3855203268" sldId="257"/>
        </pc:sldMkLst>
        <pc:spChg chg="mod">
          <ac:chgData name="glaucia do val takao" userId="dfde930d36631f76" providerId="LiveId" clId="{82245D29-F143-4DA3-9C52-FE47E08EC6AE}" dt="2025-01-14T01:41:48.488" v="1031" actId="14100"/>
          <ac:spMkLst>
            <pc:docMk/>
            <pc:sldMk cId="3855203268" sldId="257"/>
            <ac:spMk id="2" creationId="{050E11F1-43C7-C91B-C38B-88AF968B1745}"/>
          </ac:spMkLst>
        </pc:spChg>
        <pc:spChg chg="mod">
          <ac:chgData name="glaucia do val takao" userId="dfde930d36631f76" providerId="LiveId" clId="{82245D29-F143-4DA3-9C52-FE47E08EC6AE}" dt="2025-01-14T02:59:51.019" v="1770" actId="27636"/>
          <ac:spMkLst>
            <pc:docMk/>
            <pc:sldMk cId="3855203268" sldId="257"/>
            <ac:spMk id="3" creationId="{F907DE1A-58BF-53DD-B378-B919EDB3A1F4}"/>
          </ac:spMkLst>
        </pc:spChg>
        <pc:spChg chg="add del mod">
          <ac:chgData name="glaucia do val takao" userId="dfde930d36631f76" providerId="LiveId" clId="{82245D29-F143-4DA3-9C52-FE47E08EC6AE}" dt="2025-01-13T23:55:48.093" v="298" actId="478"/>
          <ac:spMkLst>
            <pc:docMk/>
            <pc:sldMk cId="3855203268" sldId="257"/>
            <ac:spMk id="4" creationId="{3B3A1A47-ADEE-115D-14DF-6DEBF07423F2}"/>
          </ac:spMkLst>
        </pc:spChg>
        <pc:spChg chg="add del mod modVis">
          <ac:chgData name="glaucia do val takao" userId="dfde930d36631f76" providerId="LiveId" clId="{82245D29-F143-4DA3-9C52-FE47E08EC6AE}" dt="2025-01-14T02:58:57.602" v="1756" actId="1076"/>
          <ac:spMkLst>
            <pc:docMk/>
            <pc:sldMk cId="3855203268" sldId="257"/>
            <ac:spMk id="6" creationId="{B0B30762-B26D-4780-3F2D-5CFDF20D7BC4}"/>
          </ac:spMkLst>
        </pc:spChg>
        <pc:spChg chg="add mod">
          <ac:chgData name="glaucia do val takao" userId="dfde930d36631f76" providerId="LiveId" clId="{82245D29-F143-4DA3-9C52-FE47E08EC6AE}" dt="2025-01-14T01:41:09.808" v="1027" actId="1076"/>
          <ac:spMkLst>
            <pc:docMk/>
            <pc:sldMk cId="3855203268" sldId="257"/>
            <ac:spMk id="7" creationId="{EADA7DB7-5473-DA9B-F8C2-CE1444AD0197}"/>
          </ac:spMkLst>
        </pc:spChg>
        <pc:spChg chg="add del mod">
          <ac:chgData name="glaucia do val takao" userId="dfde930d36631f76" providerId="LiveId" clId="{82245D29-F143-4DA3-9C52-FE47E08EC6AE}" dt="2025-01-14T03:28:45.077" v="2634" actId="478"/>
          <ac:spMkLst>
            <pc:docMk/>
            <pc:sldMk cId="3855203268" sldId="257"/>
            <ac:spMk id="10" creationId="{EBA10994-75CF-65B8-BF03-A69DE69ABBB8}"/>
          </ac:spMkLst>
        </pc:spChg>
        <pc:spChg chg="mod">
          <ac:chgData name="glaucia do val takao" userId="dfde930d36631f76" providerId="LiveId" clId="{82245D29-F143-4DA3-9C52-FE47E08EC6AE}" dt="2025-01-14T03:08:53.141" v="1857" actId="14100"/>
          <ac:spMkLst>
            <pc:docMk/>
            <pc:sldMk cId="3855203268" sldId="257"/>
            <ac:spMk id="11" creationId="{470C1A08-5002-205B-257B-D3FB008DA13E}"/>
          </ac:spMkLst>
        </pc:spChg>
        <pc:spChg chg="add mod">
          <ac:chgData name="glaucia do val takao" userId="dfde930d36631f76" providerId="LiveId" clId="{82245D29-F143-4DA3-9C52-FE47E08EC6AE}" dt="2025-01-14T03:28:59.121" v="2636"/>
          <ac:spMkLst>
            <pc:docMk/>
            <pc:sldMk cId="3855203268" sldId="257"/>
            <ac:spMk id="15" creationId="{7C7CB190-F7E2-0DFC-E90E-A8CDBDBCE8AA}"/>
          </ac:spMkLst>
        </pc:spChg>
        <pc:picChg chg="add del mod">
          <ac:chgData name="glaucia do val takao" userId="dfde930d36631f76" providerId="LiveId" clId="{82245D29-F143-4DA3-9C52-FE47E08EC6AE}" dt="2025-01-14T03:28:45.077" v="2634" actId="478"/>
          <ac:picMkLst>
            <pc:docMk/>
            <pc:sldMk cId="3855203268" sldId="257"/>
            <ac:picMk id="8" creationId="{3241A55F-67DA-3B4B-E3B9-74B1E315E22F}"/>
          </ac:picMkLst>
        </pc:picChg>
        <pc:picChg chg="add mod">
          <ac:chgData name="glaucia do val takao" userId="dfde930d36631f76" providerId="LiveId" clId="{82245D29-F143-4DA3-9C52-FE47E08EC6AE}" dt="2025-01-14T02:15:10.633" v="1234"/>
          <ac:picMkLst>
            <pc:docMk/>
            <pc:sldMk cId="3855203268" sldId="257"/>
            <ac:picMk id="9" creationId="{61B07C5C-E41D-398B-5EA4-5DDFF9A8863D}"/>
          </ac:picMkLst>
        </pc:picChg>
        <pc:picChg chg="add mod">
          <ac:chgData name="glaucia do val takao" userId="dfde930d36631f76" providerId="LiveId" clId="{82245D29-F143-4DA3-9C52-FE47E08EC6AE}" dt="2025-01-14T03:13:07.736" v="1872"/>
          <ac:picMkLst>
            <pc:docMk/>
            <pc:sldMk cId="3855203268" sldId="257"/>
            <ac:picMk id="13" creationId="{EEACE52C-F977-EB6C-7ED9-EBDD36FBDFF8}"/>
          </ac:picMkLst>
        </pc:picChg>
        <pc:picChg chg="add mod">
          <ac:chgData name="glaucia do val takao" userId="dfde930d36631f76" providerId="LiveId" clId="{82245D29-F143-4DA3-9C52-FE47E08EC6AE}" dt="2025-01-14T03:28:59.121" v="2636"/>
          <ac:picMkLst>
            <pc:docMk/>
            <pc:sldMk cId="3855203268" sldId="257"/>
            <ac:picMk id="14" creationId="{A772ADCC-01D5-DA3B-DA0F-72AA1B155A2E}"/>
          </ac:picMkLst>
        </pc:picChg>
      </pc:sldChg>
      <pc:sldChg chg="addSp delSp modSp add mod ord">
        <pc:chgData name="glaucia do val takao" userId="dfde930d36631f76" providerId="LiveId" clId="{82245D29-F143-4DA3-9C52-FE47E08EC6AE}" dt="2025-01-14T03:28:04.487" v="2629" actId="1076"/>
        <pc:sldMkLst>
          <pc:docMk/>
          <pc:sldMk cId="1203078268" sldId="258"/>
        </pc:sldMkLst>
        <pc:spChg chg="del">
          <ac:chgData name="glaucia do val takao" userId="dfde930d36631f76" providerId="LiveId" clId="{82245D29-F143-4DA3-9C52-FE47E08EC6AE}" dt="2025-01-14T00:58:30.865" v="819" actId="478"/>
          <ac:spMkLst>
            <pc:docMk/>
            <pc:sldMk cId="1203078268" sldId="258"/>
            <ac:spMk id="2" creationId="{27FB92F8-3EDC-8749-E3C2-B791D38918C1}"/>
          </ac:spMkLst>
        </pc:spChg>
        <pc:spChg chg="mod">
          <ac:chgData name="glaucia do val takao" userId="dfde930d36631f76" providerId="LiveId" clId="{82245D29-F143-4DA3-9C52-FE47E08EC6AE}" dt="2025-01-14T03:27:39.716" v="2626" actId="1076"/>
          <ac:spMkLst>
            <pc:docMk/>
            <pc:sldMk cId="1203078268" sldId="258"/>
            <ac:spMk id="3" creationId="{B288E474-9F80-F771-1DB9-EE2A11B3F736}"/>
          </ac:spMkLst>
        </pc:spChg>
        <pc:spChg chg="del mod">
          <ac:chgData name="glaucia do val takao" userId="dfde930d36631f76" providerId="LiveId" clId="{82245D29-F143-4DA3-9C52-FE47E08EC6AE}" dt="2025-01-13T23:57:37.223" v="308" actId="478"/>
          <ac:spMkLst>
            <pc:docMk/>
            <pc:sldMk cId="1203078268" sldId="258"/>
            <ac:spMk id="4" creationId="{0344CEE1-0C79-FFDC-A8D1-B7DA5D15DCCD}"/>
          </ac:spMkLst>
        </pc:spChg>
        <pc:spChg chg="add mod">
          <ac:chgData name="glaucia do val takao" userId="dfde930d36631f76" providerId="LiveId" clId="{82245D29-F143-4DA3-9C52-FE47E08EC6AE}" dt="2025-01-14T03:28:04.487" v="2629" actId="1076"/>
          <ac:spMkLst>
            <pc:docMk/>
            <pc:sldMk cId="1203078268" sldId="258"/>
            <ac:spMk id="9" creationId="{1966862A-9073-39EA-1639-A4E03A38C697}"/>
          </ac:spMkLst>
        </pc:spChg>
        <pc:spChg chg="add mod">
          <ac:chgData name="glaucia do val takao" userId="dfde930d36631f76" providerId="LiveId" clId="{82245D29-F143-4DA3-9C52-FE47E08EC6AE}" dt="2025-01-14T03:01:31.034" v="1829" actId="20577"/>
          <ac:spMkLst>
            <pc:docMk/>
            <pc:sldMk cId="1203078268" sldId="258"/>
            <ac:spMk id="10" creationId="{B18531E0-504C-E5FB-E39D-9D0916E6F6AA}"/>
          </ac:spMkLst>
        </pc:spChg>
        <pc:spChg chg="add mod">
          <ac:chgData name="glaucia do val takao" userId="dfde930d36631f76" providerId="LiveId" clId="{82245D29-F143-4DA3-9C52-FE47E08EC6AE}" dt="2025-01-14T03:00:55.081" v="1774"/>
          <ac:spMkLst>
            <pc:docMk/>
            <pc:sldMk cId="1203078268" sldId="258"/>
            <ac:spMk id="11" creationId="{8A0B681A-69A1-325B-C612-AD70C9229C02}"/>
          </ac:spMkLst>
        </pc:spChg>
        <pc:spChg chg="mod">
          <ac:chgData name="glaucia do val takao" userId="dfde930d36631f76" providerId="LiveId" clId="{82245D29-F143-4DA3-9C52-FE47E08EC6AE}" dt="2025-01-14T03:06:36.106" v="1845" actId="14100"/>
          <ac:spMkLst>
            <pc:docMk/>
            <pc:sldMk cId="1203078268" sldId="258"/>
            <ac:spMk id="12" creationId="{0A7B38E7-F922-B3F2-0BBA-A17946535FBF}"/>
          </ac:spMkLst>
        </pc:spChg>
        <pc:graphicFrameChg chg="add del modGraphic">
          <ac:chgData name="glaucia do val takao" userId="dfde930d36631f76" providerId="LiveId" clId="{82245D29-F143-4DA3-9C52-FE47E08EC6AE}" dt="2025-01-14T01:05:40.086" v="868" actId="478"/>
          <ac:graphicFrameMkLst>
            <pc:docMk/>
            <pc:sldMk cId="1203078268" sldId="258"/>
            <ac:graphicFrameMk id="7" creationId="{9AED5DAF-099E-24D4-E4B6-E10559C9E155}"/>
          </ac:graphicFrameMkLst>
        </pc:graphicFrameChg>
        <pc:picChg chg="add mod">
          <ac:chgData name="glaucia do val takao" userId="dfde930d36631f76" providerId="LiveId" clId="{82245D29-F143-4DA3-9C52-FE47E08EC6AE}" dt="2025-01-14T03:28:04.487" v="2629" actId="1076"/>
          <ac:picMkLst>
            <pc:docMk/>
            <pc:sldMk cId="1203078268" sldId="258"/>
            <ac:picMk id="8" creationId="{B64DF683-FCEC-70C0-42E7-B8195B4DAD8A}"/>
          </ac:picMkLst>
        </pc:picChg>
        <pc:picChg chg="add mod">
          <ac:chgData name="glaucia do val takao" userId="dfde930d36631f76" providerId="LiveId" clId="{82245D29-F143-4DA3-9C52-FE47E08EC6AE}" dt="2025-01-14T03:12:55.096" v="1869" actId="1076"/>
          <ac:picMkLst>
            <pc:docMk/>
            <pc:sldMk cId="1203078268" sldId="258"/>
            <ac:picMk id="2050" creationId="{DD7634E3-CB2D-1956-FA6F-77894A84ADA6}"/>
          </ac:picMkLst>
        </pc:picChg>
      </pc:sldChg>
      <pc:sldChg chg="addSp delSp modSp add mod ord">
        <pc:chgData name="glaucia do val takao" userId="dfde930d36631f76" providerId="LiveId" clId="{82245D29-F143-4DA3-9C52-FE47E08EC6AE}" dt="2025-01-14T03:29:01.512" v="2637"/>
        <pc:sldMkLst>
          <pc:docMk/>
          <pc:sldMk cId="1221815840" sldId="259"/>
        </pc:sldMkLst>
        <pc:spChg chg="del">
          <ac:chgData name="glaucia do val takao" userId="dfde930d36631f76" providerId="LiveId" clId="{82245D29-F143-4DA3-9C52-FE47E08EC6AE}" dt="2025-01-14T00:54:00.807" v="720" actId="478"/>
          <ac:spMkLst>
            <pc:docMk/>
            <pc:sldMk cId="1221815840" sldId="259"/>
            <ac:spMk id="2" creationId="{E1D884C3-8558-CCB6-4B77-D40981909CA8}"/>
          </ac:spMkLst>
        </pc:spChg>
        <pc:spChg chg="mod">
          <ac:chgData name="glaucia do val takao" userId="dfde930d36631f76" providerId="LiveId" clId="{82245D29-F143-4DA3-9C52-FE47E08EC6AE}" dt="2025-01-14T02:58:43.322" v="1755" actId="27636"/>
          <ac:spMkLst>
            <pc:docMk/>
            <pc:sldMk cId="1221815840" sldId="259"/>
            <ac:spMk id="3" creationId="{B650F287-1769-FF42-910E-84D32BEEA278}"/>
          </ac:spMkLst>
        </pc:spChg>
        <pc:spChg chg="del mod">
          <ac:chgData name="glaucia do val takao" userId="dfde930d36631f76" providerId="LiveId" clId="{82245D29-F143-4DA3-9C52-FE47E08EC6AE}" dt="2025-01-13T23:57:23.764" v="306" actId="478"/>
          <ac:spMkLst>
            <pc:docMk/>
            <pc:sldMk cId="1221815840" sldId="259"/>
            <ac:spMk id="4" creationId="{0A935A83-3537-B68D-ACE3-38E63B7BD94E}"/>
          </ac:spMkLst>
        </pc:spChg>
        <pc:spChg chg="add del mod">
          <ac:chgData name="glaucia do val takao" userId="dfde930d36631f76" providerId="LiveId" clId="{82245D29-F143-4DA3-9C52-FE47E08EC6AE}" dt="2025-01-14T03:28:34.493" v="2633" actId="478"/>
          <ac:spMkLst>
            <pc:docMk/>
            <pc:sldMk cId="1221815840" sldId="259"/>
            <ac:spMk id="6" creationId="{0062F6C8-4070-E985-CBF7-F65D25809E1F}"/>
          </ac:spMkLst>
        </pc:spChg>
        <pc:spChg chg="add del mod">
          <ac:chgData name="glaucia do val takao" userId="dfde930d36631f76" providerId="LiveId" clId="{82245D29-F143-4DA3-9C52-FE47E08EC6AE}" dt="2025-01-14T03:28:34.493" v="2633" actId="478"/>
          <ac:spMkLst>
            <pc:docMk/>
            <pc:sldMk cId="1221815840" sldId="259"/>
            <ac:spMk id="8" creationId="{F18A0090-D2EF-D749-FF09-F897530F9BC5}"/>
          </ac:spMkLst>
        </pc:spChg>
        <pc:spChg chg="add mod">
          <ac:chgData name="glaucia do val takao" userId="dfde930d36631f76" providerId="LiveId" clId="{82245D29-F143-4DA3-9C52-FE47E08EC6AE}" dt="2025-01-14T02:54:36.519" v="1704" actId="1076"/>
          <ac:spMkLst>
            <pc:docMk/>
            <pc:sldMk cId="1221815840" sldId="259"/>
            <ac:spMk id="9" creationId="{B7BA0D32-3061-D4C6-4149-446226BCB6C2}"/>
          </ac:spMkLst>
        </pc:spChg>
        <pc:spChg chg="add mod">
          <ac:chgData name="glaucia do val takao" userId="dfde930d36631f76" providerId="LiveId" clId="{82245D29-F143-4DA3-9C52-FE47E08EC6AE}" dt="2025-01-14T02:53:49.496" v="1699"/>
          <ac:spMkLst>
            <pc:docMk/>
            <pc:sldMk cId="1221815840" sldId="259"/>
            <ac:spMk id="10" creationId="{B59E4A60-B96A-16EB-60D3-AE1FB752F12B}"/>
          </ac:spMkLst>
        </pc:spChg>
        <pc:spChg chg="mod">
          <ac:chgData name="glaucia do val takao" userId="dfde930d36631f76" providerId="LiveId" clId="{82245D29-F143-4DA3-9C52-FE47E08EC6AE}" dt="2025-01-14T03:08:27.672" v="1853" actId="14100"/>
          <ac:spMkLst>
            <pc:docMk/>
            <pc:sldMk cId="1221815840" sldId="259"/>
            <ac:spMk id="11" creationId="{8F3E3AB7-B34D-599B-21D3-E1A9D642AB80}"/>
          </ac:spMkLst>
        </pc:spChg>
        <pc:spChg chg="add mod">
          <ac:chgData name="glaucia do val takao" userId="dfde930d36631f76" providerId="LiveId" clId="{82245D29-F143-4DA3-9C52-FE47E08EC6AE}" dt="2025-01-14T03:28:34.493" v="2633" actId="478"/>
          <ac:spMkLst>
            <pc:docMk/>
            <pc:sldMk cId="1221815840" sldId="259"/>
            <ac:spMk id="14" creationId="{4A301B31-0943-A2CB-5CC6-2FB933FFDF7A}"/>
          </ac:spMkLst>
        </pc:spChg>
        <pc:spChg chg="add mod">
          <ac:chgData name="glaucia do val takao" userId="dfde930d36631f76" providerId="LiveId" clId="{82245D29-F143-4DA3-9C52-FE47E08EC6AE}" dt="2025-01-14T03:29:01.512" v="2637"/>
          <ac:spMkLst>
            <pc:docMk/>
            <pc:sldMk cId="1221815840" sldId="259"/>
            <ac:spMk id="16" creationId="{25CC0006-881D-4DE7-D63D-818CB5D45680}"/>
          </ac:spMkLst>
        </pc:spChg>
        <pc:picChg chg="add del mod">
          <ac:chgData name="glaucia do val takao" userId="dfde930d36631f76" providerId="LiveId" clId="{82245D29-F143-4DA3-9C52-FE47E08EC6AE}" dt="2025-01-14T03:28:34.493" v="2633" actId="478"/>
          <ac:picMkLst>
            <pc:docMk/>
            <pc:sldMk cId="1221815840" sldId="259"/>
            <ac:picMk id="7" creationId="{EADA68C2-69BC-349C-A91F-A868CA4C183F}"/>
          </ac:picMkLst>
        </pc:picChg>
        <pc:picChg chg="add mod">
          <ac:chgData name="glaucia do val takao" userId="dfde930d36631f76" providerId="LiveId" clId="{82245D29-F143-4DA3-9C52-FE47E08EC6AE}" dt="2025-01-14T03:13:04.672" v="1871"/>
          <ac:picMkLst>
            <pc:docMk/>
            <pc:sldMk cId="1221815840" sldId="259"/>
            <ac:picMk id="12" creationId="{AC5D5525-AB60-DE96-CD7F-B9C099AC53BC}"/>
          </ac:picMkLst>
        </pc:picChg>
        <pc:picChg chg="add mod">
          <ac:chgData name="glaucia do val takao" userId="dfde930d36631f76" providerId="LiveId" clId="{82245D29-F143-4DA3-9C52-FE47E08EC6AE}" dt="2025-01-14T03:29:01.512" v="2637"/>
          <ac:picMkLst>
            <pc:docMk/>
            <pc:sldMk cId="1221815840" sldId="259"/>
            <ac:picMk id="15" creationId="{0DAF47E2-A3C7-93DA-6C1B-5738597EF801}"/>
          </ac:picMkLst>
        </pc:picChg>
      </pc:sldChg>
      <pc:sldChg chg="add del">
        <pc:chgData name="glaucia do val takao" userId="dfde930d36631f76" providerId="LiveId" clId="{82245D29-F143-4DA3-9C52-FE47E08EC6AE}" dt="2025-01-13T23:54:49.563" v="185" actId="47"/>
        <pc:sldMkLst>
          <pc:docMk/>
          <pc:sldMk cId="1081278409" sldId="260"/>
        </pc:sldMkLst>
      </pc:sldChg>
      <pc:sldChg chg="addSp delSp modSp add mod ord">
        <pc:chgData name="glaucia do val takao" userId="dfde930d36631f76" providerId="LiveId" clId="{82245D29-F143-4DA3-9C52-FE47E08EC6AE}" dt="2025-01-14T03:29:04.805" v="2638"/>
        <pc:sldMkLst>
          <pc:docMk/>
          <pc:sldMk cId="2146077145" sldId="260"/>
        </pc:sldMkLst>
        <pc:spChg chg="mod">
          <ac:chgData name="glaucia do val takao" userId="dfde930d36631f76" providerId="LiveId" clId="{82245D29-F143-4DA3-9C52-FE47E08EC6AE}" dt="2025-01-14T03:00:11.698" v="1773" actId="14100"/>
          <ac:spMkLst>
            <pc:docMk/>
            <pc:sldMk cId="2146077145" sldId="260"/>
            <ac:spMk id="3" creationId="{691AF4E9-5E2F-1C8A-E500-B174998830A5}"/>
          </ac:spMkLst>
        </pc:spChg>
        <pc:spChg chg="add del mod">
          <ac:chgData name="glaucia do val takao" userId="dfde930d36631f76" providerId="LiveId" clId="{82245D29-F143-4DA3-9C52-FE47E08EC6AE}" dt="2025-01-14T03:28:28.058" v="2632" actId="478"/>
          <ac:spMkLst>
            <pc:docMk/>
            <pc:sldMk cId="2146077145" sldId="260"/>
            <ac:spMk id="4" creationId="{0751E01E-64D4-9467-3891-C66E3B9EC2C5}"/>
          </ac:spMkLst>
        </pc:spChg>
        <pc:spChg chg="add mod">
          <ac:chgData name="glaucia do val takao" userId="dfde930d36631f76" providerId="LiveId" clId="{82245D29-F143-4DA3-9C52-FE47E08EC6AE}" dt="2025-01-14T02:58:10.069" v="1750" actId="20577"/>
          <ac:spMkLst>
            <pc:docMk/>
            <pc:sldMk cId="2146077145" sldId="260"/>
            <ac:spMk id="6" creationId="{DE6FF74D-921D-4090-2590-ED55D581855C}"/>
          </ac:spMkLst>
        </pc:spChg>
        <pc:spChg chg="add mod">
          <ac:chgData name="glaucia do val takao" userId="dfde930d36631f76" providerId="LiveId" clId="{82245D29-F143-4DA3-9C52-FE47E08EC6AE}" dt="2025-01-14T02:57:41.336" v="1707"/>
          <ac:spMkLst>
            <pc:docMk/>
            <pc:sldMk cId="2146077145" sldId="260"/>
            <ac:spMk id="7" creationId="{9D56DFAD-6FC3-44E2-205A-AED56F20E0D7}"/>
          </ac:spMkLst>
        </pc:spChg>
        <pc:spChg chg="mod">
          <ac:chgData name="glaucia do val takao" userId="dfde930d36631f76" providerId="LiveId" clId="{82245D29-F143-4DA3-9C52-FE47E08EC6AE}" dt="2025-01-14T03:06:54.307" v="1847" actId="14100"/>
          <ac:spMkLst>
            <pc:docMk/>
            <pc:sldMk cId="2146077145" sldId="260"/>
            <ac:spMk id="8" creationId="{09CC710C-817F-03DC-C896-7D18056A9E66}"/>
          </ac:spMkLst>
        </pc:spChg>
        <pc:spChg chg="add mod">
          <ac:chgData name="glaucia do val takao" userId="dfde930d36631f76" providerId="LiveId" clId="{82245D29-F143-4DA3-9C52-FE47E08EC6AE}" dt="2025-01-14T03:29:04.805" v="2638"/>
          <ac:spMkLst>
            <pc:docMk/>
            <pc:sldMk cId="2146077145" sldId="260"/>
            <ac:spMk id="11" creationId="{64AF7C67-7208-945B-0180-38D2ACEF1DD0}"/>
          </ac:spMkLst>
        </pc:spChg>
        <pc:picChg chg="add del mod">
          <ac:chgData name="glaucia do val takao" userId="dfde930d36631f76" providerId="LiveId" clId="{82245D29-F143-4DA3-9C52-FE47E08EC6AE}" dt="2025-01-14T03:28:28.058" v="2632" actId="478"/>
          <ac:picMkLst>
            <pc:docMk/>
            <pc:sldMk cId="2146077145" sldId="260"/>
            <ac:picMk id="2" creationId="{415E602E-4728-3A42-EBBD-1F60BBCEE8E0}"/>
          </ac:picMkLst>
        </pc:picChg>
        <pc:picChg chg="add mod">
          <ac:chgData name="glaucia do val takao" userId="dfde930d36631f76" providerId="LiveId" clId="{82245D29-F143-4DA3-9C52-FE47E08EC6AE}" dt="2025-01-14T03:13:02.065" v="1870"/>
          <ac:picMkLst>
            <pc:docMk/>
            <pc:sldMk cId="2146077145" sldId="260"/>
            <ac:picMk id="9" creationId="{6F62B561-8925-00AE-C8F4-EB22C8B21F81}"/>
          </ac:picMkLst>
        </pc:picChg>
        <pc:picChg chg="add mod">
          <ac:chgData name="glaucia do val takao" userId="dfde930d36631f76" providerId="LiveId" clId="{82245D29-F143-4DA3-9C52-FE47E08EC6AE}" dt="2025-01-14T03:29:04.805" v="2638"/>
          <ac:picMkLst>
            <pc:docMk/>
            <pc:sldMk cId="2146077145" sldId="260"/>
            <ac:picMk id="10" creationId="{6CE1E496-2549-A2E7-A628-6F8ED881D85E}"/>
          </ac:picMkLst>
        </pc:picChg>
      </pc:sldChg>
      <pc:sldChg chg="delSp modSp new del mod ord">
        <pc:chgData name="glaucia do val takao" userId="dfde930d36631f76" providerId="LiveId" clId="{82245D29-F143-4DA3-9C52-FE47E08EC6AE}" dt="2025-01-14T01:11:05.982" v="922" actId="47"/>
        <pc:sldMkLst>
          <pc:docMk/>
          <pc:sldMk cId="317221577" sldId="261"/>
        </pc:sldMkLst>
        <pc:spChg chg="del mod">
          <ac:chgData name="glaucia do val takao" userId="dfde930d36631f76" providerId="LiveId" clId="{82245D29-F143-4DA3-9C52-FE47E08EC6AE}" dt="2025-01-14T01:10:39.949" v="920" actId="478"/>
          <ac:spMkLst>
            <pc:docMk/>
            <pc:sldMk cId="317221577" sldId="261"/>
            <ac:spMk id="2" creationId="{D29A0774-C855-96E9-4095-C6C537CFA838}"/>
          </ac:spMkLst>
        </pc:spChg>
      </pc:sldChg>
      <pc:sldChg chg="addSp delSp modSp new mod">
        <pc:chgData name="glaucia do val takao" userId="dfde930d36631f76" providerId="LiveId" clId="{82245D29-F143-4DA3-9C52-FE47E08EC6AE}" dt="2025-01-14T03:09:11.953" v="1860" actId="1076"/>
        <pc:sldMkLst>
          <pc:docMk/>
          <pc:sldMk cId="1491560038" sldId="261"/>
        </pc:sldMkLst>
        <pc:spChg chg="del">
          <ac:chgData name="glaucia do val takao" userId="dfde930d36631f76" providerId="LiveId" clId="{82245D29-F143-4DA3-9C52-FE47E08EC6AE}" dt="2025-01-14T01:25:09.329" v="968" actId="478"/>
          <ac:spMkLst>
            <pc:docMk/>
            <pc:sldMk cId="1491560038" sldId="261"/>
            <ac:spMk id="2" creationId="{9C0E2494-4974-BB82-162B-D724F09AF002}"/>
          </ac:spMkLst>
        </pc:spChg>
        <pc:spChg chg="del">
          <ac:chgData name="glaucia do val takao" userId="dfde930d36631f76" providerId="LiveId" clId="{82245D29-F143-4DA3-9C52-FE47E08EC6AE}" dt="2025-01-14T01:25:16.333" v="969" actId="478"/>
          <ac:spMkLst>
            <pc:docMk/>
            <pc:sldMk cId="1491560038" sldId="261"/>
            <ac:spMk id="3" creationId="{9848D91D-2624-E08E-C3D1-9A2FA2632AC9}"/>
          </ac:spMkLst>
        </pc:spChg>
        <pc:spChg chg="add mod">
          <ac:chgData name="glaucia do val takao" userId="dfde930d36631f76" providerId="LiveId" clId="{82245D29-F143-4DA3-9C52-FE47E08EC6AE}" dt="2025-01-14T01:31:02.514" v="1000" actId="1076"/>
          <ac:spMkLst>
            <pc:docMk/>
            <pc:sldMk cId="1491560038" sldId="261"/>
            <ac:spMk id="5" creationId="{F6270A93-5ACA-692D-3A58-E24B00869DE0}"/>
          </ac:spMkLst>
        </pc:spChg>
        <pc:spChg chg="add mod">
          <ac:chgData name="glaucia do val takao" userId="dfde930d36631f76" providerId="LiveId" clId="{82245D29-F143-4DA3-9C52-FE47E08EC6AE}" dt="2025-01-14T02:16:47.567" v="1245" actId="1076"/>
          <ac:spMkLst>
            <pc:docMk/>
            <pc:sldMk cId="1491560038" sldId="261"/>
            <ac:spMk id="6" creationId="{4D56CB7A-F6C7-2A01-8E8A-67056358D35D}"/>
          </ac:spMkLst>
        </pc:spChg>
        <pc:spChg chg="add mod">
          <ac:chgData name="glaucia do val takao" userId="dfde930d36631f76" providerId="LiveId" clId="{82245D29-F143-4DA3-9C52-FE47E08EC6AE}" dt="2025-01-14T01:35:33.630" v="1015" actId="207"/>
          <ac:spMkLst>
            <pc:docMk/>
            <pc:sldMk cId="1491560038" sldId="261"/>
            <ac:spMk id="7" creationId="{A3F3FD09-EA16-2F44-B345-DA1E3219E593}"/>
          </ac:spMkLst>
        </pc:spChg>
        <pc:spChg chg="add del">
          <ac:chgData name="glaucia do val takao" userId="dfde930d36631f76" providerId="LiveId" clId="{82245D29-F143-4DA3-9C52-FE47E08EC6AE}" dt="2025-01-14T01:33:04.914" v="1004" actId="11529"/>
          <ac:spMkLst>
            <pc:docMk/>
            <pc:sldMk cId="1491560038" sldId="261"/>
            <ac:spMk id="8" creationId="{D4FB4864-30F5-04F5-4187-37ADC007477E}"/>
          </ac:spMkLst>
        </pc:spChg>
        <pc:spChg chg="add mod">
          <ac:chgData name="glaucia do val takao" userId="dfde930d36631f76" providerId="LiveId" clId="{82245D29-F143-4DA3-9C52-FE47E08EC6AE}" dt="2025-01-14T01:35:00.332" v="1014" actId="14100"/>
          <ac:spMkLst>
            <pc:docMk/>
            <pc:sldMk cId="1491560038" sldId="261"/>
            <ac:spMk id="9" creationId="{157D53F0-1EB7-C13A-ABA2-31664A84236D}"/>
          </ac:spMkLst>
        </pc:spChg>
        <pc:spChg chg="add mod">
          <ac:chgData name="glaucia do val takao" userId="dfde930d36631f76" providerId="LiveId" clId="{82245D29-F143-4DA3-9C52-FE47E08EC6AE}" dt="2025-01-14T02:40:31.535" v="1413" actId="27636"/>
          <ac:spMkLst>
            <pc:docMk/>
            <pc:sldMk cId="1491560038" sldId="261"/>
            <ac:spMk id="10" creationId="{3330A59F-125E-6FDD-371B-9F8CA051BE88}"/>
          </ac:spMkLst>
        </pc:spChg>
        <pc:spChg chg="mod">
          <ac:chgData name="glaucia do val takao" userId="dfde930d36631f76" providerId="LiveId" clId="{82245D29-F143-4DA3-9C52-FE47E08EC6AE}" dt="2025-01-14T03:09:11.953" v="1860" actId="1076"/>
          <ac:spMkLst>
            <pc:docMk/>
            <pc:sldMk cId="1491560038" sldId="261"/>
            <ac:spMk id="11" creationId="{B307903A-1418-12E4-5C18-10A6156FE28F}"/>
          </ac:spMkLst>
        </pc:spChg>
      </pc:sldChg>
      <pc:sldChg chg="addSp modSp add mod">
        <pc:chgData name="glaucia do val takao" userId="dfde930d36631f76" providerId="LiveId" clId="{82245D29-F143-4DA3-9C52-FE47E08EC6AE}" dt="2025-01-14T03:08:40.961" v="1855" actId="14100"/>
        <pc:sldMkLst>
          <pc:docMk/>
          <pc:sldMk cId="3642416228" sldId="262"/>
        </pc:sldMkLst>
        <pc:spChg chg="add mod">
          <ac:chgData name="glaucia do val takao" userId="dfde930d36631f76" providerId="LiveId" clId="{82245D29-F143-4DA3-9C52-FE47E08EC6AE}" dt="2025-01-14T02:21:03.341" v="1261"/>
          <ac:spMkLst>
            <pc:docMk/>
            <pc:sldMk cId="3642416228" sldId="262"/>
            <ac:spMk id="2" creationId="{C6D20729-2071-AF72-211C-31088EE6A7D6}"/>
          </ac:spMkLst>
        </pc:spChg>
        <pc:spChg chg="add mod">
          <ac:chgData name="glaucia do val takao" userId="dfde930d36631f76" providerId="LiveId" clId="{82245D29-F143-4DA3-9C52-FE47E08EC6AE}" dt="2025-01-14T02:40:49.924" v="1414" actId="14100"/>
          <ac:spMkLst>
            <pc:docMk/>
            <pc:sldMk cId="3642416228" sldId="262"/>
            <ac:spMk id="3" creationId="{6C118D44-8D30-FAEE-FB32-F7A35F3D1D09}"/>
          </ac:spMkLst>
        </pc:spChg>
        <pc:spChg chg="mod">
          <ac:chgData name="glaucia do val takao" userId="dfde930d36631f76" providerId="LiveId" clId="{82245D29-F143-4DA3-9C52-FE47E08EC6AE}" dt="2025-01-14T02:38:14.885" v="1399" actId="255"/>
          <ac:spMkLst>
            <pc:docMk/>
            <pc:sldMk cId="3642416228" sldId="262"/>
            <ac:spMk id="6" creationId="{9ADB6739-2B23-4B2A-A815-6747ED3B7B82}"/>
          </ac:spMkLst>
        </pc:spChg>
        <pc:spChg chg="mod">
          <ac:chgData name="glaucia do val takao" userId="dfde930d36631f76" providerId="LiveId" clId="{82245D29-F143-4DA3-9C52-FE47E08EC6AE}" dt="2025-01-14T01:43:33.849" v="1041" actId="20577"/>
          <ac:spMkLst>
            <pc:docMk/>
            <pc:sldMk cId="3642416228" sldId="262"/>
            <ac:spMk id="7" creationId="{89E7A2E7-5ADE-0DC1-19A8-7EFC953F3530}"/>
          </ac:spMkLst>
        </pc:spChg>
        <pc:spChg chg="mod">
          <ac:chgData name="glaucia do val takao" userId="dfde930d36631f76" providerId="LiveId" clId="{82245D29-F143-4DA3-9C52-FE47E08EC6AE}" dt="2025-01-14T03:08:40.961" v="1855" actId="14100"/>
          <ac:spMkLst>
            <pc:docMk/>
            <pc:sldMk cId="3642416228" sldId="262"/>
            <ac:spMk id="8" creationId="{669D7B32-7E9D-ABCC-840B-E6B7F3D59004}"/>
          </ac:spMkLst>
        </pc:spChg>
      </pc:sldChg>
      <pc:sldChg chg="addSp delSp modSp add del mod">
        <pc:chgData name="glaucia do val takao" userId="dfde930d36631f76" providerId="LiveId" clId="{82245D29-F143-4DA3-9C52-FE47E08EC6AE}" dt="2025-01-14T02:48:24.693" v="1654" actId="47"/>
        <pc:sldMkLst>
          <pc:docMk/>
          <pc:sldMk cId="1529333327" sldId="263"/>
        </pc:sldMkLst>
        <pc:spChg chg="add mod">
          <ac:chgData name="glaucia do val takao" userId="dfde930d36631f76" providerId="LiveId" clId="{82245D29-F143-4DA3-9C52-FE47E08EC6AE}" dt="2025-01-14T02:39:40.664" v="1406" actId="14100"/>
          <ac:spMkLst>
            <pc:docMk/>
            <pc:sldMk cId="1529333327" sldId="263"/>
            <ac:spMk id="2" creationId="{A2034E5D-6EFC-3D04-9A5C-D616A5BAE7CC}"/>
          </ac:spMkLst>
        </pc:spChg>
        <pc:spChg chg="mod">
          <ac:chgData name="glaucia do val takao" userId="dfde930d36631f76" providerId="LiveId" clId="{82245D29-F143-4DA3-9C52-FE47E08EC6AE}" dt="2025-01-14T02:30:40.694" v="1315" actId="1076"/>
          <ac:spMkLst>
            <pc:docMk/>
            <pc:sldMk cId="1529333327" sldId="263"/>
            <ac:spMk id="5" creationId="{0EE9B5F3-90E4-BAE8-CF8C-4F7C11C77B98}"/>
          </ac:spMkLst>
        </pc:spChg>
        <pc:spChg chg="add del mod">
          <ac:chgData name="glaucia do val takao" userId="dfde930d36631f76" providerId="LiveId" clId="{82245D29-F143-4DA3-9C52-FE47E08EC6AE}" dt="2025-01-14T02:37:58.590" v="1398" actId="255"/>
          <ac:spMkLst>
            <pc:docMk/>
            <pc:sldMk cId="1529333327" sldId="263"/>
            <ac:spMk id="6" creationId="{6044A0BC-CEFA-D2FC-4918-DC0808EC7F18}"/>
          </ac:spMkLst>
        </pc:spChg>
        <pc:spChg chg="mod">
          <ac:chgData name="glaucia do val takao" userId="dfde930d36631f76" providerId="LiveId" clId="{82245D29-F143-4DA3-9C52-FE47E08EC6AE}" dt="2025-01-14T01:43:39.339" v="1043" actId="20577"/>
          <ac:spMkLst>
            <pc:docMk/>
            <pc:sldMk cId="1529333327" sldId="263"/>
            <ac:spMk id="7" creationId="{7F3F37FD-56F2-88C1-EB28-A41507BEC364}"/>
          </ac:spMkLst>
        </pc:spChg>
        <pc:picChg chg="add del">
          <ac:chgData name="glaucia do val takao" userId="dfde930d36631f76" providerId="LiveId" clId="{82245D29-F143-4DA3-9C52-FE47E08EC6AE}" dt="2025-01-14T02:31:12.482" v="1324" actId="22"/>
          <ac:picMkLst>
            <pc:docMk/>
            <pc:sldMk cId="1529333327" sldId="263"/>
            <ac:picMk id="8" creationId="{6F96AE34-DDE4-3947-A59F-33A600D53669}"/>
          </ac:picMkLst>
        </pc:picChg>
      </pc:sldChg>
      <pc:sldChg chg="addSp modSp add mod">
        <pc:chgData name="glaucia do val takao" userId="dfde930d36631f76" providerId="LiveId" clId="{82245D29-F143-4DA3-9C52-FE47E08EC6AE}" dt="2025-01-14T03:08:13.929" v="1851" actId="14100"/>
        <pc:sldMkLst>
          <pc:docMk/>
          <pc:sldMk cId="1531024208" sldId="264"/>
        </pc:sldMkLst>
        <pc:spChg chg="add mod">
          <ac:chgData name="glaucia do val takao" userId="dfde930d36631f76" providerId="LiveId" clId="{82245D29-F143-4DA3-9C52-FE47E08EC6AE}" dt="2025-01-14T02:43:48.899" v="1619" actId="313"/>
          <ac:spMkLst>
            <pc:docMk/>
            <pc:sldMk cId="1531024208" sldId="264"/>
            <ac:spMk id="2" creationId="{BD26DEFF-49EC-470F-A0F9-B4707D916AFB}"/>
          </ac:spMkLst>
        </pc:spChg>
        <pc:spChg chg="mod">
          <ac:chgData name="glaucia do val takao" userId="dfde930d36631f76" providerId="LiveId" clId="{82245D29-F143-4DA3-9C52-FE47E08EC6AE}" dt="2025-01-14T03:08:13.929" v="1851" actId="14100"/>
          <ac:spMkLst>
            <pc:docMk/>
            <pc:sldMk cId="1531024208" sldId="264"/>
            <ac:spMk id="3" creationId="{C3F08B79-E60D-B751-BC05-A65981699707}"/>
          </ac:spMkLst>
        </pc:spChg>
        <pc:spChg chg="mod">
          <ac:chgData name="glaucia do val takao" userId="dfde930d36631f76" providerId="LiveId" clId="{82245D29-F143-4DA3-9C52-FE47E08EC6AE}" dt="2025-01-14T02:37:18.686" v="1396" actId="255"/>
          <ac:spMkLst>
            <pc:docMk/>
            <pc:sldMk cId="1531024208" sldId="264"/>
            <ac:spMk id="6" creationId="{435E5F8C-42F5-D164-2AE3-C168E80F5B42}"/>
          </ac:spMkLst>
        </pc:spChg>
        <pc:spChg chg="mod">
          <ac:chgData name="glaucia do val takao" userId="dfde930d36631f76" providerId="LiveId" clId="{82245D29-F143-4DA3-9C52-FE47E08EC6AE}" dt="2025-01-14T02:48:34.783" v="1657" actId="20577"/>
          <ac:spMkLst>
            <pc:docMk/>
            <pc:sldMk cId="1531024208" sldId="264"/>
            <ac:spMk id="7" creationId="{89FB344C-3F1E-CC56-E1D5-017BAA23EBDB}"/>
          </ac:spMkLst>
        </pc:spChg>
      </pc:sldChg>
      <pc:sldChg chg="addSp modSp add mod">
        <pc:chgData name="glaucia do val takao" userId="dfde930d36631f76" providerId="LiveId" clId="{82245D29-F143-4DA3-9C52-FE47E08EC6AE}" dt="2025-01-14T03:07:13.189" v="1849" actId="14100"/>
        <pc:sldMkLst>
          <pc:docMk/>
          <pc:sldMk cId="2628959897" sldId="265"/>
        </pc:sldMkLst>
        <pc:spChg chg="add mod">
          <ac:chgData name="glaucia do val takao" userId="dfde930d36631f76" providerId="LiveId" clId="{82245D29-F143-4DA3-9C52-FE47E08EC6AE}" dt="2025-01-14T02:44:55.024" v="1627" actId="20577"/>
          <ac:spMkLst>
            <pc:docMk/>
            <pc:sldMk cId="2628959897" sldId="265"/>
            <ac:spMk id="2" creationId="{7F86F404-2907-F675-2467-5E351AE8EE28}"/>
          </ac:spMkLst>
        </pc:spChg>
        <pc:spChg chg="mod">
          <ac:chgData name="glaucia do val takao" userId="dfde930d36631f76" providerId="LiveId" clId="{82245D29-F143-4DA3-9C52-FE47E08EC6AE}" dt="2025-01-14T03:07:13.189" v="1849" actId="14100"/>
          <ac:spMkLst>
            <pc:docMk/>
            <pc:sldMk cId="2628959897" sldId="265"/>
            <ac:spMk id="3" creationId="{6FC40F69-51E5-979C-2363-EE66372764AE}"/>
          </ac:spMkLst>
        </pc:spChg>
        <pc:spChg chg="mod">
          <ac:chgData name="glaucia do val takao" userId="dfde930d36631f76" providerId="LiveId" clId="{82245D29-F143-4DA3-9C52-FE47E08EC6AE}" dt="2025-01-14T02:37:01.995" v="1395" actId="255"/>
          <ac:spMkLst>
            <pc:docMk/>
            <pc:sldMk cId="2628959897" sldId="265"/>
            <ac:spMk id="6" creationId="{91023A6D-F8E4-532F-32AB-81EBE810B179}"/>
          </ac:spMkLst>
        </pc:spChg>
        <pc:spChg chg="mod">
          <ac:chgData name="glaucia do val takao" userId="dfde930d36631f76" providerId="LiveId" clId="{82245D29-F143-4DA3-9C52-FE47E08EC6AE}" dt="2025-01-14T02:48:48.763" v="1661" actId="20577"/>
          <ac:spMkLst>
            <pc:docMk/>
            <pc:sldMk cId="2628959897" sldId="265"/>
            <ac:spMk id="7" creationId="{F3674125-C4D8-9E79-C68A-1457464A169F}"/>
          </ac:spMkLst>
        </pc:spChg>
      </pc:sldChg>
      <pc:sldChg chg="modSp add del mod">
        <pc:chgData name="glaucia do val takao" userId="dfde930d36631f76" providerId="LiveId" clId="{82245D29-F143-4DA3-9C52-FE47E08EC6AE}" dt="2025-01-14T02:08:48.305" v="1194" actId="47"/>
        <pc:sldMkLst>
          <pc:docMk/>
          <pc:sldMk cId="353986256" sldId="266"/>
        </pc:sldMkLst>
        <pc:spChg chg="mod">
          <ac:chgData name="glaucia do val takao" userId="dfde930d36631f76" providerId="LiveId" clId="{82245D29-F143-4DA3-9C52-FE47E08EC6AE}" dt="2025-01-14T01:43:58.743" v="1049" actId="20577"/>
          <ac:spMkLst>
            <pc:docMk/>
            <pc:sldMk cId="353986256" sldId="266"/>
            <ac:spMk id="7" creationId="{F3222DD2-1A35-FCB6-0551-306FB4F82F92}"/>
          </ac:spMkLst>
        </pc:spChg>
      </pc:sldChg>
      <pc:sldChg chg="add del ord">
        <pc:chgData name="glaucia do val takao" userId="dfde930d36631f76" providerId="LiveId" clId="{82245D29-F143-4DA3-9C52-FE47E08EC6AE}" dt="2025-01-14T03:17:21.513" v="1878" actId="47"/>
        <pc:sldMkLst>
          <pc:docMk/>
          <pc:sldMk cId="1448323629" sldId="266"/>
        </pc:sldMkLst>
      </pc:sldChg>
      <pc:sldChg chg="addSp delSp modSp add mod">
        <pc:chgData name="glaucia do val takao" userId="dfde930d36631f76" providerId="LiveId" clId="{82245D29-F143-4DA3-9C52-FE47E08EC6AE}" dt="2025-01-14T03:19:54.717" v="1928" actId="478"/>
        <pc:sldMkLst>
          <pc:docMk/>
          <pc:sldMk cId="3254874614" sldId="266"/>
        </pc:sldMkLst>
        <pc:spChg chg="del mod">
          <ac:chgData name="glaucia do val takao" userId="dfde930d36631f76" providerId="LiveId" clId="{82245D29-F143-4DA3-9C52-FE47E08EC6AE}" dt="2025-01-14T03:18:10.957" v="1888" actId="478"/>
          <ac:spMkLst>
            <pc:docMk/>
            <pc:sldMk cId="3254874614" sldId="266"/>
            <ac:spMk id="2" creationId="{F82AAFE4-F494-7E71-26F6-D50D65311068}"/>
          </ac:spMkLst>
        </pc:spChg>
        <pc:spChg chg="mod">
          <ac:chgData name="glaucia do val takao" userId="dfde930d36631f76" providerId="LiveId" clId="{82245D29-F143-4DA3-9C52-FE47E08EC6AE}" dt="2025-01-14T03:19:06.106" v="1924" actId="1076"/>
          <ac:spMkLst>
            <pc:docMk/>
            <pc:sldMk cId="3254874614" sldId="266"/>
            <ac:spMk id="6" creationId="{19FA9F49-5525-9AF9-58C7-8DB4CB6EF172}"/>
          </ac:spMkLst>
        </pc:spChg>
        <pc:spChg chg="del mod">
          <ac:chgData name="glaucia do val takao" userId="dfde930d36631f76" providerId="LiveId" clId="{82245D29-F143-4DA3-9C52-FE47E08EC6AE}" dt="2025-01-14T03:18:04.813" v="1886" actId="478"/>
          <ac:spMkLst>
            <pc:docMk/>
            <pc:sldMk cId="3254874614" sldId="266"/>
            <ac:spMk id="7" creationId="{BA5C949C-C8E6-EE1F-D9B8-286334FA30E4}"/>
          </ac:spMkLst>
        </pc:spChg>
        <pc:spChg chg="del">
          <ac:chgData name="glaucia do val takao" userId="dfde930d36631f76" providerId="LiveId" clId="{82245D29-F143-4DA3-9C52-FE47E08EC6AE}" dt="2025-01-14T03:17:56.756" v="1882" actId="478"/>
          <ac:spMkLst>
            <pc:docMk/>
            <pc:sldMk cId="3254874614" sldId="266"/>
            <ac:spMk id="9" creationId="{B63C34F5-64D3-EF81-CACF-272F98F294E9}"/>
          </ac:spMkLst>
        </pc:spChg>
        <pc:spChg chg="add del mod">
          <ac:chgData name="glaucia do val takao" userId="dfde930d36631f76" providerId="LiveId" clId="{82245D29-F143-4DA3-9C52-FE47E08EC6AE}" dt="2025-01-14T03:18:25.182" v="1889" actId="478"/>
          <ac:spMkLst>
            <pc:docMk/>
            <pc:sldMk cId="3254874614" sldId="266"/>
            <ac:spMk id="10" creationId="{227C6C44-3539-9348-4559-82BCE63BA7E7}"/>
          </ac:spMkLst>
        </pc:spChg>
        <pc:spChg chg="add mod">
          <ac:chgData name="glaucia do val takao" userId="dfde930d36631f76" providerId="LiveId" clId="{82245D29-F143-4DA3-9C52-FE47E08EC6AE}" dt="2025-01-14T03:19:18.652" v="1926" actId="1076"/>
          <ac:spMkLst>
            <pc:docMk/>
            <pc:sldMk cId="3254874614" sldId="266"/>
            <ac:spMk id="11" creationId="{70FF3D16-0E31-EBDB-19E2-6390F8F54286}"/>
          </ac:spMkLst>
        </pc:spChg>
        <pc:picChg chg="add del mod">
          <ac:chgData name="glaucia do val takao" userId="dfde930d36631f76" providerId="LiveId" clId="{82245D29-F143-4DA3-9C52-FE47E08EC6AE}" dt="2025-01-14T03:19:54.717" v="1928" actId="478"/>
          <ac:picMkLst>
            <pc:docMk/>
            <pc:sldMk cId="3254874614" sldId="266"/>
            <ac:picMk id="12" creationId="{121F6826-6BE1-3639-2E8A-F210E9985230}"/>
          </ac:picMkLst>
        </pc:picChg>
      </pc:sldChg>
      <pc:sldChg chg="addSp delSp modSp add del mod ord">
        <pc:chgData name="glaucia do val takao" userId="dfde930d36631f76" providerId="LiveId" clId="{82245D29-F143-4DA3-9C52-FE47E08EC6AE}" dt="2025-01-14T02:48:27.970" v="1655" actId="47"/>
        <pc:sldMkLst>
          <pc:docMk/>
          <pc:sldMk cId="1963366496" sldId="267"/>
        </pc:sldMkLst>
        <pc:spChg chg="mod">
          <ac:chgData name="glaucia do val takao" userId="dfde930d36631f76" providerId="LiveId" clId="{82245D29-F143-4DA3-9C52-FE47E08EC6AE}" dt="2025-01-14T02:33:23.892" v="1350" actId="27636"/>
          <ac:spMkLst>
            <pc:docMk/>
            <pc:sldMk cId="1963366496" sldId="267"/>
            <ac:spMk id="3" creationId="{F5978C9D-9EBF-949B-7B38-3F89C4C85D10}"/>
          </ac:spMkLst>
        </pc:spChg>
        <pc:spChg chg="add del mod">
          <ac:chgData name="glaucia do val takao" userId="dfde930d36631f76" providerId="LiveId" clId="{82245D29-F143-4DA3-9C52-FE47E08EC6AE}" dt="2025-01-14T02:32:18.075" v="1344" actId="21"/>
          <ac:spMkLst>
            <pc:docMk/>
            <pc:sldMk cId="1963366496" sldId="267"/>
            <ac:spMk id="4" creationId="{5375E873-2707-AA51-0F56-47EA71ACF52D}"/>
          </ac:spMkLst>
        </pc:spChg>
        <pc:spChg chg="add mod">
          <ac:chgData name="glaucia do val takao" userId="dfde930d36631f76" providerId="LiveId" clId="{82245D29-F143-4DA3-9C52-FE47E08EC6AE}" dt="2025-01-14T02:32:30.834" v="1346" actId="1076"/>
          <ac:spMkLst>
            <pc:docMk/>
            <pc:sldMk cId="1963366496" sldId="267"/>
            <ac:spMk id="7" creationId="{5375E873-2707-AA51-0F56-47EA71ACF52D}"/>
          </ac:spMkLst>
        </pc:spChg>
        <pc:picChg chg="add del mod">
          <ac:chgData name="glaucia do val takao" userId="dfde930d36631f76" providerId="LiveId" clId="{82245D29-F143-4DA3-9C52-FE47E08EC6AE}" dt="2025-01-14T02:32:18.075" v="1344" actId="21"/>
          <ac:picMkLst>
            <pc:docMk/>
            <pc:sldMk cId="1963366496" sldId="267"/>
            <ac:picMk id="2" creationId="{25762632-D401-B050-095C-335157EB8197}"/>
          </ac:picMkLst>
        </pc:picChg>
        <pc:picChg chg="add mod">
          <ac:chgData name="glaucia do val takao" userId="dfde930d36631f76" providerId="LiveId" clId="{82245D29-F143-4DA3-9C52-FE47E08EC6AE}" dt="2025-01-14T02:32:30.834" v="1346" actId="1076"/>
          <ac:picMkLst>
            <pc:docMk/>
            <pc:sldMk cId="1963366496" sldId="267"/>
            <ac:picMk id="6" creationId="{25762632-D401-B050-095C-335157EB8197}"/>
          </ac:picMkLst>
        </pc:picChg>
      </pc:sldChg>
      <pc:sldChg chg="addSp delSp modSp add mod ord">
        <pc:chgData name="glaucia do val takao" userId="dfde930d36631f76" providerId="LiveId" clId="{82245D29-F143-4DA3-9C52-FE47E08EC6AE}" dt="2025-01-14T03:28:19.867" v="2631"/>
        <pc:sldMkLst>
          <pc:docMk/>
          <pc:sldMk cId="3064000678" sldId="267"/>
        </pc:sldMkLst>
        <pc:spChg chg="add mod">
          <ac:chgData name="glaucia do val takao" userId="dfde930d36631f76" providerId="LiveId" clId="{82245D29-F143-4DA3-9C52-FE47E08EC6AE}" dt="2025-01-14T03:25:53.800" v="2479" actId="207"/>
          <ac:spMkLst>
            <pc:docMk/>
            <pc:sldMk cId="3064000678" sldId="267"/>
            <ac:spMk id="2" creationId="{26DCCBF1-A69B-DBF0-16F4-78D38A1E19DC}"/>
          </ac:spMkLst>
        </pc:spChg>
        <pc:spChg chg="mod">
          <ac:chgData name="glaucia do val takao" userId="dfde930d36631f76" providerId="LiveId" clId="{82245D29-F143-4DA3-9C52-FE47E08EC6AE}" dt="2025-01-14T03:25:09.842" v="2476" actId="20577"/>
          <ac:spMkLst>
            <pc:docMk/>
            <pc:sldMk cId="3064000678" sldId="267"/>
            <ac:spMk id="3" creationId="{AB484BAF-15B3-0BE7-FDE2-59A210CB23AA}"/>
          </ac:spMkLst>
        </pc:spChg>
        <pc:spChg chg="add mod">
          <ac:chgData name="glaucia do val takao" userId="dfde930d36631f76" providerId="LiveId" clId="{82245D29-F143-4DA3-9C52-FE47E08EC6AE}" dt="2025-01-14T03:27:12.133" v="2623" actId="255"/>
          <ac:spMkLst>
            <pc:docMk/>
            <pc:sldMk cId="3064000678" sldId="267"/>
            <ac:spMk id="4" creationId="{E079AC20-9C24-7F5F-D313-7AA1E7921787}"/>
          </ac:spMkLst>
        </pc:spChg>
        <pc:spChg chg="add mod">
          <ac:chgData name="glaucia do val takao" userId="dfde930d36631f76" providerId="LiveId" clId="{82245D29-F143-4DA3-9C52-FE47E08EC6AE}" dt="2025-01-14T03:28:19.867" v="2631"/>
          <ac:spMkLst>
            <pc:docMk/>
            <pc:sldMk cId="3064000678" sldId="267"/>
            <ac:spMk id="7" creationId="{737800A6-8AEB-A5E9-BACB-A187091484F1}"/>
          </ac:spMkLst>
        </pc:spChg>
        <pc:spChg chg="del mod">
          <ac:chgData name="glaucia do val takao" userId="dfde930d36631f76" providerId="LiveId" clId="{82245D29-F143-4DA3-9C52-FE47E08EC6AE}" dt="2025-01-14T03:28:12.915" v="2630" actId="478"/>
          <ac:spMkLst>
            <pc:docMk/>
            <pc:sldMk cId="3064000678" sldId="267"/>
            <ac:spMk id="9" creationId="{C4D81A37-EBD0-681F-E97F-A12B5BFFBE4D}"/>
          </ac:spMkLst>
        </pc:spChg>
        <pc:spChg chg="mod">
          <ac:chgData name="glaucia do val takao" userId="dfde930d36631f76" providerId="LiveId" clId="{82245D29-F143-4DA3-9C52-FE47E08EC6AE}" dt="2025-01-14T03:20:48.804" v="1974" actId="20577"/>
          <ac:spMkLst>
            <pc:docMk/>
            <pc:sldMk cId="3064000678" sldId="267"/>
            <ac:spMk id="10" creationId="{03F420BA-A50B-868E-6D11-8223789CFBE7}"/>
          </ac:spMkLst>
        </pc:spChg>
        <pc:picChg chg="add mod">
          <ac:chgData name="glaucia do val takao" userId="dfde930d36631f76" providerId="LiveId" clId="{82245D29-F143-4DA3-9C52-FE47E08EC6AE}" dt="2025-01-14T03:28:19.867" v="2631"/>
          <ac:picMkLst>
            <pc:docMk/>
            <pc:sldMk cId="3064000678" sldId="267"/>
            <ac:picMk id="6" creationId="{8908F36A-41D2-5A20-FFBA-4A1A2C39DF37}"/>
          </ac:picMkLst>
        </pc:picChg>
        <pc:picChg chg="del mod">
          <ac:chgData name="glaucia do val takao" userId="dfde930d36631f76" providerId="LiveId" clId="{82245D29-F143-4DA3-9C52-FE47E08EC6AE}" dt="2025-01-14T03:28:12.915" v="2630" actId="478"/>
          <ac:picMkLst>
            <pc:docMk/>
            <pc:sldMk cId="3064000678" sldId="267"/>
            <ac:picMk id="8" creationId="{9EE18280-C2FF-29F5-3816-5B25C50F38A4}"/>
          </ac:picMkLst>
        </pc:picChg>
      </pc:sldChg>
      <pc:sldChg chg="modSp add del mod">
        <pc:chgData name="glaucia do val takao" userId="dfde930d36631f76" providerId="LiveId" clId="{82245D29-F143-4DA3-9C52-FE47E08EC6AE}" dt="2025-01-14T02:08:50.365" v="1195" actId="47"/>
        <pc:sldMkLst>
          <pc:docMk/>
          <pc:sldMk cId="159357288" sldId="268"/>
        </pc:sldMkLst>
        <pc:spChg chg="mod">
          <ac:chgData name="glaucia do val takao" userId="dfde930d36631f76" providerId="LiveId" clId="{82245D29-F143-4DA3-9C52-FE47E08EC6AE}" dt="2025-01-14T01:46:20.976" v="1074" actId="6549"/>
          <ac:spMkLst>
            <pc:docMk/>
            <pc:sldMk cId="159357288" sldId="268"/>
            <ac:spMk id="3" creationId="{7B90D3DD-6274-5714-7816-5B90CBAAC1C6}"/>
          </ac:spMkLst>
        </pc:spChg>
      </pc:sldChg>
      <pc:sldChg chg="addSp delSp modSp new del mod">
        <pc:chgData name="glaucia do val takao" userId="dfde930d36631f76" providerId="LiveId" clId="{82245D29-F143-4DA3-9C52-FE47E08EC6AE}" dt="2025-01-14T03:09:36.924" v="1863" actId="47"/>
        <pc:sldMkLst>
          <pc:docMk/>
          <pc:sldMk cId="2974968552" sldId="268"/>
        </pc:sldMkLst>
        <pc:spChg chg="mod ord">
          <ac:chgData name="glaucia do val takao" userId="dfde930d36631f76" providerId="LiveId" clId="{82245D29-F143-4DA3-9C52-FE47E08EC6AE}" dt="2025-01-14T02:15:22.443" v="1235" actId="1076"/>
          <ac:spMkLst>
            <pc:docMk/>
            <pc:sldMk cId="2974968552" sldId="268"/>
            <ac:spMk id="2" creationId="{B1FFEAF6-58D1-8755-7BE1-D1CCEE398616}"/>
          </ac:spMkLst>
        </pc:spChg>
        <pc:spChg chg="mod">
          <ac:chgData name="glaucia do val takao" userId="dfde930d36631f76" providerId="LiveId" clId="{82245D29-F143-4DA3-9C52-FE47E08EC6AE}" dt="2025-01-14T03:09:25.059" v="1862" actId="14100"/>
          <ac:spMkLst>
            <pc:docMk/>
            <pc:sldMk cId="2974968552" sldId="268"/>
            <ac:spMk id="7" creationId="{4F159ED1-3E35-F3B7-066A-D5E3D32E4216}"/>
          </ac:spMkLst>
        </pc:spChg>
        <pc:picChg chg="add del mod modCrop">
          <ac:chgData name="glaucia do val takao" userId="dfde930d36631f76" providerId="LiveId" clId="{82245D29-F143-4DA3-9C52-FE47E08EC6AE}" dt="2025-01-14T02:11:05.388" v="1205" actId="21"/>
          <ac:picMkLst>
            <pc:docMk/>
            <pc:sldMk cId="2974968552" sldId="268"/>
            <ac:picMk id="5" creationId="{E9748754-FF2C-02E8-81E4-A2D982517575}"/>
          </ac:picMkLst>
        </pc:picChg>
        <pc:picChg chg="add mod">
          <ac:chgData name="glaucia do val takao" userId="dfde930d36631f76" providerId="LiveId" clId="{82245D29-F143-4DA3-9C52-FE47E08EC6AE}" dt="2025-01-14T02:14:17.550" v="1230" actId="14100"/>
          <ac:picMkLst>
            <pc:docMk/>
            <pc:sldMk cId="2974968552" sldId="268"/>
            <ac:picMk id="6" creationId="{E9748754-FF2C-02E8-81E4-A2D982517575}"/>
          </ac:picMkLst>
        </pc:picChg>
      </pc:sldChg>
      <pc:sldChg chg="add del">
        <pc:chgData name="glaucia do val takao" userId="dfde930d36631f76" providerId="LiveId" clId="{82245D29-F143-4DA3-9C52-FE47E08EC6AE}" dt="2025-01-14T02:26:32.027" v="1299"/>
        <pc:sldMkLst>
          <pc:docMk/>
          <pc:sldMk cId="18792263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7219-E6A9-452C-BCCC-44571F79DE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9608-EDFE-49A4-B345-E83BC9F2C8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10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D67-F20A-4854-9AA1-77071DD1AF2E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8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9290F-EAD5-4AA2-9AD5-4DF61BE9CD12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3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6493-6F78-4BD0-BA71-81765CA2F7F0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9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DD6F-1540-4A23-9AF4-3DF0795F8273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2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6E12-EBEE-4CCB-B9EA-8028C3039A1E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6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0CF5-AADE-491B-9C09-CA4B1D277FB2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57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F70AB-B501-4641-BD17-C1CE847C8557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FE48-89E8-47F2-9F65-CCA725951F9B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0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087D-D11B-4F0E-8ABA-81CA58081CD7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9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1F71-C9B8-4EC6-B5A7-E2DEE4FD0343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9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FE5C-1E97-4C51-B508-16AC53F019DA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INTELIGENCIA ARTIFICIAL - GLAUCIA DO VAL TAKAO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8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6F274-D5A1-4917-8211-DD77CAB3A1F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INTELIGENCIA ARTIFICIAL - GLAUCIA DO VAL TAKAO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D95B3-B7DE-4001-AF91-7C0CC93940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8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osto de pessoa colorido&#10;&#10;Descrição gerada automaticamente com confiança baixa">
            <a:extLst>
              <a:ext uri="{FF2B5EF4-FFF2-40B4-BE49-F238E27FC236}">
                <a16:creationId xmlns:a16="http://schemas.microsoft.com/office/drawing/2014/main" id="{86DFC97F-29C8-E9A9-A1E2-F494C6F9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0" r="12500"/>
          <a:stretch/>
        </p:blipFill>
        <p:spPr>
          <a:xfrm>
            <a:off x="0" y="0"/>
            <a:ext cx="9601200" cy="1280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5EAB891-0B67-7204-B1C5-EBC0D51E4D3F}"/>
              </a:ext>
            </a:extLst>
          </p:cNvPr>
          <p:cNvSpPr txBox="1"/>
          <p:nvPr/>
        </p:nvSpPr>
        <p:spPr>
          <a:xfrm>
            <a:off x="844951" y="393539"/>
            <a:ext cx="4826643" cy="9541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pt-BR" sz="3200" b="1" dirty="0">
                <a:effectLst>
                  <a:glow rad="203200">
                    <a:srgbClr val="EDE1E1"/>
                  </a:glow>
                </a:effectLst>
                <a:latin typeface="Avenir Next LT Pro" panose="020B0504020202020204" pitchFamily="34" charset="0"/>
              </a:rPr>
              <a:t>INTELIGENCIA ARTIFICIAL</a:t>
            </a:r>
          </a:p>
          <a:p>
            <a:r>
              <a:rPr lang="pt-BR" sz="2400" dirty="0">
                <a:effectLst>
                  <a:glow rad="203200">
                    <a:srgbClr val="EDE1E1"/>
                  </a:glow>
                </a:effectLst>
                <a:latin typeface="Avenir Next LT Pro" panose="020B0504020202020204" pitchFamily="34" charset="0"/>
              </a:rPr>
              <a:t>UMA INTRODUÇÃO RÁPIDA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4D2590-9D54-A93F-8B61-F5CC868ECBD0}"/>
              </a:ext>
            </a:extLst>
          </p:cNvPr>
          <p:cNvSpPr txBox="1"/>
          <p:nvPr/>
        </p:nvSpPr>
        <p:spPr>
          <a:xfrm>
            <a:off x="0" y="10650639"/>
            <a:ext cx="96012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20000"/>
                  <a:lumOff val="8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glow rad="203200">
                    <a:srgbClr val="EDE1E1"/>
                  </a:glow>
                </a:effectLst>
                <a:latin typeface="Avenir Next LT Pro" panose="020B0504020202020204" pitchFamily="34" charset="0"/>
              </a:rPr>
              <a:t>Glaucia Do Val Takao</a:t>
            </a:r>
            <a:endParaRPr lang="pt-BR" sz="2400" dirty="0">
              <a:effectLst>
                <a:glow rad="203200">
                  <a:srgbClr val="EDE1E1"/>
                </a:glo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0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7AA8F-2F30-4F46-175D-37B6D3EF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293D60-F7E5-0B0D-30ED-8ADC03AA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10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F0E099-1CB1-10E7-B442-40AEA1179C6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19FA9F49-5525-9AF9-58C7-8DB4CB6EF172}"/>
              </a:ext>
            </a:extLst>
          </p:cNvPr>
          <p:cNvSpPr txBox="1"/>
          <p:nvPr/>
        </p:nvSpPr>
        <p:spPr>
          <a:xfrm>
            <a:off x="162045" y="5018369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Agradecimentos</a:t>
            </a:r>
            <a:endParaRPr lang="pt-BR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AE9870-43D6-D9C7-5FD1-F0BB0C10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4304" y="11865189"/>
            <a:ext cx="4386805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70FF3D16-0E31-EBDB-19E2-6390F8F54286}"/>
              </a:ext>
            </a:extLst>
          </p:cNvPr>
          <p:cNvSpPr/>
          <p:nvPr/>
        </p:nvSpPr>
        <p:spPr>
          <a:xfrm>
            <a:off x="773870" y="2840235"/>
            <a:ext cx="1635014" cy="3322320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7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9924-30FB-981C-BA9C-49616382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84BAF-15B3-0BE7-FDE2-59A210CB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37411"/>
            <a:ext cx="8281035" cy="2492462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7400" dirty="0"/>
              <a:t>Esse ebook foi gerado por IA, e diagramado por humano.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7400" dirty="0"/>
          </a:p>
          <a:p>
            <a:pPr>
              <a:buFont typeface="Arial" panose="020B0604020202020204" pitchFamily="34" charset="0"/>
              <a:buChar char="•"/>
            </a:pPr>
            <a:endParaRPr lang="pt-BR" sz="7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7400" dirty="0"/>
              <a:t>Conteúdo para fins didáticos de construção, não foi realizado uma validação cuidadosa humana no conteúdo e pode haver erros gerados por uma IA.</a:t>
            </a:r>
          </a:p>
          <a:p>
            <a:pPr marL="0" indent="0">
              <a:buNone/>
            </a:pPr>
            <a:r>
              <a:rPr lang="pt-BR" sz="7400" b="1" dirty="0"/>
              <a:t>	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A62D3C-A453-A17C-1BA8-94222752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11</a:t>
            </a:fld>
            <a:endParaRPr lang="pt-BR"/>
          </a:p>
        </p:txBody>
      </p:sp>
      <p:sp>
        <p:nvSpPr>
          <p:cNvPr id="10" name="Subtítulo">
            <a:extLst>
              <a:ext uri="{FF2B5EF4-FFF2-40B4-BE49-F238E27FC236}">
                <a16:creationId xmlns:a16="http://schemas.microsoft.com/office/drawing/2014/main" id="{03F420BA-A50B-868E-6D11-8223789CFBE7}"/>
              </a:ext>
            </a:extLst>
          </p:cNvPr>
          <p:cNvSpPr txBox="1"/>
          <p:nvPr/>
        </p:nvSpPr>
        <p:spPr>
          <a:xfrm>
            <a:off x="1199330" y="875586"/>
            <a:ext cx="742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Obrigada por ler até aqui!</a:t>
            </a:r>
            <a:endParaRPr lang="pt-BR" sz="3200" dirty="0"/>
          </a:p>
          <a:p>
            <a:endParaRPr lang="pt-BR" dirty="0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7BF19ED3-EFF6-20FF-74D4-C7F36681A574}"/>
              </a:ext>
            </a:extLst>
          </p:cNvPr>
          <p:cNvSpPr/>
          <p:nvPr/>
        </p:nvSpPr>
        <p:spPr>
          <a:xfrm>
            <a:off x="544010" y="144935"/>
            <a:ext cx="655320" cy="1592425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D1331AD-5A36-72A3-AE01-99EE0346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5878" y="11865189"/>
            <a:ext cx="4386806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pic>
        <p:nvPicPr>
          <p:cNvPr id="2050" name="Picture 2" descr="Resultado de imagem para Separador De Texto PNG">
            <a:extLst>
              <a:ext uri="{FF2B5EF4-FFF2-40B4-BE49-F238E27FC236}">
                <a16:creationId xmlns:a16="http://schemas.microsoft.com/office/drawing/2014/main" id="{D2A42C67-6412-8CFE-C52E-417E4D03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0316371"/>
            <a:ext cx="5660020" cy="1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6DCCBF1-A69B-DBF0-16F4-78D38A1E19DC}"/>
              </a:ext>
            </a:extLst>
          </p:cNvPr>
          <p:cNvSpPr/>
          <p:nvPr/>
        </p:nvSpPr>
        <p:spPr>
          <a:xfrm>
            <a:off x="544010" y="4398380"/>
            <a:ext cx="8599990" cy="1828800"/>
          </a:xfrm>
          <a:prstGeom prst="roundRect">
            <a:avLst/>
          </a:prstGeom>
          <a:solidFill>
            <a:srgbClr val="EDE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79AC20-9C24-7F5F-D313-7AA1E7921787}"/>
              </a:ext>
            </a:extLst>
          </p:cNvPr>
          <p:cNvSpPr txBox="1"/>
          <p:nvPr/>
        </p:nvSpPr>
        <p:spPr>
          <a:xfrm>
            <a:off x="1053296" y="4757195"/>
            <a:ext cx="7060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Autora</a:t>
            </a:r>
          </a:p>
          <a:p>
            <a:endParaRPr lang="pt-BR" dirty="0"/>
          </a:p>
          <a:p>
            <a:r>
              <a:rPr lang="pt-BR" dirty="0"/>
              <a:t>Glaucia Do Val Takao</a:t>
            </a:r>
          </a:p>
        </p:txBody>
      </p:sp>
      <p:pic>
        <p:nvPicPr>
          <p:cNvPr id="6" name="Imagem 5" descr="Rosto de pessoa colorido">
            <a:extLst>
              <a:ext uri="{FF2B5EF4-FFF2-40B4-BE49-F238E27FC236}">
                <a16:creationId xmlns:a16="http://schemas.microsoft.com/office/drawing/2014/main" id="{8908F36A-41D2-5A20-FFBA-4A1A2C39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063" b="68413"/>
          <a:stretch/>
        </p:blipFill>
        <p:spPr>
          <a:xfrm>
            <a:off x="3794760" y="7607864"/>
            <a:ext cx="2011680" cy="227457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37800A6-8AEB-A5E9-BACB-A187091484F1}"/>
              </a:ext>
            </a:extLst>
          </p:cNvPr>
          <p:cNvSpPr txBox="1">
            <a:spLocks/>
          </p:cNvSpPr>
          <p:nvPr/>
        </p:nvSpPr>
        <p:spPr>
          <a:xfrm>
            <a:off x="3781834" y="7607864"/>
            <a:ext cx="2011680" cy="227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accent2">
                    <a:lumMod val="75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306400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49302F-7061-0FCD-EF46-7F8685E6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6270A93-5ACA-692D-3A58-E24B00869D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4D56CB7A-F6C7-2A01-8E8A-67056358D35D}"/>
              </a:ext>
            </a:extLst>
          </p:cNvPr>
          <p:cNvSpPr txBox="1"/>
          <p:nvPr/>
        </p:nvSpPr>
        <p:spPr>
          <a:xfrm>
            <a:off x="0" y="6636305"/>
            <a:ext cx="9601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sz="8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7" name="Subtítulo">
            <a:extLst>
              <a:ext uri="{FF2B5EF4-FFF2-40B4-BE49-F238E27FC236}">
                <a16:creationId xmlns:a16="http://schemas.microsoft.com/office/drawing/2014/main" id="{A3F3FD09-EA16-2F44-B345-DA1E3219E593}"/>
              </a:ext>
            </a:extLst>
          </p:cNvPr>
          <p:cNvSpPr txBox="1"/>
          <p:nvPr/>
        </p:nvSpPr>
        <p:spPr>
          <a:xfrm>
            <a:off x="764092" y="2426066"/>
            <a:ext cx="8073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92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pt-BR" sz="28800" dirty="0">
              <a:ln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92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157D53F0-1EB7-C13A-ABA2-31664A84236D}"/>
              </a:ext>
            </a:extLst>
          </p:cNvPr>
          <p:cNvSpPr/>
          <p:nvPr/>
        </p:nvSpPr>
        <p:spPr>
          <a:xfrm>
            <a:off x="1306306" y="2087880"/>
            <a:ext cx="1635014" cy="3322320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330A59F-125E-6FDD-371B-9F8CA051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10012679"/>
            <a:ext cx="7691060" cy="253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A Inteligência Artificial (IA) refere-se a sistemas ou máquinas que imitam a inteligência humana para realizar tarefas e que podem se aperfeiçoar iterativamente com base nas informações que coletam. IA abrange várias tecnologias que incluem aprendizado de máquina (machine learning), redes neurais, processamento de linguagem natural (NLP) e visão computacional.</a:t>
            </a:r>
          </a:p>
          <a:p>
            <a:pPr marL="0" indent="0">
              <a:buNone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endParaRPr lang="pt-BR" sz="3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B307903A-1418-12E4-5C18-10A6156F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0953" y="12229309"/>
            <a:ext cx="4386804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</p:spTree>
    <p:extLst>
      <p:ext uri="{BB962C8B-B14F-4D97-AF65-F5344CB8AC3E}">
        <p14:creationId xmlns:p14="http://schemas.microsoft.com/office/powerpoint/2010/main" val="14915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E11F1-43C7-C91B-C38B-88AF968B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331" y="107350"/>
            <a:ext cx="7228390" cy="198766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"Inteligência Artificial: Uma Introdução Rápida“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7DE1A-58BF-53DD-B378-B919EDB3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0" y="2776776"/>
            <a:ext cx="8281035" cy="28832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/>
              <a:t>Breve história da IA.</a:t>
            </a:r>
          </a:p>
          <a:p>
            <a:pPr marL="0" indent="0">
              <a:buNone/>
            </a:pPr>
            <a:r>
              <a:rPr lang="pt-BR" sz="2800" dirty="0"/>
              <a:t>A ideia de máquinas pensantes pode ser rastreada até a antiguidade, mas o campo moderno da IA surgiu na década de 1950. Um marco significativo foi a conferência de </a:t>
            </a:r>
            <a:r>
              <a:rPr lang="pt-BR" sz="2800" dirty="0" err="1"/>
              <a:t>Dartmouth</a:t>
            </a:r>
            <a:r>
              <a:rPr lang="pt-BR" sz="2800" dirty="0"/>
              <a:t> em 1956, onde o termo "Inteligência Artificial" foi cunhado. Desde então, houve várias fases de entusiasmo e decepção, conhecidas como "invernos da IA", mas os avanços recentes em aprendizado profundo e processamento de grandes volumes de dados revitalizaram o campo.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4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B0B30762-B26D-4780-3F2D-5CFDF20D7BC4}"/>
              </a:ext>
            </a:extLst>
          </p:cNvPr>
          <p:cNvSpPr txBox="1"/>
          <p:nvPr/>
        </p:nvSpPr>
        <p:spPr>
          <a:xfrm>
            <a:off x="1143757" y="2095018"/>
            <a:ext cx="7313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1. Introdução</a:t>
            </a:r>
            <a:endParaRPr lang="pt-BR" sz="3200" dirty="0"/>
          </a:p>
          <a:p>
            <a:endParaRPr lang="pt-BR" dirty="0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EADA7DB7-5473-DA9B-F8C2-CE1444AD0197}"/>
              </a:ext>
            </a:extLst>
          </p:cNvPr>
          <p:cNvSpPr/>
          <p:nvPr/>
        </p:nvSpPr>
        <p:spPr>
          <a:xfrm>
            <a:off x="544010" y="144935"/>
            <a:ext cx="655320" cy="1592425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70C1A08-5002-205B-257B-D3FB008D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8006" y="11865189"/>
            <a:ext cx="4456252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660F5DB-D577-DA3E-30B1-5BB3244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3</a:t>
            </a:fld>
            <a:endParaRPr lang="pt-BR"/>
          </a:p>
        </p:txBody>
      </p:sp>
      <p:pic>
        <p:nvPicPr>
          <p:cNvPr id="13" name="Picture 2" descr="Resultado de imagem para Separador De Texto PNG">
            <a:extLst>
              <a:ext uri="{FF2B5EF4-FFF2-40B4-BE49-F238E27FC236}">
                <a16:creationId xmlns:a16="http://schemas.microsoft.com/office/drawing/2014/main" id="{EEACE52C-F977-EB6C-7ED9-EBDD36FBD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0316371"/>
            <a:ext cx="5660020" cy="1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Rosto de pessoa colorido">
            <a:extLst>
              <a:ext uri="{FF2B5EF4-FFF2-40B4-BE49-F238E27FC236}">
                <a16:creationId xmlns:a16="http://schemas.microsoft.com/office/drawing/2014/main" id="{A772ADCC-01D5-DA3B-DA0F-72AA1B15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063" b="68413"/>
          <a:stretch/>
        </p:blipFill>
        <p:spPr>
          <a:xfrm>
            <a:off x="3794760" y="7607864"/>
            <a:ext cx="2011680" cy="227457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C7CB190-F7E2-0DFC-E90E-A8CDBDBCE8AA}"/>
              </a:ext>
            </a:extLst>
          </p:cNvPr>
          <p:cNvSpPr txBox="1">
            <a:spLocks/>
          </p:cNvSpPr>
          <p:nvPr/>
        </p:nvSpPr>
        <p:spPr>
          <a:xfrm>
            <a:off x="3781834" y="7607864"/>
            <a:ext cx="2011680" cy="227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accent2">
                    <a:lumMod val="75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38552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F049C-8DEE-5C4D-AD79-A4B4B546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7313ED-CB6F-14E4-E80A-439ECE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9D201B-D2AD-2493-C141-45B31F6B193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9ADB6739-2B23-4B2A-A815-6747ED3B7B82}"/>
              </a:ext>
            </a:extLst>
          </p:cNvPr>
          <p:cNvSpPr txBox="1"/>
          <p:nvPr/>
        </p:nvSpPr>
        <p:spPr>
          <a:xfrm>
            <a:off x="0" y="7015497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Tipos de Inteligência Artificial</a:t>
            </a:r>
            <a:endParaRPr lang="pt-BR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7" name="Subtítulo">
            <a:extLst>
              <a:ext uri="{FF2B5EF4-FFF2-40B4-BE49-F238E27FC236}">
                <a16:creationId xmlns:a16="http://schemas.microsoft.com/office/drawing/2014/main" id="{89E7A2E7-5ADE-0DC1-19A8-7EFC953F3530}"/>
              </a:ext>
            </a:extLst>
          </p:cNvPr>
          <p:cNvSpPr txBox="1"/>
          <p:nvPr/>
        </p:nvSpPr>
        <p:spPr>
          <a:xfrm>
            <a:off x="764092" y="2426066"/>
            <a:ext cx="8073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92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pt-BR" sz="28800" dirty="0">
              <a:ln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92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C3990983-8236-D0F6-39C8-C5FD4882CED4}"/>
              </a:ext>
            </a:extLst>
          </p:cNvPr>
          <p:cNvSpPr/>
          <p:nvPr/>
        </p:nvSpPr>
        <p:spPr>
          <a:xfrm>
            <a:off x="1306306" y="2087880"/>
            <a:ext cx="1635014" cy="3322320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18D44-8D30-FAEE-FB32-F7A35F3D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9999630"/>
            <a:ext cx="7782877" cy="1206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São as IA Fraca (IA Estreita) IA Forte (IA Geral)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D7B32-7E9D-ABCC-840B-E6B7F3D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5878" y="11865189"/>
            <a:ext cx="4386806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</p:spTree>
    <p:extLst>
      <p:ext uri="{BB962C8B-B14F-4D97-AF65-F5344CB8AC3E}">
        <p14:creationId xmlns:p14="http://schemas.microsoft.com/office/powerpoint/2010/main" val="364241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022C0-CF8E-CE9A-EDDF-252C05516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0F287-1769-FF42-910E-84D32BEE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27112"/>
            <a:ext cx="8281035" cy="4736675"/>
          </a:xfrm>
        </p:spPr>
        <p:txBody>
          <a:bodyPr>
            <a:normAutofit fontScale="32500" lnSpcReduction="20000"/>
          </a:bodyPr>
          <a:lstStyle/>
          <a:p>
            <a:r>
              <a:rPr lang="pt-BR" sz="7400" b="1" dirty="0"/>
              <a:t>IA Fraca (IA Estreita)</a:t>
            </a:r>
            <a:r>
              <a:rPr lang="pt-BR" sz="7400" dirty="0"/>
              <a:t>: Também conhecida como IA estreita, é projetada e treinada para realizar uma tarefa específica. Esses sistemas de IA não possuem consciência, inteligência geral ou habilidades de raciocínio humano. Eles operam dentro de limites predefinidos e não podem realizar tarefas fora de sua programação original. Exemplos comuns incluem assistentes virtuais, sistemas de recomendação e </a:t>
            </a:r>
            <a:r>
              <a:rPr lang="pt-BR" sz="7400" dirty="0" err="1"/>
              <a:t>chatbots</a:t>
            </a:r>
            <a:r>
              <a:rPr lang="pt-BR" sz="7400" dirty="0"/>
              <a:t>. A IA fraca é onipresente em nosso dia a dia e facilita muitas atividades cotidianas.</a:t>
            </a:r>
          </a:p>
          <a:p>
            <a:r>
              <a:rPr lang="pt-BR" sz="7400" b="1" dirty="0"/>
              <a:t>IA Forte (IA Geral)</a:t>
            </a:r>
            <a:r>
              <a:rPr lang="pt-BR" sz="7400" dirty="0"/>
              <a:t>: Também conhecida como IA geral, refere-se a sistemas de IA que possuem inteligência humana ou superior. Esses sistemas têm a capacidade de compreender, aprender e aplicar o conhecimento em uma ampla variedade de tarefas, assim como um ser humano faria. A IA forte é ainda um conceito teórico e não foi realizada na prática. </a:t>
            </a:r>
            <a:endParaRPr lang="pt-BR" sz="9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D05929-2048-3789-6026-D1FC39B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5</a:t>
            </a:fld>
            <a:endParaRPr lang="pt-BR"/>
          </a:p>
        </p:txBody>
      </p:sp>
      <p:sp>
        <p:nvSpPr>
          <p:cNvPr id="9" name="Subtítulo">
            <a:extLst>
              <a:ext uri="{FF2B5EF4-FFF2-40B4-BE49-F238E27FC236}">
                <a16:creationId xmlns:a16="http://schemas.microsoft.com/office/drawing/2014/main" id="{B7BA0D32-3061-D4C6-4149-446226BCB6C2}"/>
              </a:ext>
            </a:extLst>
          </p:cNvPr>
          <p:cNvSpPr txBox="1"/>
          <p:nvPr/>
        </p:nvSpPr>
        <p:spPr>
          <a:xfrm>
            <a:off x="1199330" y="875586"/>
            <a:ext cx="742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2. Tipos de Inteligência Artificial</a:t>
            </a:r>
            <a:endParaRPr lang="pt-BR" sz="3200" dirty="0"/>
          </a:p>
          <a:p>
            <a:endParaRPr lang="pt-BR" dirty="0"/>
          </a:p>
        </p:txBody>
      </p:sp>
      <p:sp>
        <p:nvSpPr>
          <p:cNvPr id="10" name="Meio-quadro 9">
            <a:extLst>
              <a:ext uri="{FF2B5EF4-FFF2-40B4-BE49-F238E27FC236}">
                <a16:creationId xmlns:a16="http://schemas.microsoft.com/office/drawing/2014/main" id="{B59E4A60-B96A-16EB-60D3-AE1FB752F12B}"/>
              </a:ext>
            </a:extLst>
          </p:cNvPr>
          <p:cNvSpPr/>
          <p:nvPr/>
        </p:nvSpPr>
        <p:spPr>
          <a:xfrm>
            <a:off x="544010" y="144935"/>
            <a:ext cx="655320" cy="1592425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8F3E3AB7-B34D-599B-21D3-E1A9D64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4304" y="11865189"/>
            <a:ext cx="4409954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pic>
        <p:nvPicPr>
          <p:cNvPr id="12" name="Picture 2" descr="Resultado de imagem para Separador De Texto PNG">
            <a:extLst>
              <a:ext uri="{FF2B5EF4-FFF2-40B4-BE49-F238E27FC236}">
                <a16:creationId xmlns:a16="http://schemas.microsoft.com/office/drawing/2014/main" id="{AC5D5525-AB60-DE96-CD7F-B9C099AC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0316371"/>
            <a:ext cx="5660020" cy="1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4A301B31-0943-A2CB-5CC6-2FB933FF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 descr="Rosto de pessoa colorido">
            <a:extLst>
              <a:ext uri="{FF2B5EF4-FFF2-40B4-BE49-F238E27FC236}">
                <a16:creationId xmlns:a16="http://schemas.microsoft.com/office/drawing/2014/main" id="{0DAF47E2-A3C7-93DA-6C1B-5738597EF8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063" b="68413"/>
          <a:stretch/>
        </p:blipFill>
        <p:spPr>
          <a:xfrm>
            <a:off x="3794760" y="7607864"/>
            <a:ext cx="2011680" cy="227457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25CC0006-881D-4DE7-D63D-818CB5D45680}"/>
              </a:ext>
            </a:extLst>
          </p:cNvPr>
          <p:cNvSpPr txBox="1">
            <a:spLocks/>
          </p:cNvSpPr>
          <p:nvPr/>
        </p:nvSpPr>
        <p:spPr>
          <a:xfrm>
            <a:off x="3781834" y="7607864"/>
            <a:ext cx="2011680" cy="227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accent2">
                    <a:lumMod val="75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122181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BAD5F-FE1C-6C64-8AAD-E32B457E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0AD0C3-F4B3-F055-E157-9876BC84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AD12AC-56A9-EAD6-0932-7F9A66F9B0A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435E5F8C-42F5-D164-2AE3-C168E80F5B42}"/>
              </a:ext>
            </a:extLst>
          </p:cNvPr>
          <p:cNvSpPr txBox="1"/>
          <p:nvPr/>
        </p:nvSpPr>
        <p:spPr>
          <a:xfrm>
            <a:off x="67056" y="6814329"/>
            <a:ext cx="960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Desafios e Considerações Éticas</a:t>
            </a:r>
            <a:endParaRPr lang="pt-BR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7" name="Subtítulo">
            <a:extLst>
              <a:ext uri="{FF2B5EF4-FFF2-40B4-BE49-F238E27FC236}">
                <a16:creationId xmlns:a16="http://schemas.microsoft.com/office/drawing/2014/main" id="{89FB344C-3F1E-CC56-E1D5-017BAA23EBDB}"/>
              </a:ext>
            </a:extLst>
          </p:cNvPr>
          <p:cNvSpPr txBox="1"/>
          <p:nvPr/>
        </p:nvSpPr>
        <p:spPr>
          <a:xfrm>
            <a:off x="764092" y="2426066"/>
            <a:ext cx="8073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92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pt-BR" sz="28800" dirty="0">
              <a:ln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92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D7645FEA-8EF7-C181-3D27-FE946673573B}"/>
              </a:ext>
            </a:extLst>
          </p:cNvPr>
          <p:cNvSpPr/>
          <p:nvPr/>
        </p:nvSpPr>
        <p:spPr>
          <a:xfrm>
            <a:off x="1306306" y="2087880"/>
            <a:ext cx="1635014" cy="3322320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BD26DEFF-49EC-470F-A0F9-B4707D91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10005060"/>
            <a:ext cx="7691060" cy="1095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 Preocupações com a privacidade,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</a:rPr>
              <a:t>deseigualdade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 e preconceito algorítmicos são apenas alguns exemplos dos desafios enfrentados</a:t>
            </a:r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F08B79-E60D-B751-BC05-A6598169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8006" y="11865189"/>
            <a:ext cx="4490976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</p:spTree>
    <p:extLst>
      <p:ext uri="{BB962C8B-B14F-4D97-AF65-F5344CB8AC3E}">
        <p14:creationId xmlns:p14="http://schemas.microsoft.com/office/powerpoint/2010/main" val="153102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B603-2565-955D-F292-D9D214BE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1AF4E9-5E2F-1C8A-E500-B1749988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103243"/>
            <a:ext cx="8281035" cy="3302134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9600" b="1" dirty="0"/>
              <a:t>Viés Algorítmico</a:t>
            </a:r>
            <a:r>
              <a:rPr lang="pt-BR" sz="9600" dirty="0"/>
              <a:t>: Algoritmos de IA podem refletir e amplificar preconceitos existentes nos dados de treinamento, levando a decisões injustas.</a:t>
            </a:r>
          </a:p>
          <a:p>
            <a:r>
              <a:rPr lang="pt-BR" sz="9600" b="1" dirty="0"/>
              <a:t> Privacidade</a:t>
            </a:r>
            <a:r>
              <a:rPr lang="pt-BR" sz="9600" dirty="0"/>
              <a:t>: A coleta e uso de grandes quantidades de dados pessoais levantam preocupações sobre a privacidade e o consentimento dos indivíduos.</a:t>
            </a:r>
          </a:p>
          <a:p>
            <a:r>
              <a:rPr lang="pt-BR" sz="9600" b="1" dirty="0"/>
              <a:t>Impacto no Trabalho</a:t>
            </a:r>
            <a:r>
              <a:rPr lang="pt-BR" sz="9600" dirty="0"/>
              <a:t>: A automação de tarefas pode levar à substituição de empregos humanos, mas também pode criar novas oportunidades.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1A1E7-2AAE-09CA-FEE7-90C9F778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7</a:t>
            </a:fld>
            <a:endParaRPr lang="pt-BR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DE6FF74D-921D-4090-2590-ED55D581855C}"/>
              </a:ext>
            </a:extLst>
          </p:cNvPr>
          <p:cNvSpPr txBox="1"/>
          <p:nvPr/>
        </p:nvSpPr>
        <p:spPr>
          <a:xfrm>
            <a:off x="1199330" y="875586"/>
            <a:ext cx="74294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3. Desafios e Considerações Éticas.</a:t>
            </a:r>
          </a:p>
          <a:p>
            <a:endParaRPr lang="pt-BR" sz="3200" dirty="0"/>
          </a:p>
          <a:p>
            <a:endParaRPr lang="pt-BR" dirty="0"/>
          </a:p>
        </p:txBody>
      </p:sp>
      <p:sp>
        <p:nvSpPr>
          <p:cNvPr id="7" name="Meio-quadro 6">
            <a:extLst>
              <a:ext uri="{FF2B5EF4-FFF2-40B4-BE49-F238E27FC236}">
                <a16:creationId xmlns:a16="http://schemas.microsoft.com/office/drawing/2014/main" id="{9D56DFAD-6FC3-44E2-205A-AED56F20E0D7}"/>
              </a:ext>
            </a:extLst>
          </p:cNvPr>
          <p:cNvSpPr/>
          <p:nvPr/>
        </p:nvSpPr>
        <p:spPr>
          <a:xfrm>
            <a:off x="544010" y="144935"/>
            <a:ext cx="655320" cy="1592425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CC710C-817F-03DC-C896-7D18056A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1154" y="11865189"/>
            <a:ext cx="4456254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pic>
        <p:nvPicPr>
          <p:cNvPr id="9" name="Picture 2" descr="Resultado de imagem para Separador De Texto PNG">
            <a:extLst>
              <a:ext uri="{FF2B5EF4-FFF2-40B4-BE49-F238E27FC236}">
                <a16:creationId xmlns:a16="http://schemas.microsoft.com/office/drawing/2014/main" id="{6F62B561-8925-00AE-C8F4-EB22C8B2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0316371"/>
            <a:ext cx="5660020" cy="1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Rosto de pessoa colorido">
            <a:extLst>
              <a:ext uri="{FF2B5EF4-FFF2-40B4-BE49-F238E27FC236}">
                <a16:creationId xmlns:a16="http://schemas.microsoft.com/office/drawing/2014/main" id="{6CE1E496-2549-A2E7-A628-6F8ED881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063" b="68413"/>
          <a:stretch/>
        </p:blipFill>
        <p:spPr>
          <a:xfrm>
            <a:off x="3794760" y="7607864"/>
            <a:ext cx="2011680" cy="227457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4AF7C67-7208-945B-0180-38D2ACEF1DD0}"/>
              </a:ext>
            </a:extLst>
          </p:cNvPr>
          <p:cNvSpPr txBox="1">
            <a:spLocks/>
          </p:cNvSpPr>
          <p:nvPr/>
        </p:nvSpPr>
        <p:spPr>
          <a:xfrm>
            <a:off x="3781834" y="7607864"/>
            <a:ext cx="2011680" cy="227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accent2">
                    <a:lumMod val="75000"/>
                  </a:schemeClr>
                </a:solidFill>
              </a:rPr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214607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6B1B-1BD1-6605-6F9E-FED117B0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488C89-6E3B-42DC-E970-F6E66F84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8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EC14E8-4104-0F7D-FE0C-98CD1BCF932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91023A6D-F8E4-532F-32AB-81EBE810B179}"/>
              </a:ext>
            </a:extLst>
          </p:cNvPr>
          <p:cNvSpPr txBox="1"/>
          <p:nvPr/>
        </p:nvSpPr>
        <p:spPr>
          <a:xfrm>
            <a:off x="0" y="6974491"/>
            <a:ext cx="960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 da IA</a:t>
            </a:r>
            <a:endParaRPr lang="pt-BR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7" name="Subtítulo">
            <a:extLst>
              <a:ext uri="{FF2B5EF4-FFF2-40B4-BE49-F238E27FC236}">
                <a16:creationId xmlns:a16="http://schemas.microsoft.com/office/drawing/2014/main" id="{F3674125-C4D8-9E79-C68A-1457464A169F}"/>
              </a:ext>
            </a:extLst>
          </p:cNvPr>
          <p:cNvSpPr txBox="1"/>
          <p:nvPr/>
        </p:nvSpPr>
        <p:spPr>
          <a:xfrm>
            <a:off x="868102" y="2426066"/>
            <a:ext cx="80730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0">
                      <a:schemeClr val="accent2">
                        <a:lumMod val="5000"/>
                        <a:lumOff val="95000"/>
                      </a:schemeClr>
                    </a:gs>
                    <a:gs pos="92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pt-BR" sz="28800" dirty="0">
              <a:ln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92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/>
          </a:p>
        </p:txBody>
      </p:sp>
      <p:sp>
        <p:nvSpPr>
          <p:cNvPr id="9" name="Meio-quadro 8">
            <a:extLst>
              <a:ext uri="{FF2B5EF4-FFF2-40B4-BE49-F238E27FC236}">
                <a16:creationId xmlns:a16="http://schemas.microsoft.com/office/drawing/2014/main" id="{7F6C7F0E-1F5A-825B-CDBF-388142005116}"/>
              </a:ext>
            </a:extLst>
          </p:cNvPr>
          <p:cNvSpPr/>
          <p:nvPr/>
        </p:nvSpPr>
        <p:spPr>
          <a:xfrm>
            <a:off x="1306306" y="2087880"/>
            <a:ext cx="1635014" cy="3322320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F86F404-2907-F675-2467-5E351AE8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10016110"/>
            <a:ext cx="7691060" cy="147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O futuro da IA é promissor, com potencial para transformar várias indústrias e aspectos da vida cotidiana. </a:t>
            </a:r>
            <a:endParaRPr lang="pt-BR" sz="28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40F69-51E5-979C-2363-EE663727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4304" y="11865189"/>
            <a:ext cx="4386805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</p:spTree>
    <p:extLst>
      <p:ext uri="{BB962C8B-B14F-4D97-AF65-F5344CB8AC3E}">
        <p14:creationId xmlns:p14="http://schemas.microsoft.com/office/powerpoint/2010/main" val="262895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89AD-CBFA-A092-3E49-E164916C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8E474-9F80-F771-1DB9-EE2A11B3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2" y="2137411"/>
            <a:ext cx="8281035" cy="2492462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7400" dirty="0"/>
              <a:t>Pesquisadores estão trabalhando em IA mais avançada, ética e transparente. A cooperação entre desenvolvedores, reguladores e a sociedade será crucial para garantir que a IA traga benefícios coletivos e minimize os riscos.</a:t>
            </a:r>
          </a:p>
          <a:p>
            <a:pPr marL="0" indent="0">
              <a:buNone/>
            </a:pPr>
            <a:endParaRPr lang="pt-BR" sz="7400" dirty="0"/>
          </a:p>
          <a:p>
            <a:pPr marL="0" indent="0">
              <a:buNone/>
            </a:pPr>
            <a:r>
              <a:rPr lang="pt-BR" sz="7400" b="1" dirty="0"/>
              <a:t>	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10F89C-B9BD-F1D1-83B4-EA574A28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95B3-B7DE-4001-AF91-7C0CC9394019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 descr="Rosto de pessoa colorido">
            <a:extLst>
              <a:ext uri="{FF2B5EF4-FFF2-40B4-BE49-F238E27FC236}">
                <a16:creationId xmlns:a16="http://schemas.microsoft.com/office/drawing/2014/main" id="{B64DF683-FCEC-70C0-42E7-B8195B4D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063" b="68413"/>
          <a:stretch/>
        </p:blipFill>
        <p:spPr>
          <a:xfrm>
            <a:off x="3794760" y="7607864"/>
            <a:ext cx="2011680" cy="227457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966862A-9073-39EA-1639-A4E03A38C697}"/>
              </a:ext>
            </a:extLst>
          </p:cNvPr>
          <p:cNvSpPr txBox="1">
            <a:spLocks/>
          </p:cNvSpPr>
          <p:nvPr/>
        </p:nvSpPr>
        <p:spPr>
          <a:xfrm>
            <a:off x="3781834" y="7607864"/>
            <a:ext cx="2011680" cy="227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9600" dirty="0">
                <a:solidFill>
                  <a:schemeClr val="accent2">
                    <a:lumMod val="75000"/>
                  </a:schemeClr>
                </a:solidFill>
              </a:rPr>
              <a:t>IA</a:t>
            </a:r>
          </a:p>
        </p:txBody>
      </p:sp>
      <p:sp>
        <p:nvSpPr>
          <p:cNvPr id="10" name="Subtítulo">
            <a:extLst>
              <a:ext uri="{FF2B5EF4-FFF2-40B4-BE49-F238E27FC236}">
                <a16:creationId xmlns:a16="http://schemas.microsoft.com/office/drawing/2014/main" id="{B18531E0-504C-E5FB-E39D-9D0916E6F6AA}"/>
              </a:ext>
            </a:extLst>
          </p:cNvPr>
          <p:cNvSpPr txBox="1"/>
          <p:nvPr/>
        </p:nvSpPr>
        <p:spPr>
          <a:xfrm>
            <a:off x="1199330" y="875586"/>
            <a:ext cx="74294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4. Futuro da IA</a:t>
            </a:r>
            <a:endParaRPr lang="pt-BR" sz="3200" dirty="0"/>
          </a:p>
          <a:p>
            <a:endParaRPr lang="pt-BR" dirty="0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8A0B681A-69A1-325B-C612-AD70C9229C02}"/>
              </a:ext>
            </a:extLst>
          </p:cNvPr>
          <p:cNvSpPr/>
          <p:nvPr/>
        </p:nvSpPr>
        <p:spPr>
          <a:xfrm>
            <a:off x="544010" y="144935"/>
            <a:ext cx="655320" cy="1592425"/>
          </a:xfrm>
          <a:prstGeom prst="halfFrame">
            <a:avLst/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92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0A7B38E7-F922-B3F2-0BBA-A1794653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5878" y="11865189"/>
            <a:ext cx="4386806" cy="681567"/>
          </a:xfrm>
        </p:spPr>
        <p:txBody>
          <a:bodyPr/>
          <a:lstStyle/>
          <a:p>
            <a:r>
              <a:rPr lang="pt-BR" dirty="0"/>
              <a:t>INTELIGENCIA ARTIFICIAL - GLAUCIA DO VAL TAKAO</a:t>
            </a:r>
          </a:p>
        </p:txBody>
      </p:sp>
      <p:pic>
        <p:nvPicPr>
          <p:cNvPr id="2050" name="Picture 2" descr="Resultado de imagem para Separador De Texto PNG">
            <a:extLst>
              <a:ext uri="{FF2B5EF4-FFF2-40B4-BE49-F238E27FC236}">
                <a16:creationId xmlns:a16="http://schemas.microsoft.com/office/drawing/2014/main" id="{DD7634E3-CB2D-1956-FA6F-77894A84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77" y="10316371"/>
            <a:ext cx="5660020" cy="11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78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639</Words>
  <Application>Microsoft Office PowerPoint</Application>
  <PresentationFormat>Papel A3 (297 x 420 mm)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Tema do Office</vt:lpstr>
      <vt:lpstr>Apresentação do PowerPoint</vt:lpstr>
      <vt:lpstr>Apresentação do PowerPoint</vt:lpstr>
      <vt:lpstr>"Inteligência Artificial: Uma Introdução Rápida“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glaucia do val takao</dc:creator>
  <cp:lastModifiedBy>glaucia do val takao</cp:lastModifiedBy>
  <cp:revision>1</cp:revision>
  <dcterms:created xsi:type="dcterms:W3CDTF">2025-01-13T23:30:06Z</dcterms:created>
  <dcterms:modified xsi:type="dcterms:W3CDTF">2025-01-14T03:29:09Z</dcterms:modified>
</cp:coreProperties>
</file>