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F2C3-0C31-4A71-B2F7-881510E2A682}" type="datetimeFigureOut">
              <a:rPr lang="pt-BR" smtClean="0"/>
              <a:t>21/06/2020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7DE8F-BC57-414A-9EFA-2DB4BFAA35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9760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F2C3-0C31-4A71-B2F7-881510E2A682}" type="datetimeFigureOut">
              <a:rPr lang="pt-BR" smtClean="0"/>
              <a:t>21/06/2020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7DE8F-BC57-414A-9EFA-2DB4BFAA35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0233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F2C3-0C31-4A71-B2F7-881510E2A682}" type="datetimeFigureOut">
              <a:rPr lang="pt-BR" smtClean="0"/>
              <a:t>21/06/2020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7DE8F-BC57-414A-9EFA-2DB4BFAA35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6091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F2C3-0C31-4A71-B2F7-881510E2A682}" type="datetimeFigureOut">
              <a:rPr lang="pt-BR" smtClean="0"/>
              <a:t>21/06/2020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7DE8F-BC57-414A-9EFA-2DB4BFAA35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8361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F2C3-0C31-4A71-B2F7-881510E2A682}" type="datetimeFigureOut">
              <a:rPr lang="pt-BR" smtClean="0"/>
              <a:t>21/06/2020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7DE8F-BC57-414A-9EFA-2DB4BFAA35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8067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F2C3-0C31-4A71-B2F7-881510E2A682}" type="datetimeFigureOut">
              <a:rPr lang="pt-BR" smtClean="0"/>
              <a:t>21/06/2020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7DE8F-BC57-414A-9EFA-2DB4BFAA35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4206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F2C3-0C31-4A71-B2F7-881510E2A682}" type="datetimeFigureOut">
              <a:rPr lang="pt-BR" smtClean="0"/>
              <a:t>21/06/2020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7DE8F-BC57-414A-9EFA-2DB4BFAA35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8695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F2C3-0C31-4A71-B2F7-881510E2A682}" type="datetimeFigureOut">
              <a:rPr lang="pt-BR" smtClean="0"/>
              <a:t>21/06/2020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7DE8F-BC57-414A-9EFA-2DB4BFAA35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9328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F2C3-0C31-4A71-B2F7-881510E2A682}" type="datetimeFigureOut">
              <a:rPr lang="pt-BR" smtClean="0"/>
              <a:t>21/06/2020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7DE8F-BC57-414A-9EFA-2DB4BFAA35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6491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F2C3-0C31-4A71-B2F7-881510E2A682}" type="datetimeFigureOut">
              <a:rPr lang="pt-BR" smtClean="0"/>
              <a:t>21/06/2020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7DE8F-BC57-414A-9EFA-2DB4BFAA35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0101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F2C3-0C31-4A71-B2F7-881510E2A682}" type="datetimeFigureOut">
              <a:rPr lang="pt-BR" smtClean="0"/>
              <a:t>21/06/2020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7DE8F-BC57-414A-9EFA-2DB4BFAA35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8611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F5F2C3-0C31-4A71-B2F7-881510E2A682}" type="datetimeFigureOut">
              <a:rPr lang="pt-BR" smtClean="0"/>
              <a:t>21/06/2020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B7DE8F-BC57-414A-9EFA-2DB4BFAA35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6523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1000" b="-6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6609" y="520505"/>
            <a:ext cx="7512147" cy="3404381"/>
          </a:xfrm>
        </p:spPr>
        <p:txBody>
          <a:bodyPr>
            <a:normAutofit/>
          </a:bodyPr>
          <a:lstStyle/>
          <a:p>
            <a:r>
              <a:rPr lang="pt-BR" sz="8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MINHA HISTORIA                                 			COM O SKATE</a:t>
            </a:r>
            <a:endParaRPr lang="pt-BR" sz="8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6548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75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1000" b="-6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81929" y="1702193"/>
            <a:ext cx="5787683" cy="233523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 Contextualização</a:t>
            </a:r>
            <a:endParaRPr lang="pt-BR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68894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75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1000" b="-6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75492" y="1051902"/>
            <a:ext cx="7616483" cy="1255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 Um pouco sobre a historia</a:t>
            </a:r>
            <a:endParaRPr lang="pt-BR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anose="020B0503020202020204" pitchFamily="34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591" y="2813539"/>
            <a:ext cx="7272997" cy="2437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4973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75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10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8" baseType="lpstr">
      <vt:lpstr>Agency FB</vt:lpstr>
      <vt:lpstr>Arial</vt:lpstr>
      <vt:lpstr>Calibri</vt:lpstr>
      <vt:lpstr>Calibri Light</vt:lpstr>
      <vt:lpstr>Tema do Office</vt:lpstr>
      <vt:lpstr>MINHA HISTORIA                                    COM O SKATE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Aluno</dc:creator>
  <cp:lastModifiedBy>Aluno</cp:lastModifiedBy>
  <cp:revision>6</cp:revision>
  <dcterms:created xsi:type="dcterms:W3CDTF">2020-06-22T01:39:14Z</dcterms:created>
  <dcterms:modified xsi:type="dcterms:W3CDTF">2020-06-22T03:08:50Z</dcterms:modified>
</cp:coreProperties>
</file>