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91" r:id="rId5"/>
    <p:sldId id="293" r:id="rId6"/>
    <p:sldId id="294" r:id="rId7"/>
    <p:sldId id="310" r:id="rId8"/>
    <p:sldId id="311" r:id="rId9"/>
    <p:sldId id="312" r:id="rId10"/>
    <p:sldId id="300" r:id="rId11"/>
    <p:sldId id="309" r:id="rId12"/>
    <p:sldId id="313" r:id="rId13"/>
    <p:sldId id="301" r:id="rId14"/>
    <p:sldId id="314" r:id="rId15"/>
    <p:sldId id="30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D5E4AE-63DA-4586-A834-F12B9C5D81A0}" v="19" dt="2024-09-16T15:50:58.5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149"/>
    <p:restoredTop sz="94694"/>
  </p:normalViewPr>
  <p:slideViewPr>
    <p:cSldViewPr snapToGrid="0">
      <p:cViewPr varScale="1">
        <p:scale>
          <a:sx n="78" d="100"/>
          <a:sy n="78" d="100"/>
        </p:scale>
        <p:origin x="32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ggs, Quinn" userId="bd4ed5c9-a142-40f7-8e5e-68f389f6aa57" providerId="ADAL" clId="{D2D5E4AE-63DA-4586-A834-F12B9C5D81A0}"/>
    <pc:docChg chg="undo custSel delSld modSld">
      <pc:chgData name="Briggs, Quinn" userId="bd4ed5c9-a142-40f7-8e5e-68f389f6aa57" providerId="ADAL" clId="{D2D5E4AE-63DA-4586-A834-F12B9C5D81A0}" dt="2024-09-16T17:23:28.177" v="248" actId="20577"/>
      <pc:docMkLst>
        <pc:docMk/>
      </pc:docMkLst>
      <pc:sldChg chg="modSp mod">
        <pc:chgData name="Briggs, Quinn" userId="bd4ed5c9-a142-40f7-8e5e-68f389f6aa57" providerId="ADAL" clId="{D2D5E4AE-63DA-4586-A834-F12B9C5D81A0}" dt="2024-09-16T17:23:28.177" v="248" actId="20577"/>
        <pc:sldMkLst>
          <pc:docMk/>
          <pc:sldMk cId="2574966087" sldId="256"/>
        </pc:sldMkLst>
        <pc:spChg chg="mod">
          <ac:chgData name="Briggs, Quinn" userId="bd4ed5c9-a142-40f7-8e5e-68f389f6aa57" providerId="ADAL" clId="{D2D5E4AE-63DA-4586-A834-F12B9C5D81A0}" dt="2024-09-14T19:38:40.869" v="3" actId="20577"/>
          <ac:spMkLst>
            <pc:docMk/>
            <pc:sldMk cId="2574966087" sldId="256"/>
            <ac:spMk id="2" creationId="{DA4ED321-CEFB-2F14-91B2-B8D3996E830C}"/>
          </ac:spMkLst>
        </pc:spChg>
        <pc:spChg chg="mod">
          <ac:chgData name="Briggs, Quinn" userId="bd4ed5c9-a142-40f7-8e5e-68f389f6aa57" providerId="ADAL" clId="{D2D5E4AE-63DA-4586-A834-F12B9C5D81A0}" dt="2024-09-16T17:23:28.177" v="248" actId="20577"/>
          <ac:spMkLst>
            <pc:docMk/>
            <pc:sldMk cId="2574966087" sldId="256"/>
            <ac:spMk id="3" creationId="{810803A9-DE20-5ADF-6186-A4BA2AF394FA}"/>
          </ac:spMkLst>
        </pc:spChg>
      </pc:sldChg>
      <pc:sldChg chg="modSp mod">
        <pc:chgData name="Briggs, Quinn" userId="bd4ed5c9-a142-40f7-8e5e-68f389f6aa57" providerId="ADAL" clId="{D2D5E4AE-63DA-4586-A834-F12B9C5D81A0}" dt="2024-09-14T19:39:43.242" v="188" actId="20577"/>
        <pc:sldMkLst>
          <pc:docMk/>
          <pc:sldMk cId="3221630061" sldId="291"/>
        </pc:sldMkLst>
        <pc:spChg chg="mod">
          <ac:chgData name="Briggs, Quinn" userId="bd4ed5c9-a142-40f7-8e5e-68f389f6aa57" providerId="ADAL" clId="{D2D5E4AE-63DA-4586-A834-F12B9C5D81A0}" dt="2024-09-14T19:39:43.242" v="188" actId="20577"/>
          <ac:spMkLst>
            <pc:docMk/>
            <pc:sldMk cId="3221630061" sldId="291"/>
            <ac:spMk id="4" creationId="{00000000-0000-0000-0000-000000000000}"/>
          </ac:spMkLst>
        </pc:spChg>
      </pc:sldChg>
      <pc:sldChg chg="modSp mod">
        <pc:chgData name="Briggs, Quinn" userId="bd4ed5c9-a142-40f7-8e5e-68f389f6aa57" providerId="ADAL" clId="{D2D5E4AE-63DA-4586-A834-F12B9C5D81A0}" dt="2024-09-16T15:49:22.733" v="217" actId="20577"/>
        <pc:sldMkLst>
          <pc:docMk/>
          <pc:sldMk cId="4040558985" sldId="294"/>
        </pc:sldMkLst>
        <pc:spChg chg="mod">
          <ac:chgData name="Briggs, Quinn" userId="bd4ed5c9-a142-40f7-8e5e-68f389f6aa57" providerId="ADAL" clId="{D2D5E4AE-63DA-4586-A834-F12B9C5D81A0}" dt="2024-09-16T15:49:22.733" v="217" actId="20577"/>
          <ac:spMkLst>
            <pc:docMk/>
            <pc:sldMk cId="4040558985" sldId="294"/>
            <ac:spMk id="2" creationId="{C50B868D-67BA-8007-986B-89D5D46B55AC}"/>
          </ac:spMkLst>
        </pc:spChg>
      </pc:sldChg>
      <pc:sldChg chg="del">
        <pc:chgData name="Briggs, Quinn" userId="bd4ed5c9-a142-40f7-8e5e-68f389f6aa57" providerId="ADAL" clId="{D2D5E4AE-63DA-4586-A834-F12B9C5D81A0}" dt="2024-09-14T19:40:01.334" v="189" actId="47"/>
        <pc:sldMkLst>
          <pc:docMk/>
          <pc:sldMk cId="3276650758" sldId="298"/>
        </pc:sldMkLst>
      </pc:sldChg>
      <pc:sldChg chg="del">
        <pc:chgData name="Briggs, Quinn" userId="bd4ed5c9-a142-40f7-8e5e-68f389f6aa57" providerId="ADAL" clId="{D2D5E4AE-63DA-4586-A834-F12B9C5D81A0}" dt="2024-09-14T19:40:05.836" v="190" actId="47"/>
        <pc:sldMkLst>
          <pc:docMk/>
          <pc:sldMk cId="3858537434" sldId="304"/>
        </pc:sldMkLst>
      </pc:sldChg>
      <pc:sldChg chg="del">
        <pc:chgData name="Briggs, Quinn" userId="bd4ed5c9-a142-40f7-8e5e-68f389f6aa57" providerId="ADAL" clId="{D2D5E4AE-63DA-4586-A834-F12B9C5D81A0}" dt="2024-09-14T19:40:31.185" v="191" actId="47"/>
        <pc:sldMkLst>
          <pc:docMk/>
          <pc:sldMk cId="4188742810" sldId="305"/>
        </pc:sldMkLst>
      </pc:sldChg>
      <pc:sldChg chg="modSp">
        <pc:chgData name="Briggs, Quinn" userId="bd4ed5c9-a142-40f7-8e5e-68f389f6aa57" providerId="ADAL" clId="{D2D5E4AE-63DA-4586-A834-F12B9C5D81A0}" dt="2024-09-16T15:50:58.516" v="236" actId="20577"/>
        <pc:sldMkLst>
          <pc:docMk/>
          <pc:sldMk cId="641592034" sldId="311"/>
        </pc:sldMkLst>
        <pc:graphicFrameChg chg="mod">
          <ac:chgData name="Briggs, Quinn" userId="bd4ed5c9-a142-40f7-8e5e-68f389f6aa57" providerId="ADAL" clId="{D2D5E4AE-63DA-4586-A834-F12B9C5D81A0}" dt="2024-09-16T15:50:58.516" v="236" actId="20577"/>
          <ac:graphicFrameMkLst>
            <pc:docMk/>
            <pc:sldMk cId="641592034" sldId="311"/>
            <ac:graphicFrameMk id="5" creationId="{1C7A847A-2398-6D62-B0DB-B37AAD1E171E}"/>
          </ac:graphicFrameMkLst>
        </pc:graphicFrameChg>
      </pc:sldChg>
    </pc:docChg>
  </pc:docChgLst>
  <pc:docChgLst>
    <pc:chgData name="Briggs, Quinn" userId="bd4ed5c9-a142-40f7-8e5e-68f389f6aa57" providerId="ADAL" clId="{69EF7F63-E1B2-49A5-BE2F-133C7B8669B7}"/>
    <pc:docChg chg="undo custSel addSld delSld modSld sldOrd">
      <pc:chgData name="Briggs, Quinn" userId="bd4ed5c9-a142-40f7-8e5e-68f389f6aa57" providerId="ADAL" clId="{69EF7F63-E1B2-49A5-BE2F-133C7B8669B7}" dt="2024-04-22T16:02:22.413" v="2559" actId="20577"/>
      <pc:docMkLst>
        <pc:docMk/>
      </pc:docMkLst>
      <pc:sldChg chg="modSp mod">
        <pc:chgData name="Briggs, Quinn" userId="bd4ed5c9-a142-40f7-8e5e-68f389f6aa57" providerId="ADAL" clId="{69EF7F63-E1B2-49A5-BE2F-133C7B8669B7}" dt="2024-04-19T16:57:45.574" v="397" actId="20577"/>
        <pc:sldMkLst>
          <pc:docMk/>
          <pc:sldMk cId="2574966087" sldId="256"/>
        </pc:sldMkLst>
        <pc:spChg chg="mod">
          <ac:chgData name="Briggs, Quinn" userId="bd4ed5c9-a142-40f7-8e5e-68f389f6aa57" providerId="ADAL" clId="{69EF7F63-E1B2-49A5-BE2F-133C7B8669B7}" dt="2024-04-19T16:57:14.942" v="350" actId="20577"/>
          <ac:spMkLst>
            <pc:docMk/>
            <pc:sldMk cId="2574966087" sldId="256"/>
            <ac:spMk id="2" creationId="{DA4ED321-CEFB-2F14-91B2-B8D3996E830C}"/>
          </ac:spMkLst>
        </pc:spChg>
        <pc:spChg chg="mod">
          <ac:chgData name="Briggs, Quinn" userId="bd4ed5c9-a142-40f7-8e5e-68f389f6aa57" providerId="ADAL" clId="{69EF7F63-E1B2-49A5-BE2F-133C7B8669B7}" dt="2024-04-19T16:57:45.574" v="397" actId="20577"/>
          <ac:spMkLst>
            <pc:docMk/>
            <pc:sldMk cId="2574966087" sldId="256"/>
            <ac:spMk id="3" creationId="{810803A9-DE20-5ADF-6186-A4BA2AF394FA}"/>
          </ac:spMkLst>
        </pc:spChg>
      </pc:sldChg>
      <pc:sldChg chg="addSp delSp modSp mod">
        <pc:chgData name="Briggs, Quinn" userId="bd4ed5c9-a142-40f7-8e5e-68f389f6aa57" providerId="ADAL" clId="{69EF7F63-E1B2-49A5-BE2F-133C7B8669B7}" dt="2024-04-19T16:42:57.770" v="90" actId="26606"/>
        <pc:sldMkLst>
          <pc:docMk/>
          <pc:sldMk cId="387885261" sldId="258"/>
        </pc:sldMkLst>
        <pc:spChg chg="mod">
          <ac:chgData name="Briggs, Quinn" userId="bd4ed5c9-a142-40f7-8e5e-68f389f6aa57" providerId="ADAL" clId="{69EF7F63-E1B2-49A5-BE2F-133C7B8669B7}" dt="2024-04-19T16:42:57.770" v="90" actId="26606"/>
          <ac:spMkLst>
            <pc:docMk/>
            <pc:sldMk cId="387885261" sldId="258"/>
            <ac:spMk id="7" creationId="{B785174A-CA08-464A-FA03-DEAC2DD4E7C5}"/>
          </ac:spMkLst>
        </pc:spChg>
        <pc:spChg chg="mod">
          <ac:chgData name="Briggs, Quinn" userId="bd4ed5c9-a142-40f7-8e5e-68f389f6aa57" providerId="ADAL" clId="{69EF7F63-E1B2-49A5-BE2F-133C7B8669B7}" dt="2024-04-19T16:42:57.770" v="90" actId="26606"/>
          <ac:spMkLst>
            <pc:docMk/>
            <pc:sldMk cId="387885261" sldId="258"/>
            <ac:spMk id="9" creationId="{47945008-5992-DBBE-826F-F6238D9465E6}"/>
          </ac:spMkLst>
        </pc:spChg>
        <pc:spChg chg="del">
          <ac:chgData name="Briggs, Quinn" userId="bd4ed5c9-a142-40f7-8e5e-68f389f6aa57" providerId="ADAL" clId="{69EF7F63-E1B2-49A5-BE2F-133C7B8669B7}" dt="2024-04-19T16:42:57.770" v="90" actId="26606"/>
          <ac:spMkLst>
            <pc:docMk/>
            <pc:sldMk cId="387885261" sldId="258"/>
            <ac:spMk id="26" creationId="{11C7711F-3983-4AB1-AFDE-96F7C06514D3}"/>
          </ac:spMkLst>
        </pc:spChg>
        <pc:spChg chg="del">
          <ac:chgData name="Briggs, Quinn" userId="bd4ed5c9-a142-40f7-8e5e-68f389f6aa57" providerId="ADAL" clId="{69EF7F63-E1B2-49A5-BE2F-133C7B8669B7}" dt="2024-04-19T16:42:57.770" v="90" actId="26606"/>
          <ac:spMkLst>
            <pc:docMk/>
            <pc:sldMk cId="387885261" sldId="258"/>
            <ac:spMk id="28" creationId="{B3085476-B49E-49ED-87D2-1165E69D2605}"/>
          </ac:spMkLst>
        </pc:spChg>
        <pc:spChg chg="add">
          <ac:chgData name="Briggs, Quinn" userId="bd4ed5c9-a142-40f7-8e5e-68f389f6aa57" providerId="ADAL" clId="{69EF7F63-E1B2-49A5-BE2F-133C7B8669B7}" dt="2024-04-19T16:42:57.770" v="90" actId="26606"/>
          <ac:spMkLst>
            <pc:docMk/>
            <pc:sldMk cId="387885261" sldId="258"/>
            <ac:spMk id="42" creationId="{51D58666-E26B-4EAE-AA74-9C74E4BAF3E1}"/>
          </ac:spMkLst>
        </pc:spChg>
        <pc:grpChg chg="del">
          <ac:chgData name="Briggs, Quinn" userId="bd4ed5c9-a142-40f7-8e5e-68f389f6aa57" providerId="ADAL" clId="{69EF7F63-E1B2-49A5-BE2F-133C7B8669B7}" dt="2024-04-19T16:42:57.770" v="90" actId="26606"/>
          <ac:grpSpMkLst>
            <pc:docMk/>
            <pc:sldMk cId="387885261" sldId="258"/>
            <ac:grpSpMk id="27" creationId="{89BC9D38-9241-4F71-9B45-73827299E4C5}"/>
          </ac:grpSpMkLst>
        </pc:grpChg>
        <pc:grpChg chg="add">
          <ac:chgData name="Briggs, Quinn" userId="bd4ed5c9-a142-40f7-8e5e-68f389f6aa57" providerId="ADAL" clId="{69EF7F63-E1B2-49A5-BE2F-133C7B8669B7}" dt="2024-04-19T16:42:57.770" v="90" actId="26606"/>
          <ac:grpSpMkLst>
            <pc:docMk/>
            <pc:sldMk cId="387885261" sldId="258"/>
            <ac:grpSpMk id="34" creationId="{03E8C8A2-D2DA-42F8-84AA-AC5AB4251D29}"/>
          </ac:grpSpMkLst>
        </pc:grpChg>
        <pc:grpChg chg="add">
          <ac:chgData name="Briggs, Quinn" userId="bd4ed5c9-a142-40f7-8e5e-68f389f6aa57" providerId="ADAL" clId="{69EF7F63-E1B2-49A5-BE2F-133C7B8669B7}" dt="2024-04-19T16:42:57.770" v="90" actId="26606"/>
          <ac:grpSpMkLst>
            <pc:docMk/>
            <pc:sldMk cId="387885261" sldId="258"/>
            <ac:grpSpMk id="44" creationId="{67288C4F-0F6C-4226-B8D2-C0EE4786C567}"/>
          </ac:grpSpMkLst>
        </pc:grpChg>
        <pc:picChg chg="mod ord">
          <ac:chgData name="Briggs, Quinn" userId="bd4ed5c9-a142-40f7-8e5e-68f389f6aa57" providerId="ADAL" clId="{69EF7F63-E1B2-49A5-BE2F-133C7B8669B7}" dt="2024-04-19T16:42:57.770" v="90" actId="26606"/>
          <ac:picMkLst>
            <pc:docMk/>
            <pc:sldMk cId="387885261" sldId="258"/>
            <ac:picMk id="8" creationId="{2252BDA3-A7D2-2150-568C-98E7B3C65F5F}"/>
          </ac:picMkLst>
        </pc:picChg>
        <pc:cxnChg chg="del">
          <ac:chgData name="Briggs, Quinn" userId="bd4ed5c9-a142-40f7-8e5e-68f389f6aa57" providerId="ADAL" clId="{69EF7F63-E1B2-49A5-BE2F-133C7B8669B7}" dt="2024-04-19T16:42:57.770" v="90" actId="26606"/>
          <ac:cxnSpMkLst>
            <pc:docMk/>
            <pc:sldMk cId="387885261" sldId="258"/>
            <ac:cxnSpMk id="29" creationId="{59BA5C68-DFCC-4101-8403-F96781CDDD7A}"/>
          </ac:cxnSpMkLst>
        </pc:cxnChg>
        <pc:cxnChg chg="add">
          <ac:chgData name="Briggs, Quinn" userId="bd4ed5c9-a142-40f7-8e5e-68f389f6aa57" providerId="ADAL" clId="{69EF7F63-E1B2-49A5-BE2F-133C7B8669B7}" dt="2024-04-19T16:42:57.770" v="90" actId="26606"/>
          <ac:cxnSpMkLst>
            <pc:docMk/>
            <pc:sldMk cId="387885261" sldId="258"/>
            <ac:cxnSpMk id="40" creationId="{0DFD28A6-39F3-425F-8050-E5BF1B4523B2}"/>
          </ac:cxnSpMkLst>
        </pc:cxnChg>
        <pc:cxnChg chg="add">
          <ac:chgData name="Briggs, Quinn" userId="bd4ed5c9-a142-40f7-8e5e-68f389f6aa57" providerId="ADAL" clId="{69EF7F63-E1B2-49A5-BE2F-133C7B8669B7}" dt="2024-04-19T16:42:57.770" v="90" actId="26606"/>
          <ac:cxnSpMkLst>
            <pc:docMk/>
            <pc:sldMk cId="387885261" sldId="258"/>
            <ac:cxnSpMk id="50" creationId="{EE0488CE-8E24-413E-B105-426B0506EB5E}"/>
          </ac:cxnSpMkLst>
        </pc:cxnChg>
      </pc:sldChg>
      <pc:sldChg chg="modSp mod">
        <pc:chgData name="Briggs, Quinn" userId="bd4ed5c9-a142-40f7-8e5e-68f389f6aa57" providerId="ADAL" clId="{69EF7F63-E1B2-49A5-BE2F-133C7B8669B7}" dt="2024-04-22T16:02:22.413" v="2559" actId="20577"/>
        <pc:sldMkLst>
          <pc:docMk/>
          <pc:sldMk cId="3221630061" sldId="291"/>
        </pc:sldMkLst>
        <pc:spChg chg="mod">
          <ac:chgData name="Briggs, Quinn" userId="bd4ed5c9-a142-40f7-8e5e-68f389f6aa57" providerId="ADAL" clId="{69EF7F63-E1B2-49A5-BE2F-133C7B8669B7}" dt="2024-04-22T16:02:22.413" v="2559" actId="20577"/>
          <ac:spMkLst>
            <pc:docMk/>
            <pc:sldMk cId="3221630061" sldId="291"/>
            <ac:spMk id="4" creationId="{00000000-0000-0000-0000-000000000000}"/>
          </ac:spMkLst>
        </pc:spChg>
      </pc:sldChg>
      <pc:sldChg chg="delSp del mod">
        <pc:chgData name="Briggs, Quinn" userId="bd4ed5c9-a142-40f7-8e5e-68f389f6aa57" providerId="ADAL" clId="{69EF7F63-E1B2-49A5-BE2F-133C7B8669B7}" dt="2024-04-19T16:58:05.378" v="398" actId="47"/>
        <pc:sldMkLst>
          <pc:docMk/>
          <pc:sldMk cId="3170732571" sldId="295"/>
        </pc:sldMkLst>
        <pc:spChg chg="del">
          <ac:chgData name="Briggs, Quinn" userId="bd4ed5c9-a142-40f7-8e5e-68f389f6aa57" providerId="ADAL" clId="{69EF7F63-E1B2-49A5-BE2F-133C7B8669B7}" dt="2024-04-19T16:44:47.336" v="122" actId="478"/>
          <ac:spMkLst>
            <pc:docMk/>
            <pc:sldMk cId="3170732571" sldId="295"/>
            <ac:spMk id="6" creationId="{6250EF0C-D5DD-2350-A420-C1AAE8AD6F19}"/>
          </ac:spMkLst>
        </pc:spChg>
        <pc:picChg chg="del">
          <ac:chgData name="Briggs, Quinn" userId="bd4ed5c9-a142-40f7-8e5e-68f389f6aa57" providerId="ADAL" clId="{69EF7F63-E1B2-49A5-BE2F-133C7B8669B7}" dt="2024-04-19T16:44:47.336" v="122" actId="478"/>
          <ac:picMkLst>
            <pc:docMk/>
            <pc:sldMk cId="3170732571" sldId="295"/>
            <ac:picMk id="5" creationId="{3FB797E2-F074-97A1-BD72-FA102613E9AF}"/>
          </ac:picMkLst>
        </pc:picChg>
      </pc:sldChg>
      <pc:sldChg chg="del">
        <pc:chgData name="Briggs, Quinn" userId="bd4ed5c9-a142-40f7-8e5e-68f389f6aa57" providerId="ADAL" clId="{69EF7F63-E1B2-49A5-BE2F-133C7B8669B7}" dt="2024-04-19T16:44:02.858" v="92" actId="47"/>
        <pc:sldMkLst>
          <pc:docMk/>
          <pc:sldMk cId="3786586010" sldId="296"/>
        </pc:sldMkLst>
      </pc:sldChg>
      <pc:sldChg chg="del">
        <pc:chgData name="Briggs, Quinn" userId="bd4ed5c9-a142-40f7-8e5e-68f389f6aa57" providerId="ADAL" clId="{69EF7F63-E1B2-49A5-BE2F-133C7B8669B7}" dt="2024-04-19T16:44:02.858" v="92" actId="47"/>
        <pc:sldMkLst>
          <pc:docMk/>
          <pc:sldMk cId="574806816" sldId="297"/>
        </pc:sldMkLst>
      </pc:sldChg>
      <pc:sldChg chg="addSp delSp modSp del mod">
        <pc:chgData name="Briggs, Quinn" userId="bd4ed5c9-a142-40f7-8e5e-68f389f6aa57" providerId="ADAL" clId="{69EF7F63-E1B2-49A5-BE2F-133C7B8669B7}" dt="2024-04-19T16:54:03.804" v="336" actId="47"/>
        <pc:sldMkLst>
          <pc:docMk/>
          <pc:sldMk cId="3748833527" sldId="302"/>
        </pc:sldMkLst>
        <pc:spChg chg="mod">
          <ac:chgData name="Briggs, Quinn" userId="bd4ed5c9-a142-40f7-8e5e-68f389f6aa57" providerId="ADAL" clId="{69EF7F63-E1B2-49A5-BE2F-133C7B8669B7}" dt="2024-04-19T16:52:49.554" v="125" actId="27636"/>
          <ac:spMkLst>
            <pc:docMk/>
            <pc:sldMk cId="3748833527" sldId="302"/>
            <ac:spMk id="2" creationId="{88D11400-AE5F-868A-D8A8-B4C29E0D1F67}"/>
          </ac:spMkLst>
        </pc:spChg>
        <pc:spChg chg="add del mod">
          <ac:chgData name="Briggs, Quinn" userId="bd4ed5c9-a142-40f7-8e5e-68f389f6aa57" providerId="ADAL" clId="{69EF7F63-E1B2-49A5-BE2F-133C7B8669B7}" dt="2024-04-19T16:53:02.516" v="130" actId="478"/>
          <ac:spMkLst>
            <pc:docMk/>
            <pc:sldMk cId="3748833527" sldId="302"/>
            <ac:spMk id="3" creationId="{6FA43989-4138-4415-BEB5-4ACD1F2287A3}"/>
          </ac:spMkLst>
        </pc:spChg>
      </pc:sldChg>
      <pc:sldChg chg="del">
        <pc:chgData name="Briggs, Quinn" userId="bd4ed5c9-a142-40f7-8e5e-68f389f6aa57" providerId="ADAL" clId="{69EF7F63-E1B2-49A5-BE2F-133C7B8669B7}" dt="2024-04-19T16:43:36.535" v="91" actId="47"/>
        <pc:sldMkLst>
          <pc:docMk/>
          <pc:sldMk cId="4026345792" sldId="303"/>
        </pc:sldMkLst>
      </pc:sldChg>
      <pc:sldChg chg="modSp mod">
        <pc:chgData name="Briggs, Quinn" userId="bd4ed5c9-a142-40f7-8e5e-68f389f6aa57" providerId="ADAL" clId="{69EF7F63-E1B2-49A5-BE2F-133C7B8669B7}" dt="2024-04-19T16:54:34.443" v="348" actId="20577"/>
        <pc:sldMkLst>
          <pc:docMk/>
          <pc:sldMk cId="3858537434" sldId="304"/>
        </pc:sldMkLst>
        <pc:spChg chg="mod">
          <ac:chgData name="Briggs, Quinn" userId="bd4ed5c9-a142-40f7-8e5e-68f389f6aa57" providerId="ADAL" clId="{69EF7F63-E1B2-49A5-BE2F-133C7B8669B7}" dt="2024-04-19T16:54:34.443" v="348" actId="20577"/>
          <ac:spMkLst>
            <pc:docMk/>
            <pc:sldMk cId="3858537434" sldId="304"/>
            <ac:spMk id="3" creationId="{1C5E9296-A524-3E72-CB08-418328A02CDF}"/>
          </ac:spMkLst>
        </pc:spChg>
      </pc:sldChg>
      <pc:sldChg chg="addSp modSp mod setBg addAnim setClrOvrMap">
        <pc:chgData name="Briggs, Quinn" userId="bd4ed5c9-a142-40f7-8e5e-68f389f6aa57" providerId="ADAL" clId="{69EF7F63-E1B2-49A5-BE2F-133C7B8669B7}" dt="2024-04-19T17:23:54.577" v="1933"/>
        <pc:sldMkLst>
          <pc:docMk/>
          <pc:sldMk cId="4188742810" sldId="305"/>
        </pc:sldMkLst>
        <pc:spChg chg="mod ord">
          <ac:chgData name="Briggs, Quinn" userId="bd4ed5c9-a142-40f7-8e5e-68f389f6aa57" providerId="ADAL" clId="{69EF7F63-E1B2-49A5-BE2F-133C7B8669B7}" dt="2024-04-19T17:23:54.577" v="1932" actId="26606"/>
          <ac:spMkLst>
            <pc:docMk/>
            <pc:sldMk cId="4188742810" sldId="305"/>
            <ac:spMk id="2" creationId="{A3B180C5-319F-8805-DD37-AFC5573EA2CD}"/>
          </ac:spMkLst>
        </pc:spChg>
        <pc:spChg chg="mod">
          <ac:chgData name="Briggs, Quinn" userId="bd4ed5c9-a142-40f7-8e5e-68f389f6aa57" providerId="ADAL" clId="{69EF7F63-E1B2-49A5-BE2F-133C7B8669B7}" dt="2024-04-19T17:23:54.577" v="1932" actId="26606"/>
          <ac:spMkLst>
            <pc:docMk/>
            <pc:sldMk cId="4188742810" sldId="305"/>
            <ac:spMk id="5" creationId="{5A4AB911-BD42-F01C-66F4-C8736F5D19B1}"/>
          </ac:spMkLst>
        </pc:spChg>
        <pc:spChg chg="add">
          <ac:chgData name="Briggs, Quinn" userId="bd4ed5c9-a142-40f7-8e5e-68f389f6aa57" providerId="ADAL" clId="{69EF7F63-E1B2-49A5-BE2F-133C7B8669B7}" dt="2024-04-19T17:23:54.577" v="1932" actId="26606"/>
          <ac:spMkLst>
            <pc:docMk/>
            <pc:sldMk cId="4188742810" sldId="305"/>
            <ac:spMk id="18" creationId="{FDF8837B-BAE2-489A-8F93-69216307D5A5}"/>
          </ac:spMkLst>
        </pc:spChg>
        <pc:grpChg chg="add">
          <ac:chgData name="Briggs, Quinn" userId="bd4ed5c9-a142-40f7-8e5e-68f389f6aa57" providerId="ADAL" clId="{69EF7F63-E1B2-49A5-BE2F-133C7B8669B7}" dt="2024-04-19T17:23:54.577" v="1932" actId="26606"/>
          <ac:grpSpMkLst>
            <pc:docMk/>
            <pc:sldMk cId="4188742810" sldId="305"/>
            <ac:grpSpMk id="10" creationId="{03E8C8A2-D2DA-42F8-84AA-AC5AB4251D29}"/>
          </ac:grpSpMkLst>
        </pc:grpChg>
        <pc:picChg chg="mod">
          <ac:chgData name="Briggs, Quinn" userId="bd4ed5c9-a142-40f7-8e5e-68f389f6aa57" providerId="ADAL" clId="{69EF7F63-E1B2-49A5-BE2F-133C7B8669B7}" dt="2024-04-19T17:23:54.577" v="1932" actId="26606"/>
          <ac:picMkLst>
            <pc:docMk/>
            <pc:sldMk cId="4188742810" sldId="305"/>
            <ac:picMk id="4" creationId="{BDC457CD-A950-9F09-5306-69936FD62C44}"/>
          </ac:picMkLst>
        </pc:picChg>
        <pc:cxnChg chg="add">
          <ac:chgData name="Briggs, Quinn" userId="bd4ed5c9-a142-40f7-8e5e-68f389f6aa57" providerId="ADAL" clId="{69EF7F63-E1B2-49A5-BE2F-133C7B8669B7}" dt="2024-04-19T17:23:54.577" v="1932" actId="26606"/>
          <ac:cxnSpMkLst>
            <pc:docMk/>
            <pc:sldMk cId="4188742810" sldId="305"/>
            <ac:cxnSpMk id="16" creationId="{0DFD28A6-39F3-425F-8050-E5BF1B4523B2}"/>
          </ac:cxnSpMkLst>
        </pc:cxnChg>
        <pc:cxnChg chg="add">
          <ac:chgData name="Briggs, Quinn" userId="bd4ed5c9-a142-40f7-8e5e-68f389f6aa57" providerId="ADAL" clId="{69EF7F63-E1B2-49A5-BE2F-133C7B8669B7}" dt="2024-04-19T17:23:54.577" v="1932" actId="26606"/>
          <ac:cxnSpMkLst>
            <pc:docMk/>
            <pc:sldMk cId="4188742810" sldId="305"/>
            <ac:cxnSpMk id="20" creationId="{B48BEE9B-A2F4-4BF3-9EAD-16E1A7FC2DC6}"/>
          </ac:cxnSpMkLst>
        </pc:cxnChg>
      </pc:sldChg>
      <pc:sldChg chg="addSp delSp modSp del mod setBg setClrOvrMap">
        <pc:chgData name="Briggs, Quinn" userId="bd4ed5c9-a142-40f7-8e5e-68f389f6aa57" providerId="ADAL" clId="{69EF7F63-E1B2-49A5-BE2F-133C7B8669B7}" dt="2024-04-19T17:05:10.619" v="839" actId="47"/>
        <pc:sldMkLst>
          <pc:docMk/>
          <pc:sldMk cId="3318545720" sldId="306"/>
        </pc:sldMkLst>
        <pc:spChg chg="mod">
          <ac:chgData name="Briggs, Quinn" userId="bd4ed5c9-a142-40f7-8e5e-68f389f6aa57" providerId="ADAL" clId="{69EF7F63-E1B2-49A5-BE2F-133C7B8669B7}" dt="2024-04-19T17:05:03.516" v="838" actId="26606"/>
          <ac:spMkLst>
            <pc:docMk/>
            <pc:sldMk cId="3318545720" sldId="306"/>
            <ac:spMk id="2" creationId="{F00BB3F7-A5EF-5C26-DE33-9B7337CA2B79}"/>
          </ac:spMkLst>
        </pc:spChg>
        <pc:spChg chg="del">
          <ac:chgData name="Briggs, Quinn" userId="bd4ed5c9-a142-40f7-8e5e-68f389f6aa57" providerId="ADAL" clId="{69EF7F63-E1B2-49A5-BE2F-133C7B8669B7}" dt="2024-04-19T17:05:03.516" v="838" actId="26606"/>
          <ac:spMkLst>
            <pc:docMk/>
            <pc:sldMk cId="3318545720" sldId="306"/>
            <ac:spMk id="48" creationId="{FDF8837B-BAE2-489A-8F93-69216307D5A5}"/>
          </ac:spMkLst>
        </pc:spChg>
        <pc:spChg chg="add">
          <ac:chgData name="Briggs, Quinn" userId="bd4ed5c9-a142-40f7-8e5e-68f389f6aa57" providerId="ADAL" clId="{69EF7F63-E1B2-49A5-BE2F-133C7B8669B7}" dt="2024-04-19T17:05:03.516" v="838" actId="26606"/>
          <ac:spMkLst>
            <pc:docMk/>
            <pc:sldMk cId="3318545720" sldId="306"/>
            <ac:spMk id="62" creationId="{51D58666-E26B-4EAE-AA74-9C74E4BAF3E1}"/>
          </ac:spMkLst>
        </pc:spChg>
        <pc:grpChg chg="del">
          <ac:chgData name="Briggs, Quinn" userId="bd4ed5c9-a142-40f7-8e5e-68f389f6aa57" providerId="ADAL" clId="{69EF7F63-E1B2-49A5-BE2F-133C7B8669B7}" dt="2024-04-19T17:05:03.516" v="838" actId="26606"/>
          <ac:grpSpMkLst>
            <pc:docMk/>
            <pc:sldMk cId="3318545720" sldId="306"/>
            <ac:grpSpMk id="46" creationId="{03E8C8A2-D2DA-42F8-84AA-AC5AB4251D29}"/>
          </ac:grpSpMkLst>
        </pc:grpChg>
        <pc:grpChg chg="add">
          <ac:chgData name="Briggs, Quinn" userId="bd4ed5c9-a142-40f7-8e5e-68f389f6aa57" providerId="ADAL" clId="{69EF7F63-E1B2-49A5-BE2F-133C7B8669B7}" dt="2024-04-19T17:05:03.516" v="838" actId="26606"/>
          <ac:grpSpMkLst>
            <pc:docMk/>
            <pc:sldMk cId="3318545720" sldId="306"/>
            <ac:grpSpMk id="54" creationId="{03E8C8A2-D2DA-42F8-84AA-AC5AB4251D29}"/>
          </ac:grpSpMkLst>
        </pc:grpChg>
        <pc:grpChg chg="add">
          <ac:chgData name="Briggs, Quinn" userId="bd4ed5c9-a142-40f7-8e5e-68f389f6aa57" providerId="ADAL" clId="{69EF7F63-E1B2-49A5-BE2F-133C7B8669B7}" dt="2024-04-19T17:05:03.516" v="838" actId="26606"/>
          <ac:grpSpMkLst>
            <pc:docMk/>
            <pc:sldMk cId="3318545720" sldId="306"/>
            <ac:grpSpMk id="64" creationId="{67288C4F-0F6C-4226-B8D2-C0EE4786C567}"/>
          </ac:grpSpMkLst>
        </pc:grpChg>
        <pc:picChg chg="mod ord">
          <ac:chgData name="Briggs, Quinn" userId="bd4ed5c9-a142-40f7-8e5e-68f389f6aa57" providerId="ADAL" clId="{69EF7F63-E1B2-49A5-BE2F-133C7B8669B7}" dt="2024-04-19T17:05:03.516" v="838" actId="26606"/>
          <ac:picMkLst>
            <pc:docMk/>
            <pc:sldMk cId="3318545720" sldId="306"/>
            <ac:picMk id="4" creationId="{C3824F30-E804-87EF-AFB2-49EEEDDFFBEF}"/>
          </ac:picMkLst>
        </pc:picChg>
        <pc:cxnChg chg="del">
          <ac:chgData name="Briggs, Quinn" userId="bd4ed5c9-a142-40f7-8e5e-68f389f6aa57" providerId="ADAL" clId="{69EF7F63-E1B2-49A5-BE2F-133C7B8669B7}" dt="2024-04-19T17:05:03.516" v="838" actId="26606"/>
          <ac:cxnSpMkLst>
            <pc:docMk/>
            <pc:sldMk cId="3318545720" sldId="306"/>
            <ac:cxnSpMk id="47" creationId="{0DFD28A6-39F3-425F-8050-E5BF1B4523B2}"/>
          </ac:cxnSpMkLst>
        </pc:cxnChg>
        <pc:cxnChg chg="del">
          <ac:chgData name="Briggs, Quinn" userId="bd4ed5c9-a142-40f7-8e5e-68f389f6aa57" providerId="ADAL" clId="{69EF7F63-E1B2-49A5-BE2F-133C7B8669B7}" dt="2024-04-19T17:05:03.516" v="838" actId="26606"/>
          <ac:cxnSpMkLst>
            <pc:docMk/>
            <pc:sldMk cId="3318545720" sldId="306"/>
            <ac:cxnSpMk id="49" creationId="{B48BEE9B-A2F4-4BF3-9EAD-16E1A7FC2DC6}"/>
          </ac:cxnSpMkLst>
        </pc:cxnChg>
        <pc:cxnChg chg="add">
          <ac:chgData name="Briggs, Quinn" userId="bd4ed5c9-a142-40f7-8e5e-68f389f6aa57" providerId="ADAL" clId="{69EF7F63-E1B2-49A5-BE2F-133C7B8669B7}" dt="2024-04-19T17:05:03.516" v="838" actId="26606"/>
          <ac:cxnSpMkLst>
            <pc:docMk/>
            <pc:sldMk cId="3318545720" sldId="306"/>
            <ac:cxnSpMk id="60" creationId="{0DFD28A6-39F3-425F-8050-E5BF1B4523B2}"/>
          </ac:cxnSpMkLst>
        </pc:cxnChg>
        <pc:cxnChg chg="add">
          <ac:chgData name="Briggs, Quinn" userId="bd4ed5c9-a142-40f7-8e5e-68f389f6aa57" providerId="ADAL" clId="{69EF7F63-E1B2-49A5-BE2F-133C7B8669B7}" dt="2024-04-19T17:05:03.516" v="838" actId="26606"/>
          <ac:cxnSpMkLst>
            <pc:docMk/>
            <pc:sldMk cId="3318545720" sldId="306"/>
            <ac:cxnSpMk id="70" creationId="{EE0488CE-8E24-413E-B105-426B0506EB5E}"/>
          </ac:cxnSpMkLst>
        </pc:cxnChg>
      </pc:sldChg>
      <pc:sldChg chg="modSp mod">
        <pc:chgData name="Briggs, Quinn" userId="bd4ed5c9-a142-40f7-8e5e-68f389f6aa57" providerId="ADAL" clId="{69EF7F63-E1B2-49A5-BE2F-133C7B8669B7}" dt="2024-04-19T17:37:12.732" v="2394" actId="20577"/>
        <pc:sldMkLst>
          <pc:docMk/>
          <pc:sldMk cId="2880821013" sldId="307"/>
        </pc:sldMkLst>
        <pc:spChg chg="mod">
          <ac:chgData name="Briggs, Quinn" userId="bd4ed5c9-a142-40f7-8e5e-68f389f6aa57" providerId="ADAL" clId="{69EF7F63-E1B2-49A5-BE2F-133C7B8669B7}" dt="2024-04-19T17:37:12.732" v="2394" actId="20577"/>
          <ac:spMkLst>
            <pc:docMk/>
            <pc:sldMk cId="2880821013" sldId="307"/>
            <ac:spMk id="3" creationId="{0306612C-C4BE-D795-7E95-804AC7A46A04}"/>
          </ac:spMkLst>
        </pc:spChg>
      </pc:sldChg>
      <pc:sldChg chg="modSp new del mod">
        <pc:chgData name="Briggs, Quinn" userId="bd4ed5c9-a142-40f7-8e5e-68f389f6aa57" providerId="ADAL" clId="{69EF7F63-E1B2-49A5-BE2F-133C7B8669B7}" dt="2024-04-19T17:12:22.223" v="1144" actId="47"/>
        <pc:sldMkLst>
          <pc:docMk/>
          <pc:sldMk cId="1958462338" sldId="308"/>
        </pc:sldMkLst>
        <pc:spChg chg="mod">
          <ac:chgData name="Briggs, Quinn" userId="bd4ed5c9-a142-40f7-8e5e-68f389f6aa57" providerId="ADAL" clId="{69EF7F63-E1B2-49A5-BE2F-133C7B8669B7}" dt="2024-04-19T16:44:15.170" v="121" actId="20577"/>
          <ac:spMkLst>
            <pc:docMk/>
            <pc:sldMk cId="1958462338" sldId="308"/>
            <ac:spMk id="2" creationId="{4F991E9B-3EE4-1C55-A62F-786A9098ACBA}"/>
          </ac:spMkLst>
        </pc:spChg>
      </pc:sldChg>
      <pc:sldChg chg="addSp modSp new mod setBg">
        <pc:chgData name="Briggs, Quinn" userId="bd4ed5c9-a142-40f7-8e5e-68f389f6aa57" providerId="ADAL" clId="{69EF7F63-E1B2-49A5-BE2F-133C7B8669B7}" dt="2024-04-19T17:35:11.561" v="2388" actId="26606"/>
        <pc:sldMkLst>
          <pc:docMk/>
          <pc:sldMk cId="1667010065" sldId="309"/>
        </pc:sldMkLst>
        <pc:spChg chg="mod">
          <ac:chgData name="Briggs, Quinn" userId="bd4ed5c9-a142-40f7-8e5e-68f389f6aa57" providerId="ADAL" clId="{69EF7F63-E1B2-49A5-BE2F-133C7B8669B7}" dt="2024-04-19T17:35:11.561" v="2388" actId="26606"/>
          <ac:spMkLst>
            <pc:docMk/>
            <pc:sldMk cId="1667010065" sldId="309"/>
            <ac:spMk id="2" creationId="{20569D13-2E17-BF95-53B2-05E7CA5387F3}"/>
          </ac:spMkLst>
        </pc:spChg>
        <pc:spChg chg="mod">
          <ac:chgData name="Briggs, Quinn" userId="bd4ed5c9-a142-40f7-8e5e-68f389f6aa57" providerId="ADAL" clId="{69EF7F63-E1B2-49A5-BE2F-133C7B8669B7}" dt="2024-04-19T17:35:11.561" v="2388" actId="26606"/>
          <ac:spMkLst>
            <pc:docMk/>
            <pc:sldMk cId="1667010065" sldId="309"/>
            <ac:spMk id="3" creationId="{2EE27873-5F2F-5F8F-F3E3-2582C25BF688}"/>
          </ac:spMkLst>
        </pc:spChg>
        <pc:spChg chg="add">
          <ac:chgData name="Briggs, Quinn" userId="bd4ed5c9-a142-40f7-8e5e-68f389f6aa57" providerId="ADAL" clId="{69EF7F63-E1B2-49A5-BE2F-133C7B8669B7}" dt="2024-04-19T17:35:11.561" v="2388" actId="26606"/>
          <ac:spMkLst>
            <pc:docMk/>
            <pc:sldMk cId="1667010065" sldId="309"/>
            <ac:spMk id="8" creationId="{52723366-C73B-4ED6-ADEF-29911C6BC55F}"/>
          </ac:spMkLst>
        </pc:spChg>
        <pc:spChg chg="add">
          <ac:chgData name="Briggs, Quinn" userId="bd4ed5c9-a142-40f7-8e5e-68f389f6aa57" providerId="ADAL" clId="{69EF7F63-E1B2-49A5-BE2F-133C7B8669B7}" dt="2024-04-19T17:35:11.561" v="2388" actId="26606"/>
          <ac:spMkLst>
            <pc:docMk/>
            <pc:sldMk cId="1667010065" sldId="309"/>
            <ac:spMk id="10" creationId="{847A4152-8E41-4D1C-B88C-57C5C430A69E}"/>
          </ac:spMkLst>
        </pc:spChg>
        <pc:spChg chg="add">
          <ac:chgData name="Briggs, Quinn" userId="bd4ed5c9-a142-40f7-8e5e-68f389f6aa57" providerId="ADAL" clId="{69EF7F63-E1B2-49A5-BE2F-133C7B8669B7}" dt="2024-04-19T17:35:11.561" v="2388" actId="26606"/>
          <ac:spMkLst>
            <pc:docMk/>
            <pc:sldMk cId="1667010065" sldId="309"/>
            <ac:spMk id="12" creationId="{999F76F5-72D4-4814-9169-8F535AEEB809}"/>
          </ac:spMkLst>
        </pc:spChg>
        <pc:spChg chg="add">
          <ac:chgData name="Briggs, Quinn" userId="bd4ed5c9-a142-40f7-8e5e-68f389f6aa57" providerId="ADAL" clId="{69EF7F63-E1B2-49A5-BE2F-133C7B8669B7}" dt="2024-04-19T17:35:11.561" v="2388" actId="26606"/>
          <ac:spMkLst>
            <pc:docMk/>
            <pc:sldMk cId="1667010065" sldId="309"/>
            <ac:spMk id="14" creationId="{C6202988-4466-42C5-B33A-AFABF051B4FE}"/>
          </ac:spMkLst>
        </pc:spChg>
      </pc:sldChg>
      <pc:sldChg chg="addSp delSp modSp new mod setBg">
        <pc:chgData name="Briggs, Quinn" userId="bd4ed5c9-a142-40f7-8e5e-68f389f6aa57" providerId="ADAL" clId="{69EF7F63-E1B2-49A5-BE2F-133C7B8669B7}" dt="2024-04-19T17:34:47.539" v="2382" actId="26606"/>
        <pc:sldMkLst>
          <pc:docMk/>
          <pc:sldMk cId="4208868862" sldId="310"/>
        </pc:sldMkLst>
        <pc:spChg chg="mod">
          <ac:chgData name="Briggs, Quinn" userId="bd4ed5c9-a142-40f7-8e5e-68f389f6aa57" providerId="ADAL" clId="{69EF7F63-E1B2-49A5-BE2F-133C7B8669B7}" dt="2024-04-19T17:34:47.539" v="2382" actId="26606"/>
          <ac:spMkLst>
            <pc:docMk/>
            <pc:sldMk cId="4208868862" sldId="310"/>
            <ac:spMk id="2" creationId="{808E3AC1-8765-3F39-D926-5BD92A5B1585}"/>
          </ac:spMkLst>
        </pc:spChg>
        <pc:spChg chg="del mod">
          <ac:chgData name="Briggs, Quinn" userId="bd4ed5c9-a142-40f7-8e5e-68f389f6aa57" providerId="ADAL" clId="{69EF7F63-E1B2-49A5-BE2F-133C7B8669B7}" dt="2024-04-19T17:34:47.539" v="2382" actId="26606"/>
          <ac:spMkLst>
            <pc:docMk/>
            <pc:sldMk cId="4208868862" sldId="310"/>
            <ac:spMk id="3" creationId="{C63A356F-F417-68B5-9FE3-47D650FABE3E}"/>
          </ac:spMkLst>
        </pc:spChg>
        <pc:spChg chg="add">
          <ac:chgData name="Briggs, Quinn" userId="bd4ed5c9-a142-40f7-8e5e-68f389f6aa57" providerId="ADAL" clId="{69EF7F63-E1B2-49A5-BE2F-133C7B8669B7}" dt="2024-04-19T17:34:47.539" v="2382" actId="26606"/>
          <ac:spMkLst>
            <pc:docMk/>
            <pc:sldMk cId="4208868862" sldId="310"/>
            <ac:spMk id="9" creationId="{52BE4420-3B5F-4549-8B4A-77855B8215EC}"/>
          </ac:spMkLst>
        </pc:spChg>
        <pc:spChg chg="add">
          <ac:chgData name="Briggs, Quinn" userId="bd4ed5c9-a142-40f7-8e5e-68f389f6aa57" providerId="ADAL" clId="{69EF7F63-E1B2-49A5-BE2F-133C7B8669B7}" dt="2024-04-19T17:34:47.539" v="2382" actId="26606"/>
          <ac:spMkLst>
            <pc:docMk/>
            <pc:sldMk cId="4208868862" sldId="310"/>
            <ac:spMk id="11" creationId="{A75876F6-95D4-48CB-8E3E-4401A96E25A4}"/>
          </ac:spMkLst>
        </pc:spChg>
        <pc:spChg chg="add">
          <ac:chgData name="Briggs, Quinn" userId="bd4ed5c9-a142-40f7-8e5e-68f389f6aa57" providerId="ADAL" clId="{69EF7F63-E1B2-49A5-BE2F-133C7B8669B7}" dt="2024-04-19T17:34:47.539" v="2382" actId="26606"/>
          <ac:spMkLst>
            <pc:docMk/>
            <pc:sldMk cId="4208868862" sldId="310"/>
            <ac:spMk id="13" creationId="{D1B84719-90BB-4D0C-92D8-61DC5512B34B}"/>
          </ac:spMkLst>
        </pc:spChg>
        <pc:spChg chg="add">
          <ac:chgData name="Briggs, Quinn" userId="bd4ed5c9-a142-40f7-8e5e-68f389f6aa57" providerId="ADAL" clId="{69EF7F63-E1B2-49A5-BE2F-133C7B8669B7}" dt="2024-04-19T17:34:47.539" v="2382" actId="26606"/>
          <ac:spMkLst>
            <pc:docMk/>
            <pc:sldMk cId="4208868862" sldId="310"/>
            <ac:spMk id="15" creationId="{7B407EC4-5D16-4845-9840-4E28622B6568}"/>
          </ac:spMkLst>
        </pc:spChg>
        <pc:graphicFrameChg chg="add">
          <ac:chgData name="Briggs, Quinn" userId="bd4ed5c9-a142-40f7-8e5e-68f389f6aa57" providerId="ADAL" clId="{69EF7F63-E1B2-49A5-BE2F-133C7B8669B7}" dt="2024-04-19T17:34:47.539" v="2382" actId="26606"/>
          <ac:graphicFrameMkLst>
            <pc:docMk/>
            <pc:sldMk cId="4208868862" sldId="310"/>
            <ac:graphicFrameMk id="5" creationId="{297C0E44-4D9D-317C-D81C-1336B5BD45CB}"/>
          </ac:graphicFrameMkLst>
        </pc:graphicFrameChg>
      </pc:sldChg>
      <pc:sldChg chg="addSp delSp modSp new mod setBg">
        <pc:chgData name="Briggs, Quinn" userId="bd4ed5c9-a142-40f7-8e5e-68f389f6aa57" providerId="ADAL" clId="{69EF7F63-E1B2-49A5-BE2F-133C7B8669B7}" dt="2024-04-19T17:35:01.188" v="2387" actId="26606"/>
        <pc:sldMkLst>
          <pc:docMk/>
          <pc:sldMk cId="641592034" sldId="311"/>
        </pc:sldMkLst>
        <pc:spChg chg="mod">
          <ac:chgData name="Briggs, Quinn" userId="bd4ed5c9-a142-40f7-8e5e-68f389f6aa57" providerId="ADAL" clId="{69EF7F63-E1B2-49A5-BE2F-133C7B8669B7}" dt="2024-04-19T17:35:01.188" v="2387" actId="26606"/>
          <ac:spMkLst>
            <pc:docMk/>
            <pc:sldMk cId="641592034" sldId="311"/>
            <ac:spMk id="2" creationId="{5D4A5DF5-E5CB-24E2-A6F9-48CCC52BE33B}"/>
          </ac:spMkLst>
        </pc:spChg>
        <pc:spChg chg="del mod">
          <ac:chgData name="Briggs, Quinn" userId="bd4ed5c9-a142-40f7-8e5e-68f389f6aa57" providerId="ADAL" clId="{69EF7F63-E1B2-49A5-BE2F-133C7B8669B7}" dt="2024-04-19T17:23:26.409" v="1930" actId="26606"/>
          <ac:spMkLst>
            <pc:docMk/>
            <pc:sldMk cId="641592034" sldId="311"/>
            <ac:spMk id="3" creationId="{60DDC9F9-2CE1-A73E-058B-44B6D98E61BA}"/>
          </ac:spMkLst>
        </pc:spChg>
        <pc:spChg chg="add del">
          <ac:chgData name="Briggs, Quinn" userId="bd4ed5c9-a142-40f7-8e5e-68f389f6aa57" providerId="ADAL" clId="{69EF7F63-E1B2-49A5-BE2F-133C7B8669B7}" dt="2024-04-19T17:35:01.188" v="2387" actId="26606"/>
          <ac:spMkLst>
            <pc:docMk/>
            <pc:sldMk cId="641592034" sldId="311"/>
            <ac:spMk id="9" creationId="{95224A92-B71D-4244-9CEE-E80F9BD118DF}"/>
          </ac:spMkLst>
        </pc:spChg>
        <pc:spChg chg="add del">
          <ac:chgData name="Briggs, Quinn" userId="bd4ed5c9-a142-40f7-8e5e-68f389f6aa57" providerId="ADAL" clId="{69EF7F63-E1B2-49A5-BE2F-133C7B8669B7}" dt="2024-04-19T17:35:01.188" v="2387" actId="26606"/>
          <ac:spMkLst>
            <pc:docMk/>
            <pc:sldMk cId="641592034" sldId="311"/>
            <ac:spMk id="11" creationId="{9069A319-3937-4297-B7D8-6745097B90D2}"/>
          </ac:spMkLst>
        </pc:spChg>
        <pc:spChg chg="add del">
          <ac:chgData name="Briggs, Quinn" userId="bd4ed5c9-a142-40f7-8e5e-68f389f6aa57" providerId="ADAL" clId="{69EF7F63-E1B2-49A5-BE2F-133C7B8669B7}" dt="2024-04-19T17:35:01.188" v="2387" actId="26606"/>
          <ac:spMkLst>
            <pc:docMk/>
            <pc:sldMk cId="641592034" sldId="311"/>
            <ac:spMk id="13" creationId="{F3FDFE78-2422-40CD-BC53-9E0C459C9D9F}"/>
          </ac:spMkLst>
        </pc:spChg>
        <pc:spChg chg="add del">
          <ac:chgData name="Briggs, Quinn" userId="bd4ed5c9-a142-40f7-8e5e-68f389f6aa57" providerId="ADAL" clId="{69EF7F63-E1B2-49A5-BE2F-133C7B8669B7}" dt="2024-04-19T17:35:01.188" v="2387" actId="26606"/>
          <ac:spMkLst>
            <pc:docMk/>
            <pc:sldMk cId="641592034" sldId="311"/>
            <ac:spMk id="15" creationId="{A97E302E-4D34-42E4-94A8-4FC0AF572FEB}"/>
          </ac:spMkLst>
        </pc:spChg>
        <pc:spChg chg="add del">
          <ac:chgData name="Briggs, Quinn" userId="bd4ed5c9-a142-40f7-8e5e-68f389f6aa57" providerId="ADAL" clId="{69EF7F63-E1B2-49A5-BE2F-133C7B8669B7}" dt="2024-04-19T17:34:58.539" v="2384" actId="26606"/>
          <ac:spMkLst>
            <pc:docMk/>
            <pc:sldMk cId="641592034" sldId="311"/>
            <ac:spMk id="20" creationId="{52BE4420-3B5F-4549-8B4A-77855B8215EC}"/>
          </ac:spMkLst>
        </pc:spChg>
        <pc:spChg chg="add del">
          <ac:chgData name="Briggs, Quinn" userId="bd4ed5c9-a142-40f7-8e5e-68f389f6aa57" providerId="ADAL" clId="{69EF7F63-E1B2-49A5-BE2F-133C7B8669B7}" dt="2024-04-19T17:34:58.539" v="2384" actId="26606"/>
          <ac:spMkLst>
            <pc:docMk/>
            <pc:sldMk cId="641592034" sldId="311"/>
            <ac:spMk id="22" creationId="{A75876F6-95D4-48CB-8E3E-4401A96E25A4}"/>
          </ac:spMkLst>
        </pc:spChg>
        <pc:spChg chg="add del">
          <ac:chgData name="Briggs, Quinn" userId="bd4ed5c9-a142-40f7-8e5e-68f389f6aa57" providerId="ADAL" clId="{69EF7F63-E1B2-49A5-BE2F-133C7B8669B7}" dt="2024-04-19T17:34:58.539" v="2384" actId="26606"/>
          <ac:spMkLst>
            <pc:docMk/>
            <pc:sldMk cId="641592034" sldId="311"/>
            <ac:spMk id="24" creationId="{D1B84719-90BB-4D0C-92D8-61DC5512B34B}"/>
          </ac:spMkLst>
        </pc:spChg>
        <pc:spChg chg="add del">
          <ac:chgData name="Briggs, Quinn" userId="bd4ed5c9-a142-40f7-8e5e-68f389f6aa57" providerId="ADAL" clId="{69EF7F63-E1B2-49A5-BE2F-133C7B8669B7}" dt="2024-04-19T17:34:58.539" v="2384" actId="26606"/>
          <ac:spMkLst>
            <pc:docMk/>
            <pc:sldMk cId="641592034" sldId="311"/>
            <ac:spMk id="26" creationId="{7B407EC4-5D16-4845-9840-4E28622B6568}"/>
          </ac:spMkLst>
        </pc:spChg>
        <pc:spChg chg="add del">
          <ac:chgData name="Briggs, Quinn" userId="bd4ed5c9-a142-40f7-8e5e-68f389f6aa57" providerId="ADAL" clId="{69EF7F63-E1B2-49A5-BE2F-133C7B8669B7}" dt="2024-04-19T17:35:01.042" v="2386" actId="26606"/>
          <ac:spMkLst>
            <pc:docMk/>
            <pc:sldMk cId="641592034" sldId="311"/>
            <ac:spMk id="28" creationId="{52BE4420-3B5F-4549-8B4A-77855B8215EC}"/>
          </ac:spMkLst>
        </pc:spChg>
        <pc:spChg chg="add del">
          <ac:chgData name="Briggs, Quinn" userId="bd4ed5c9-a142-40f7-8e5e-68f389f6aa57" providerId="ADAL" clId="{69EF7F63-E1B2-49A5-BE2F-133C7B8669B7}" dt="2024-04-19T17:35:01.042" v="2386" actId="26606"/>
          <ac:spMkLst>
            <pc:docMk/>
            <pc:sldMk cId="641592034" sldId="311"/>
            <ac:spMk id="29" creationId="{A75876F6-95D4-48CB-8E3E-4401A96E25A4}"/>
          </ac:spMkLst>
        </pc:spChg>
        <pc:spChg chg="add del">
          <ac:chgData name="Briggs, Quinn" userId="bd4ed5c9-a142-40f7-8e5e-68f389f6aa57" providerId="ADAL" clId="{69EF7F63-E1B2-49A5-BE2F-133C7B8669B7}" dt="2024-04-19T17:35:01.042" v="2386" actId="26606"/>
          <ac:spMkLst>
            <pc:docMk/>
            <pc:sldMk cId="641592034" sldId="311"/>
            <ac:spMk id="30" creationId="{D1B84719-90BB-4D0C-92D8-61DC5512B34B}"/>
          </ac:spMkLst>
        </pc:spChg>
        <pc:spChg chg="add del">
          <ac:chgData name="Briggs, Quinn" userId="bd4ed5c9-a142-40f7-8e5e-68f389f6aa57" providerId="ADAL" clId="{69EF7F63-E1B2-49A5-BE2F-133C7B8669B7}" dt="2024-04-19T17:35:01.042" v="2386" actId="26606"/>
          <ac:spMkLst>
            <pc:docMk/>
            <pc:sldMk cId="641592034" sldId="311"/>
            <ac:spMk id="31" creationId="{7B407EC4-5D16-4845-9840-4E28622B6568}"/>
          </ac:spMkLst>
        </pc:spChg>
        <pc:spChg chg="add">
          <ac:chgData name="Briggs, Quinn" userId="bd4ed5c9-a142-40f7-8e5e-68f389f6aa57" providerId="ADAL" clId="{69EF7F63-E1B2-49A5-BE2F-133C7B8669B7}" dt="2024-04-19T17:35:01.188" v="2387" actId="26606"/>
          <ac:spMkLst>
            <pc:docMk/>
            <pc:sldMk cId="641592034" sldId="311"/>
            <ac:spMk id="33" creationId="{52BE4420-3B5F-4549-8B4A-77855B8215EC}"/>
          </ac:spMkLst>
        </pc:spChg>
        <pc:spChg chg="add">
          <ac:chgData name="Briggs, Quinn" userId="bd4ed5c9-a142-40f7-8e5e-68f389f6aa57" providerId="ADAL" clId="{69EF7F63-E1B2-49A5-BE2F-133C7B8669B7}" dt="2024-04-19T17:35:01.188" v="2387" actId="26606"/>
          <ac:spMkLst>
            <pc:docMk/>
            <pc:sldMk cId="641592034" sldId="311"/>
            <ac:spMk id="34" creationId="{A75876F6-95D4-48CB-8E3E-4401A96E25A4}"/>
          </ac:spMkLst>
        </pc:spChg>
        <pc:spChg chg="add">
          <ac:chgData name="Briggs, Quinn" userId="bd4ed5c9-a142-40f7-8e5e-68f389f6aa57" providerId="ADAL" clId="{69EF7F63-E1B2-49A5-BE2F-133C7B8669B7}" dt="2024-04-19T17:35:01.188" v="2387" actId="26606"/>
          <ac:spMkLst>
            <pc:docMk/>
            <pc:sldMk cId="641592034" sldId="311"/>
            <ac:spMk id="35" creationId="{D1B84719-90BB-4D0C-92D8-61DC5512B34B}"/>
          </ac:spMkLst>
        </pc:spChg>
        <pc:spChg chg="add">
          <ac:chgData name="Briggs, Quinn" userId="bd4ed5c9-a142-40f7-8e5e-68f389f6aa57" providerId="ADAL" clId="{69EF7F63-E1B2-49A5-BE2F-133C7B8669B7}" dt="2024-04-19T17:35:01.188" v="2387" actId="26606"/>
          <ac:spMkLst>
            <pc:docMk/>
            <pc:sldMk cId="641592034" sldId="311"/>
            <ac:spMk id="36" creationId="{7B407EC4-5D16-4845-9840-4E28622B6568}"/>
          </ac:spMkLst>
        </pc:spChg>
        <pc:graphicFrameChg chg="add mod modGraphic">
          <ac:chgData name="Briggs, Quinn" userId="bd4ed5c9-a142-40f7-8e5e-68f389f6aa57" providerId="ADAL" clId="{69EF7F63-E1B2-49A5-BE2F-133C7B8669B7}" dt="2024-04-19T17:35:01.188" v="2387" actId="26606"/>
          <ac:graphicFrameMkLst>
            <pc:docMk/>
            <pc:sldMk cId="641592034" sldId="311"/>
            <ac:graphicFrameMk id="5" creationId="{1C7A847A-2398-6D62-B0DB-B37AAD1E171E}"/>
          </ac:graphicFrameMkLst>
        </pc:graphicFrameChg>
      </pc:sldChg>
      <pc:sldChg chg="addSp delSp modSp new mod setBg">
        <pc:chgData name="Briggs, Quinn" userId="bd4ed5c9-a142-40f7-8e5e-68f389f6aa57" providerId="ADAL" clId="{69EF7F63-E1B2-49A5-BE2F-133C7B8669B7}" dt="2024-04-19T17:23:39.001" v="1931" actId="26606"/>
        <pc:sldMkLst>
          <pc:docMk/>
          <pc:sldMk cId="3551792955" sldId="312"/>
        </pc:sldMkLst>
        <pc:spChg chg="mod">
          <ac:chgData name="Briggs, Quinn" userId="bd4ed5c9-a142-40f7-8e5e-68f389f6aa57" providerId="ADAL" clId="{69EF7F63-E1B2-49A5-BE2F-133C7B8669B7}" dt="2024-04-19T17:23:39.001" v="1931" actId="26606"/>
          <ac:spMkLst>
            <pc:docMk/>
            <pc:sldMk cId="3551792955" sldId="312"/>
            <ac:spMk id="2" creationId="{7D63F437-306A-6488-4AC7-C2D617D7C4B1}"/>
          </ac:spMkLst>
        </pc:spChg>
        <pc:spChg chg="del mod">
          <ac:chgData name="Briggs, Quinn" userId="bd4ed5c9-a142-40f7-8e5e-68f389f6aa57" providerId="ADAL" clId="{69EF7F63-E1B2-49A5-BE2F-133C7B8669B7}" dt="2024-04-19T17:23:39.001" v="1931" actId="26606"/>
          <ac:spMkLst>
            <pc:docMk/>
            <pc:sldMk cId="3551792955" sldId="312"/>
            <ac:spMk id="3" creationId="{E30FE171-36E2-7947-7920-16E5F013BB61}"/>
          </ac:spMkLst>
        </pc:spChg>
        <pc:spChg chg="add">
          <ac:chgData name="Briggs, Quinn" userId="bd4ed5c9-a142-40f7-8e5e-68f389f6aa57" providerId="ADAL" clId="{69EF7F63-E1B2-49A5-BE2F-133C7B8669B7}" dt="2024-04-19T17:23:39.001" v="1931" actId="26606"/>
          <ac:spMkLst>
            <pc:docMk/>
            <pc:sldMk cId="3551792955" sldId="312"/>
            <ac:spMk id="9" creationId="{52BE4420-3B5F-4549-8B4A-77855B8215EC}"/>
          </ac:spMkLst>
        </pc:spChg>
        <pc:spChg chg="add">
          <ac:chgData name="Briggs, Quinn" userId="bd4ed5c9-a142-40f7-8e5e-68f389f6aa57" providerId="ADAL" clId="{69EF7F63-E1B2-49A5-BE2F-133C7B8669B7}" dt="2024-04-19T17:23:39.001" v="1931" actId="26606"/>
          <ac:spMkLst>
            <pc:docMk/>
            <pc:sldMk cId="3551792955" sldId="312"/>
            <ac:spMk id="11" creationId="{A75876F6-95D4-48CB-8E3E-4401A96E25A4}"/>
          </ac:spMkLst>
        </pc:spChg>
        <pc:spChg chg="add">
          <ac:chgData name="Briggs, Quinn" userId="bd4ed5c9-a142-40f7-8e5e-68f389f6aa57" providerId="ADAL" clId="{69EF7F63-E1B2-49A5-BE2F-133C7B8669B7}" dt="2024-04-19T17:23:39.001" v="1931" actId="26606"/>
          <ac:spMkLst>
            <pc:docMk/>
            <pc:sldMk cId="3551792955" sldId="312"/>
            <ac:spMk id="13" creationId="{D1B84719-90BB-4D0C-92D8-61DC5512B34B}"/>
          </ac:spMkLst>
        </pc:spChg>
        <pc:spChg chg="add">
          <ac:chgData name="Briggs, Quinn" userId="bd4ed5c9-a142-40f7-8e5e-68f389f6aa57" providerId="ADAL" clId="{69EF7F63-E1B2-49A5-BE2F-133C7B8669B7}" dt="2024-04-19T17:23:39.001" v="1931" actId="26606"/>
          <ac:spMkLst>
            <pc:docMk/>
            <pc:sldMk cId="3551792955" sldId="312"/>
            <ac:spMk id="15" creationId="{7B407EC4-5D16-4845-9840-4E28622B6568}"/>
          </ac:spMkLst>
        </pc:spChg>
        <pc:graphicFrameChg chg="add">
          <ac:chgData name="Briggs, Quinn" userId="bd4ed5c9-a142-40f7-8e5e-68f389f6aa57" providerId="ADAL" clId="{69EF7F63-E1B2-49A5-BE2F-133C7B8669B7}" dt="2024-04-19T17:23:39.001" v="1931" actId="26606"/>
          <ac:graphicFrameMkLst>
            <pc:docMk/>
            <pc:sldMk cId="3551792955" sldId="312"/>
            <ac:graphicFrameMk id="5" creationId="{E739928B-9F48-E62F-BEB2-D3269BCB0314}"/>
          </ac:graphicFrameMkLst>
        </pc:graphicFrameChg>
      </pc:sldChg>
      <pc:sldChg chg="addSp delSp modSp new mod ord setBg">
        <pc:chgData name="Briggs, Quinn" userId="bd4ed5c9-a142-40f7-8e5e-68f389f6aa57" providerId="ADAL" clId="{69EF7F63-E1B2-49A5-BE2F-133C7B8669B7}" dt="2024-04-19T17:23:03.225" v="1929" actId="6549"/>
        <pc:sldMkLst>
          <pc:docMk/>
          <pc:sldMk cId="916721192" sldId="313"/>
        </pc:sldMkLst>
        <pc:spChg chg="mod">
          <ac:chgData name="Briggs, Quinn" userId="bd4ed5c9-a142-40f7-8e5e-68f389f6aa57" providerId="ADAL" clId="{69EF7F63-E1B2-49A5-BE2F-133C7B8669B7}" dt="2024-04-19T17:23:03.225" v="1929" actId="6549"/>
          <ac:spMkLst>
            <pc:docMk/>
            <pc:sldMk cId="916721192" sldId="313"/>
            <ac:spMk id="2" creationId="{82735C05-508F-82C1-E2C2-B5DD9DCD11A7}"/>
          </ac:spMkLst>
        </pc:spChg>
        <pc:spChg chg="add del mod">
          <ac:chgData name="Briggs, Quinn" userId="bd4ed5c9-a142-40f7-8e5e-68f389f6aa57" providerId="ADAL" clId="{69EF7F63-E1B2-49A5-BE2F-133C7B8669B7}" dt="2024-04-19T17:22:21.579" v="1880" actId="26606"/>
          <ac:spMkLst>
            <pc:docMk/>
            <pc:sldMk cId="916721192" sldId="313"/>
            <ac:spMk id="3" creationId="{A908EC4A-D947-A846-03F4-6CF1BCB6D4FD}"/>
          </ac:spMkLst>
        </pc:spChg>
        <pc:spChg chg="add del">
          <ac:chgData name="Briggs, Quinn" userId="bd4ed5c9-a142-40f7-8e5e-68f389f6aa57" providerId="ADAL" clId="{69EF7F63-E1B2-49A5-BE2F-133C7B8669B7}" dt="2024-04-19T17:22:21.534" v="1879" actId="26606"/>
          <ac:spMkLst>
            <pc:docMk/>
            <pc:sldMk cId="916721192" sldId="313"/>
            <ac:spMk id="9" creationId="{95224A92-B71D-4244-9CEE-E80F9BD118DF}"/>
          </ac:spMkLst>
        </pc:spChg>
        <pc:spChg chg="add del">
          <ac:chgData name="Briggs, Quinn" userId="bd4ed5c9-a142-40f7-8e5e-68f389f6aa57" providerId="ADAL" clId="{69EF7F63-E1B2-49A5-BE2F-133C7B8669B7}" dt="2024-04-19T17:22:21.534" v="1879" actId="26606"/>
          <ac:spMkLst>
            <pc:docMk/>
            <pc:sldMk cId="916721192" sldId="313"/>
            <ac:spMk id="11" creationId="{9069A319-3937-4297-B7D8-6745097B90D2}"/>
          </ac:spMkLst>
        </pc:spChg>
        <pc:spChg chg="add del">
          <ac:chgData name="Briggs, Quinn" userId="bd4ed5c9-a142-40f7-8e5e-68f389f6aa57" providerId="ADAL" clId="{69EF7F63-E1B2-49A5-BE2F-133C7B8669B7}" dt="2024-04-19T17:22:21.534" v="1879" actId="26606"/>
          <ac:spMkLst>
            <pc:docMk/>
            <pc:sldMk cId="916721192" sldId="313"/>
            <ac:spMk id="13" creationId="{F3FDFE78-2422-40CD-BC53-9E0C459C9D9F}"/>
          </ac:spMkLst>
        </pc:spChg>
        <pc:spChg chg="add del">
          <ac:chgData name="Briggs, Quinn" userId="bd4ed5c9-a142-40f7-8e5e-68f389f6aa57" providerId="ADAL" clId="{69EF7F63-E1B2-49A5-BE2F-133C7B8669B7}" dt="2024-04-19T17:22:21.534" v="1879" actId="26606"/>
          <ac:spMkLst>
            <pc:docMk/>
            <pc:sldMk cId="916721192" sldId="313"/>
            <ac:spMk id="15" creationId="{A97E302E-4D34-42E4-94A8-4FC0AF572FEB}"/>
          </ac:spMkLst>
        </pc:spChg>
        <pc:spChg chg="add">
          <ac:chgData name="Briggs, Quinn" userId="bd4ed5c9-a142-40f7-8e5e-68f389f6aa57" providerId="ADAL" clId="{69EF7F63-E1B2-49A5-BE2F-133C7B8669B7}" dt="2024-04-19T17:22:21.579" v="1880" actId="26606"/>
          <ac:spMkLst>
            <pc:docMk/>
            <pc:sldMk cId="916721192" sldId="313"/>
            <ac:spMk id="17" creationId="{95224A92-B71D-4244-9CEE-E80F9BD118DF}"/>
          </ac:spMkLst>
        </pc:spChg>
        <pc:spChg chg="add">
          <ac:chgData name="Briggs, Quinn" userId="bd4ed5c9-a142-40f7-8e5e-68f389f6aa57" providerId="ADAL" clId="{69EF7F63-E1B2-49A5-BE2F-133C7B8669B7}" dt="2024-04-19T17:22:21.579" v="1880" actId="26606"/>
          <ac:spMkLst>
            <pc:docMk/>
            <pc:sldMk cId="916721192" sldId="313"/>
            <ac:spMk id="18" creationId="{9069A319-3937-4297-B7D8-6745097B90D2}"/>
          </ac:spMkLst>
        </pc:spChg>
        <pc:spChg chg="add">
          <ac:chgData name="Briggs, Quinn" userId="bd4ed5c9-a142-40f7-8e5e-68f389f6aa57" providerId="ADAL" clId="{69EF7F63-E1B2-49A5-BE2F-133C7B8669B7}" dt="2024-04-19T17:22:21.579" v="1880" actId="26606"/>
          <ac:spMkLst>
            <pc:docMk/>
            <pc:sldMk cId="916721192" sldId="313"/>
            <ac:spMk id="19" creationId="{F3FDFE78-2422-40CD-BC53-9E0C459C9D9F}"/>
          </ac:spMkLst>
        </pc:spChg>
        <pc:spChg chg="add">
          <ac:chgData name="Briggs, Quinn" userId="bd4ed5c9-a142-40f7-8e5e-68f389f6aa57" providerId="ADAL" clId="{69EF7F63-E1B2-49A5-BE2F-133C7B8669B7}" dt="2024-04-19T17:22:21.579" v="1880" actId="26606"/>
          <ac:spMkLst>
            <pc:docMk/>
            <pc:sldMk cId="916721192" sldId="313"/>
            <ac:spMk id="20" creationId="{A97E302E-4D34-42E4-94A8-4FC0AF572FEB}"/>
          </ac:spMkLst>
        </pc:spChg>
        <pc:graphicFrameChg chg="add del">
          <ac:chgData name="Briggs, Quinn" userId="bd4ed5c9-a142-40f7-8e5e-68f389f6aa57" providerId="ADAL" clId="{69EF7F63-E1B2-49A5-BE2F-133C7B8669B7}" dt="2024-04-19T17:22:21.534" v="1879" actId="26606"/>
          <ac:graphicFrameMkLst>
            <pc:docMk/>
            <pc:sldMk cId="916721192" sldId="313"/>
            <ac:graphicFrameMk id="5" creationId="{24D69315-EFAC-7DDF-89AF-0F8BC3C73B1A}"/>
          </ac:graphicFrameMkLst>
        </pc:graphicFrameChg>
        <pc:graphicFrameChg chg="add">
          <ac:chgData name="Briggs, Quinn" userId="bd4ed5c9-a142-40f7-8e5e-68f389f6aa57" providerId="ADAL" clId="{69EF7F63-E1B2-49A5-BE2F-133C7B8669B7}" dt="2024-04-19T17:22:21.579" v="1880" actId="26606"/>
          <ac:graphicFrameMkLst>
            <pc:docMk/>
            <pc:sldMk cId="916721192" sldId="313"/>
            <ac:graphicFrameMk id="21" creationId="{C7D30C7B-A3F7-1A2B-83B8-15128C8EEF99}"/>
          </ac:graphicFrameMkLst>
        </pc:graphicFrameChg>
      </pc:sldChg>
      <pc:sldChg chg="delSp add del setBg delDesignElem">
        <pc:chgData name="Briggs, Quinn" userId="bd4ed5c9-a142-40f7-8e5e-68f389f6aa57" providerId="ADAL" clId="{69EF7F63-E1B2-49A5-BE2F-133C7B8669B7}" dt="2024-04-19T17:37:48.763" v="2397" actId="47"/>
        <pc:sldMkLst>
          <pc:docMk/>
          <pc:sldMk cId="1792068514" sldId="314"/>
        </pc:sldMkLst>
        <pc:spChg chg="del">
          <ac:chgData name="Briggs, Quinn" userId="bd4ed5c9-a142-40f7-8e5e-68f389f6aa57" providerId="ADAL" clId="{69EF7F63-E1B2-49A5-BE2F-133C7B8669B7}" dt="2024-04-19T17:37:43.783" v="2396"/>
          <ac:spMkLst>
            <pc:docMk/>
            <pc:sldMk cId="1792068514" sldId="314"/>
            <ac:spMk id="17" creationId="{95224A92-B71D-4244-9CEE-E80F9BD118DF}"/>
          </ac:spMkLst>
        </pc:spChg>
        <pc:spChg chg="del">
          <ac:chgData name="Briggs, Quinn" userId="bd4ed5c9-a142-40f7-8e5e-68f389f6aa57" providerId="ADAL" clId="{69EF7F63-E1B2-49A5-BE2F-133C7B8669B7}" dt="2024-04-19T17:37:43.783" v="2396"/>
          <ac:spMkLst>
            <pc:docMk/>
            <pc:sldMk cId="1792068514" sldId="314"/>
            <ac:spMk id="18" creationId="{9069A319-3937-4297-B7D8-6745097B90D2}"/>
          </ac:spMkLst>
        </pc:spChg>
        <pc:spChg chg="del">
          <ac:chgData name="Briggs, Quinn" userId="bd4ed5c9-a142-40f7-8e5e-68f389f6aa57" providerId="ADAL" clId="{69EF7F63-E1B2-49A5-BE2F-133C7B8669B7}" dt="2024-04-19T17:37:43.783" v="2396"/>
          <ac:spMkLst>
            <pc:docMk/>
            <pc:sldMk cId="1792068514" sldId="314"/>
            <ac:spMk id="19" creationId="{F3FDFE78-2422-40CD-BC53-9E0C459C9D9F}"/>
          </ac:spMkLst>
        </pc:spChg>
        <pc:spChg chg="del">
          <ac:chgData name="Briggs, Quinn" userId="bd4ed5c9-a142-40f7-8e5e-68f389f6aa57" providerId="ADAL" clId="{69EF7F63-E1B2-49A5-BE2F-133C7B8669B7}" dt="2024-04-19T17:37:43.783" v="2396"/>
          <ac:spMkLst>
            <pc:docMk/>
            <pc:sldMk cId="1792068514" sldId="314"/>
            <ac:spMk id="20" creationId="{A97E302E-4D34-42E4-94A8-4FC0AF572FEB}"/>
          </ac:spMkLst>
        </pc:spChg>
      </pc:sldChg>
      <pc:sldChg chg="addSp delSp modSp add mod setBg delDesignElem">
        <pc:chgData name="Briggs, Quinn" userId="bd4ed5c9-a142-40f7-8e5e-68f389f6aa57" providerId="ADAL" clId="{69EF7F63-E1B2-49A5-BE2F-133C7B8669B7}" dt="2024-04-19T17:39:58.164" v="2530" actId="20577"/>
        <pc:sldMkLst>
          <pc:docMk/>
          <pc:sldMk cId="3519825656" sldId="314"/>
        </pc:sldMkLst>
        <pc:spChg chg="mod">
          <ac:chgData name="Briggs, Quinn" userId="bd4ed5c9-a142-40f7-8e5e-68f389f6aa57" providerId="ADAL" clId="{69EF7F63-E1B2-49A5-BE2F-133C7B8669B7}" dt="2024-04-19T17:39:14.683" v="2461" actId="26606"/>
          <ac:spMkLst>
            <pc:docMk/>
            <pc:sldMk cId="3519825656" sldId="314"/>
            <ac:spMk id="2" creationId="{20569D13-2E17-BF95-53B2-05E7CA5387F3}"/>
          </ac:spMkLst>
        </pc:spChg>
        <pc:spChg chg="mod ord">
          <ac:chgData name="Briggs, Quinn" userId="bd4ed5c9-a142-40f7-8e5e-68f389f6aa57" providerId="ADAL" clId="{69EF7F63-E1B2-49A5-BE2F-133C7B8669B7}" dt="2024-04-19T17:39:58.164" v="2530" actId="20577"/>
          <ac:spMkLst>
            <pc:docMk/>
            <pc:sldMk cId="3519825656" sldId="314"/>
            <ac:spMk id="3" creationId="{2EE27873-5F2F-5F8F-F3E3-2582C25BF688}"/>
          </ac:spMkLst>
        </pc:spChg>
        <pc:spChg chg="add del">
          <ac:chgData name="Briggs, Quinn" userId="bd4ed5c9-a142-40f7-8e5e-68f389f6aa57" providerId="ADAL" clId="{69EF7F63-E1B2-49A5-BE2F-133C7B8669B7}" dt="2024-04-19T17:39:14.683" v="2461" actId="26606"/>
          <ac:spMkLst>
            <pc:docMk/>
            <pc:sldMk cId="3519825656" sldId="314"/>
            <ac:spMk id="5" creationId="{52723366-C73B-4ED6-ADEF-29911C6BC55F}"/>
          </ac:spMkLst>
        </pc:spChg>
        <pc:spChg chg="add del">
          <ac:chgData name="Briggs, Quinn" userId="bd4ed5c9-a142-40f7-8e5e-68f389f6aa57" providerId="ADAL" clId="{69EF7F63-E1B2-49A5-BE2F-133C7B8669B7}" dt="2024-04-19T17:39:14.683" v="2461" actId="26606"/>
          <ac:spMkLst>
            <pc:docMk/>
            <pc:sldMk cId="3519825656" sldId="314"/>
            <ac:spMk id="6" creationId="{847A4152-8E41-4D1C-B88C-57C5C430A69E}"/>
          </ac:spMkLst>
        </pc:spChg>
        <pc:spChg chg="add del">
          <ac:chgData name="Briggs, Quinn" userId="bd4ed5c9-a142-40f7-8e5e-68f389f6aa57" providerId="ADAL" clId="{69EF7F63-E1B2-49A5-BE2F-133C7B8669B7}" dt="2024-04-19T17:39:14.683" v="2461" actId="26606"/>
          <ac:spMkLst>
            <pc:docMk/>
            <pc:sldMk cId="3519825656" sldId="314"/>
            <ac:spMk id="7" creationId="{999F76F5-72D4-4814-9169-8F535AEEB809}"/>
          </ac:spMkLst>
        </pc:spChg>
        <pc:spChg chg="del">
          <ac:chgData name="Briggs, Quinn" userId="bd4ed5c9-a142-40f7-8e5e-68f389f6aa57" providerId="ADAL" clId="{69EF7F63-E1B2-49A5-BE2F-133C7B8669B7}" dt="2024-04-19T17:37:51.424" v="2399"/>
          <ac:spMkLst>
            <pc:docMk/>
            <pc:sldMk cId="3519825656" sldId="314"/>
            <ac:spMk id="8" creationId="{52723366-C73B-4ED6-ADEF-29911C6BC55F}"/>
          </ac:spMkLst>
        </pc:spChg>
        <pc:spChg chg="add del">
          <ac:chgData name="Briggs, Quinn" userId="bd4ed5c9-a142-40f7-8e5e-68f389f6aa57" providerId="ADAL" clId="{69EF7F63-E1B2-49A5-BE2F-133C7B8669B7}" dt="2024-04-19T17:39:14.683" v="2461" actId="26606"/>
          <ac:spMkLst>
            <pc:docMk/>
            <pc:sldMk cId="3519825656" sldId="314"/>
            <ac:spMk id="9" creationId="{C6202988-4466-42C5-B33A-AFABF051B4FE}"/>
          </ac:spMkLst>
        </pc:spChg>
        <pc:spChg chg="del">
          <ac:chgData name="Briggs, Quinn" userId="bd4ed5c9-a142-40f7-8e5e-68f389f6aa57" providerId="ADAL" clId="{69EF7F63-E1B2-49A5-BE2F-133C7B8669B7}" dt="2024-04-19T17:37:51.424" v="2399"/>
          <ac:spMkLst>
            <pc:docMk/>
            <pc:sldMk cId="3519825656" sldId="314"/>
            <ac:spMk id="10" creationId="{847A4152-8E41-4D1C-B88C-57C5C430A69E}"/>
          </ac:spMkLst>
        </pc:spChg>
        <pc:spChg chg="del">
          <ac:chgData name="Briggs, Quinn" userId="bd4ed5c9-a142-40f7-8e5e-68f389f6aa57" providerId="ADAL" clId="{69EF7F63-E1B2-49A5-BE2F-133C7B8669B7}" dt="2024-04-19T17:37:51.424" v="2399"/>
          <ac:spMkLst>
            <pc:docMk/>
            <pc:sldMk cId="3519825656" sldId="314"/>
            <ac:spMk id="12" creationId="{999F76F5-72D4-4814-9169-8F535AEEB809}"/>
          </ac:spMkLst>
        </pc:spChg>
        <pc:spChg chg="del">
          <ac:chgData name="Briggs, Quinn" userId="bd4ed5c9-a142-40f7-8e5e-68f389f6aa57" providerId="ADAL" clId="{69EF7F63-E1B2-49A5-BE2F-133C7B8669B7}" dt="2024-04-19T17:37:51.424" v="2399"/>
          <ac:spMkLst>
            <pc:docMk/>
            <pc:sldMk cId="3519825656" sldId="314"/>
            <ac:spMk id="14" creationId="{C6202988-4466-42C5-B33A-AFABF051B4FE}"/>
          </ac:spMkLst>
        </pc:spChg>
        <pc:spChg chg="add">
          <ac:chgData name="Briggs, Quinn" userId="bd4ed5c9-a142-40f7-8e5e-68f389f6aa57" providerId="ADAL" clId="{69EF7F63-E1B2-49A5-BE2F-133C7B8669B7}" dt="2024-04-19T17:39:14.683" v="2461" actId="26606"/>
          <ac:spMkLst>
            <pc:docMk/>
            <pc:sldMk cId="3519825656" sldId="314"/>
            <ac:spMk id="16" creationId="{22AC0F86-9A78-4E84-A4B4-ADB8B2629A0C}"/>
          </ac:spMkLst>
        </pc:spChg>
        <pc:spChg chg="add">
          <ac:chgData name="Briggs, Quinn" userId="bd4ed5c9-a142-40f7-8e5e-68f389f6aa57" providerId="ADAL" clId="{69EF7F63-E1B2-49A5-BE2F-133C7B8669B7}" dt="2024-04-19T17:39:14.683" v="2461" actId="26606"/>
          <ac:spMkLst>
            <pc:docMk/>
            <pc:sldMk cId="3519825656" sldId="314"/>
            <ac:spMk id="24" creationId="{69A54E25-1C05-48E5-A5CC-3778C1D3632D}"/>
          </ac:spMkLst>
        </pc:spChg>
        <pc:grpChg chg="add">
          <ac:chgData name="Briggs, Quinn" userId="bd4ed5c9-a142-40f7-8e5e-68f389f6aa57" providerId="ADAL" clId="{69EF7F63-E1B2-49A5-BE2F-133C7B8669B7}" dt="2024-04-19T17:39:14.683" v="2461" actId="26606"/>
          <ac:grpSpMkLst>
            <pc:docMk/>
            <pc:sldMk cId="3519825656" sldId="314"/>
            <ac:grpSpMk id="18" creationId="{4AF78B9E-8BE2-4706-9377-A05FA25ABABF}"/>
          </ac:grpSpMkLst>
        </pc:grpChg>
        <pc:picChg chg="add mod">
          <ac:chgData name="Briggs, Quinn" userId="bd4ed5c9-a142-40f7-8e5e-68f389f6aa57" providerId="ADAL" clId="{69EF7F63-E1B2-49A5-BE2F-133C7B8669B7}" dt="2024-04-19T17:39:14.683" v="2461" actId="26606"/>
          <ac:picMkLst>
            <pc:docMk/>
            <pc:sldMk cId="3519825656" sldId="314"/>
            <ac:picMk id="11" creationId="{DB45C9DD-3141-E727-E688-C41823FC8A50}"/>
          </ac:picMkLst>
        </pc:picChg>
        <pc:cxnChg chg="add">
          <ac:chgData name="Briggs, Quinn" userId="bd4ed5c9-a142-40f7-8e5e-68f389f6aa57" providerId="ADAL" clId="{69EF7F63-E1B2-49A5-BE2F-133C7B8669B7}" dt="2024-04-19T17:39:14.683" v="2461" actId="26606"/>
          <ac:cxnSpMkLst>
            <pc:docMk/>
            <pc:sldMk cId="3519825656" sldId="314"/>
            <ac:cxnSpMk id="26" creationId="{0E5D0023-B23E-4823-8D72-B07FFF8CAE96}"/>
          </ac:cxnSpMkLst>
        </pc:cxnChg>
      </pc:sldChg>
    </pc:docChg>
  </pc:docChgLst>
  <pc:docChgLst>
    <pc:chgData name="Briggs, Quinn" userId="bd4ed5c9-a142-40f7-8e5e-68f389f6aa57" providerId="ADAL" clId="{CD937509-1679-40EF-B47F-8E7F87EA5CB3}"/>
    <pc:docChg chg="undo custSel addSld delSld modSld">
      <pc:chgData name="Briggs, Quinn" userId="bd4ed5c9-a142-40f7-8e5e-68f389f6aa57" providerId="ADAL" clId="{CD937509-1679-40EF-B47F-8E7F87EA5CB3}" dt="2023-09-11T17:08:37.659" v="1268" actId="6549"/>
      <pc:docMkLst>
        <pc:docMk/>
      </pc:docMkLst>
      <pc:sldChg chg="modSp new mod">
        <pc:chgData name="Briggs, Quinn" userId="bd4ed5c9-a142-40f7-8e5e-68f389f6aa57" providerId="ADAL" clId="{CD937509-1679-40EF-B47F-8E7F87EA5CB3}" dt="2023-09-09T20:50:29.340" v="134" actId="1076"/>
        <pc:sldMkLst>
          <pc:docMk/>
          <pc:sldMk cId="2574966087" sldId="256"/>
        </pc:sldMkLst>
        <pc:spChg chg="mod">
          <ac:chgData name="Briggs, Quinn" userId="bd4ed5c9-a142-40f7-8e5e-68f389f6aa57" providerId="ADAL" clId="{CD937509-1679-40EF-B47F-8E7F87EA5CB3}" dt="2023-09-09T20:50:29.340" v="134" actId="1076"/>
          <ac:spMkLst>
            <pc:docMk/>
            <pc:sldMk cId="2574966087" sldId="256"/>
            <ac:spMk id="2" creationId="{DA4ED321-CEFB-2F14-91B2-B8D3996E830C}"/>
          </ac:spMkLst>
        </pc:spChg>
        <pc:spChg chg="mod">
          <ac:chgData name="Briggs, Quinn" userId="bd4ed5c9-a142-40f7-8e5e-68f389f6aa57" providerId="ADAL" clId="{CD937509-1679-40EF-B47F-8E7F87EA5CB3}" dt="2023-09-09T20:50:24.875" v="133" actId="14100"/>
          <ac:spMkLst>
            <pc:docMk/>
            <pc:sldMk cId="2574966087" sldId="256"/>
            <ac:spMk id="3" creationId="{810803A9-DE20-5ADF-6186-A4BA2AF394FA}"/>
          </ac:spMkLst>
        </pc:spChg>
      </pc:sldChg>
      <pc:sldChg chg="addSp delSp modSp new mod">
        <pc:chgData name="Briggs, Quinn" userId="bd4ed5c9-a142-40f7-8e5e-68f389f6aa57" providerId="ADAL" clId="{CD937509-1679-40EF-B47F-8E7F87EA5CB3}" dt="2023-09-11T15:23:58.053" v="398" actId="6549"/>
        <pc:sldMkLst>
          <pc:docMk/>
          <pc:sldMk cId="3096152865" sldId="257"/>
        </pc:sldMkLst>
        <pc:spChg chg="mod">
          <ac:chgData name="Briggs, Quinn" userId="bd4ed5c9-a142-40f7-8e5e-68f389f6aa57" providerId="ADAL" clId="{CD937509-1679-40EF-B47F-8E7F87EA5CB3}" dt="2023-09-11T15:23:58.053" v="398" actId="6549"/>
          <ac:spMkLst>
            <pc:docMk/>
            <pc:sldMk cId="3096152865" sldId="257"/>
            <ac:spMk id="2" creationId="{C416D355-903E-B53F-6A3B-529AD647E42D}"/>
          </ac:spMkLst>
        </pc:spChg>
        <pc:spChg chg="del">
          <ac:chgData name="Briggs, Quinn" userId="bd4ed5c9-a142-40f7-8e5e-68f389f6aa57" providerId="ADAL" clId="{CD937509-1679-40EF-B47F-8E7F87EA5CB3}" dt="2023-09-09T20:51:39.214" v="154" actId="478"/>
          <ac:spMkLst>
            <pc:docMk/>
            <pc:sldMk cId="3096152865" sldId="257"/>
            <ac:spMk id="3" creationId="{F3755AC5-3880-2CC6-259E-3A7C817CB750}"/>
          </ac:spMkLst>
        </pc:spChg>
        <pc:spChg chg="add del mod">
          <ac:chgData name="Briggs, Quinn" userId="bd4ed5c9-a142-40f7-8e5e-68f389f6aa57" providerId="ADAL" clId="{CD937509-1679-40EF-B47F-8E7F87EA5CB3}" dt="2023-09-09T20:51:59.892" v="157"/>
          <ac:spMkLst>
            <pc:docMk/>
            <pc:sldMk cId="3096152865" sldId="257"/>
            <ac:spMk id="4" creationId="{06440F88-A3BC-BE8A-5550-C40D7EBEA76F}"/>
          </ac:spMkLst>
        </pc:spChg>
        <pc:spChg chg="add del mod">
          <ac:chgData name="Briggs, Quinn" userId="bd4ed5c9-a142-40f7-8e5e-68f389f6aa57" providerId="ADAL" clId="{CD937509-1679-40EF-B47F-8E7F87EA5CB3}" dt="2023-09-09T20:51:59.892" v="157"/>
          <ac:spMkLst>
            <pc:docMk/>
            <pc:sldMk cId="3096152865" sldId="257"/>
            <ac:spMk id="6" creationId="{E0DA1A1A-31F1-7081-3831-983701FDDD7F}"/>
          </ac:spMkLst>
        </pc:spChg>
        <pc:picChg chg="add del mod">
          <ac:chgData name="Briggs, Quinn" userId="bd4ed5c9-a142-40f7-8e5e-68f389f6aa57" providerId="ADAL" clId="{CD937509-1679-40EF-B47F-8E7F87EA5CB3}" dt="2023-09-09T20:51:59.892" v="157"/>
          <ac:picMkLst>
            <pc:docMk/>
            <pc:sldMk cId="3096152865" sldId="257"/>
            <ac:picMk id="5" creationId="{39FA0AF3-1AE4-77A7-74AC-BE6B9056DE38}"/>
          </ac:picMkLst>
        </pc:picChg>
      </pc:sldChg>
      <pc:sldChg chg="addSp delSp modSp new mod setBg addAnim delAnim">
        <pc:chgData name="Briggs, Quinn" userId="bd4ed5c9-a142-40f7-8e5e-68f389f6aa57" providerId="ADAL" clId="{CD937509-1679-40EF-B47F-8E7F87EA5CB3}" dt="2023-09-09T20:52:59.143" v="174" actId="404"/>
        <pc:sldMkLst>
          <pc:docMk/>
          <pc:sldMk cId="387885261" sldId="258"/>
        </pc:sldMkLst>
        <pc:spChg chg="del">
          <ac:chgData name="Briggs, Quinn" userId="bd4ed5c9-a142-40f7-8e5e-68f389f6aa57" providerId="ADAL" clId="{CD937509-1679-40EF-B47F-8E7F87EA5CB3}" dt="2023-09-09T20:52:16.595" v="160" actId="478"/>
          <ac:spMkLst>
            <pc:docMk/>
            <pc:sldMk cId="387885261" sldId="258"/>
            <ac:spMk id="2" creationId="{D08605D9-DA1B-E87C-8D82-02BFC7767F27}"/>
          </ac:spMkLst>
        </pc:spChg>
        <pc:spChg chg="del">
          <ac:chgData name="Briggs, Quinn" userId="bd4ed5c9-a142-40f7-8e5e-68f389f6aa57" providerId="ADAL" clId="{CD937509-1679-40EF-B47F-8E7F87EA5CB3}" dt="2023-09-09T20:52:16.595" v="160" actId="478"/>
          <ac:spMkLst>
            <pc:docMk/>
            <pc:sldMk cId="387885261" sldId="258"/>
            <ac:spMk id="3" creationId="{B8E281ED-BF7D-7265-9566-426B740AD731}"/>
          </ac:spMkLst>
        </pc:spChg>
        <pc:spChg chg="add del mod">
          <ac:chgData name="Briggs, Quinn" userId="bd4ed5c9-a142-40f7-8e5e-68f389f6aa57" providerId="ADAL" clId="{CD937509-1679-40EF-B47F-8E7F87EA5CB3}" dt="2023-09-09T20:52:04.742" v="159"/>
          <ac:spMkLst>
            <pc:docMk/>
            <pc:sldMk cId="387885261" sldId="258"/>
            <ac:spMk id="4" creationId="{50E0251B-E0D5-B911-6934-3E93BCD0240F}"/>
          </ac:spMkLst>
        </pc:spChg>
        <pc:spChg chg="add del mod">
          <ac:chgData name="Briggs, Quinn" userId="bd4ed5c9-a142-40f7-8e5e-68f389f6aa57" providerId="ADAL" clId="{CD937509-1679-40EF-B47F-8E7F87EA5CB3}" dt="2023-09-09T20:52:04.742" v="159"/>
          <ac:spMkLst>
            <pc:docMk/>
            <pc:sldMk cId="387885261" sldId="258"/>
            <ac:spMk id="6" creationId="{B56A5771-AA2B-5585-74AF-86D7A3E52CFB}"/>
          </ac:spMkLst>
        </pc:spChg>
        <pc:spChg chg="add mod">
          <ac:chgData name="Briggs, Quinn" userId="bd4ed5c9-a142-40f7-8e5e-68f389f6aa57" providerId="ADAL" clId="{CD937509-1679-40EF-B47F-8E7F87EA5CB3}" dt="2023-09-09T20:52:59.143" v="174" actId="404"/>
          <ac:spMkLst>
            <pc:docMk/>
            <pc:sldMk cId="387885261" sldId="258"/>
            <ac:spMk id="7" creationId="{B785174A-CA08-464A-FA03-DEAC2DD4E7C5}"/>
          </ac:spMkLst>
        </pc:spChg>
        <pc:spChg chg="add mod">
          <ac:chgData name="Briggs, Quinn" userId="bd4ed5c9-a142-40f7-8e5e-68f389f6aa57" providerId="ADAL" clId="{CD937509-1679-40EF-B47F-8E7F87EA5CB3}" dt="2023-09-09T20:52:42.321" v="167" actId="14100"/>
          <ac:spMkLst>
            <pc:docMk/>
            <pc:sldMk cId="387885261" sldId="258"/>
            <ac:spMk id="9" creationId="{47945008-5992-DBBE-826F-F6238D9465E6}"/>
          </ac:spMkLst>
        </pc:spChg>
        <pc:spChg chg="add del">
          <ac:chgData name="Briggs, Quinn" userId="bd4ed5c9-a142-40f7-8e5e-68f389f6aa57" providerId="ADAL" clId="{CD937509-1679-40EF-B47F-8E7F87EA5CB3}" dt="2023-09-09T20:52:29.474" v="164" actId="26606"/>
          <ac:spMkLst>
            <pc:docMk/>
            <pc:sldMk cId="387885261" sldId="258"/>
            <ac:spMk id="14" creationId="{572F6A24-139E-4EB5-86D2-431F42EF85CB}"/>
          </ac:spMkLst>
        </pc:spChg>
        <pc:spChg chg="add del">
          <ac:chgData name="Briggs, Quinn" userId="bd4ed5c9-a142-40f7-8e5e-68f389f6aa57" providerId="ADAL" clId="{CD937509-1679-40EF-B47F-8E7F87EA5CB3}" dt="2023-09-09T20:52:29.474" v="164" actId="26606"/>
          <ac:spMkLst>
            <pc:docMk/>
            <pc:sldMk cId="387885261" sldId="258"/>
            <ac:spMk id="22" creationId="{C9DA5B05-DD14-4860-AC45-02A8D2EE1AA5}"/>
          </ac:spMkLst>
        </pc:spChg>
        <pc:spChg chg="add">
          <ac:chgData name="Briggs, Quinn" userId="bd4ed5c9-a142-40f7-8e5e-68f389f6aa57" providerId="ADAL" clId="{CD937509-1679-40EF-B47F-8E7F87EA5CB3}" dt="2023-09-09T20:52:29.523" v="165" actId="26606"/>
          <ac:spMkLst>
            <pc:docMk/>
            <pc:sldMk cId="387885261" sldId="258"/>
            <ac:spMk id="26" creationId="{11C7711F-3983-4AB1-AFDE-96F7C06514D3}"/>
          </ac:spMkLst>
        </pc:spChg>
        <pc:spChg chg="add">
          <ac:chgData name="Briggs, Quinn" userId="bd4ed5c9-a142-40f7-8e5e-68f389f6aa57" providerId="ADAL" clId="{CD937509-1679-40EF-B47F-8E7F87EA5CB3}" dt="2023-09-09T20:52:29.523" v="165" actId="26606"/>
          <ac:spMkLst>
            <pc:docMk/>
            <pc:sldMk cId="387885261" sldId="258"/>
            <ac:spMk id="28" creationId="{B3085476-B49E-49ED-87D2-1165E69D2605}"/>
          </ac:spMkLst>
        </pc:spChg>
        <pc:grpChg chg="add del">
          <ac:chgData name="Briggs, Quinn" userId="bd4ed5c9-a142-40f7-8e5e-68f389f6aa57" providerId="ADAL" clId="{CD937509-1679-40EF-B47F-8E7F87EA5CB3}" dt="2023-09-09T20:52:29.474" v="164" actId="26606"/>
          <ac:grpSpMkLst>
            <pc:docMk/>
            <pc:sldMk cId="387885261" sldId="258"/>
            <ac:grpSpMk id="16" creationId="{3963AE85-BE5D-4975-BACF-DDDCC9C2ACDE}"/>
          </ac:grpSpMkLst>
        </pc:grpChg>
        <pc:grpChg chg="add">
          <ac:chgData name="Briggs, Quinn" userId="bd4ed5c9-a142-40f7-8e5e-68f389f6aa57" providerId="ADAL" clId="{CD937509-1679-40EF-B47F-8E7F87EA5CB3}" dt="2023-09-09T20:52:29.523" v="165" actId="26606"/>
          <ac:grpSpMkLst>
            <pc:docMk/>
            <pc:sldMk cId="387885261" sldId="258"/>
            <ac:grpSpMk id="27" creationId="{89BC9D38-9241-4F71-9B45-73827299E4C5}"/>
          </ac:grpSpMkLst>
        </pc:grpChg>
        <pc:picChg chg="add del mod">
          <ac:chgData name="Briggs, Quinn" userId="bd4ed5c9-a142-40f7-8e5e-68f389f6aa57" providerId="ADAL" clId="{CD937509-1679-40EF-B47F-8E7F87EA5CB3}" dt="2023-09-09T20:52:04.742" v="159"/>
          <ac:picMkLst>
            <pc:docMk/>
            <pc:sldMk cId="387885261" sldId="258"/>
            <ac:picMk id="5" creationId="{9E78FA70-60DD-91B2-6AB8-BCDD584573BD}"/>
          </ac:picMkLst>
        </pc:picChg>
        <pc:picChg chg="add mod">
          <ac:chgData name="Briggs, Quinn" userId="bd4ed5c9-a142-40f7-8e5e-68f389f6aa57" providerId="ADAL" clId="{CD937509-1679-40EF-B47F-8E7F87EA5CB3}" dt="2023-09-09T20:52:37.697" v="166" actId="27614"/>
          <ac:picMkLst>
            <pc:docMk/>
            <pc:sldMk cId="387885261" sldId="258"/>
            <ac:picMk id="8" creationId="{2252BDA3-A7D2-2150-568C-98E7B3C65F5F}"/>
          </ac:picMkLst>
        </pc:picChg>
        <pc:cxnChg chg="add del">
          <ac:chgData name="Briggs, Quinn" userId="bd4ed5c9-a142-40f7-8e5e-68f389f6aa57" providerId="ADAL" clId="{CD937509-1679-40EF-B47F-8E7F87EA5CB3}" dt="2023-09-09T20:52:29.474" v="164" actId="26606"/>
          <ac:cxnSpMkLst>
            <pc:docMk/>
            <pc:sldMk cId="387885261" sldId="258"/>
            <ac:cxnSpMk id="24" creationId="{36BE37AC-AD36-4C42-9B8C-C5500F4E7C63}"/>
          </ac:cxnSpMkLst>
        </pc:cxnChg>
        <pc:cxnChg chg="add">
          <ac:chgData name="Briggs, Quinn" userId="bd4ed5c9-a142-40f7-8e5e-68f389f6aa57" providerId="ADAL" clId="{CD937509-1679-40EF-B47F-8E7F87EA5CB3}" dt="2023-09-09T20:52:29.523" v="165" actId="26606"/>
          <ac:cxnSpMkLst>
            <pc:docMk/>
            <pc:sldMk cId="387885261" sldId="258"/>
            <ac:cxnSpMk id="29" creationId="{59BA5C68-DFCC-4101-8403-F96781CDDD7A}"/>
          </ac:cxnSpMkLst>
        </pc:cxnChg>
      </pc:sldChg>
      <pc:sldChg chg="addSp modSp add mod setBg">
        <pc:chgData name="Briggs, Quinn" userId="bd4ed5c9-a142-40f7-8e5e-68f389f6aa57" providerId="ADAL" clId="{CD937509-1679-40EF-B47F-8E7F87EA5CB3}" dt="2023-09-09T20:54:37.992" v="185" actId="20577"/>
        <pc:sldMkLst>
          <pc:docMk/>
          <pc:sldMk cId="3221630061" sldId="291"/>
        </pc:sldMkLst>
        <pc:spChg chg="mod">
          <ac:chgData name="Briggs, Quinn" userId="bd4ed5c9-a142-40f7-8e5e-68f389f6aa57" providerId="ADAL" clId="{CD937509-1679-40EF-B47F-8E7F87EA5CB3}" dt="2023-09-09T20:54:37.992" v="185" actId="20577"/>
          <ac:spMkLst>
            <pc:docMk/>
            <pc:sldMk cId="3221630061" sldId="291"/>
            <ac:spMk id="2" creationId="{00000000-0000-0000-0000-000000000000}"/>
          </ac:spMkLst>
        </pc:spChg>
        <pc:spChg chg="mod">
          <ac:chgData name="Briggs, Quinn" userId="bd4ed5c9-a142-40f7-8e5e-68f389f6aa57" providerId="ADAL" clId="{CD937509-1679-40EF-B47F-8E7F87EA5CB3}" dt="2023-09-09T20:54:30.441" v="184" actId="20577"/>
          <ac:spMkLst>
            <pc:docMk/>
            <pc:sldMk cId="3221630061" sldId="291"/>
            <ac:spMk id="4" creationId="{00000000-0000-0000-0000-000000000000}"/>
          </ac:spMkLst>
        </pc:spChg>
        <pc:spChg chg="add">
          <ac:chgData name="Briggs, Quinn" userId="bd4ed5c9-a142-40f7-8e5e-68f389f6aa57" providerId="ADAL" clId="{CD937509-1679-40EF-B47F-8E7F87EA5CB3}" dt="2023-09-09T20:53:49.531" v="179" actId="26606"/>
          <ac:spMkLst>
            <pc:docMk/>
            <pc:sldMk cId="3221630061" sldId="291"/>
            <ac:spMk id="21" creationId="{A440FBE6-72B7-43D4-A8EB-FDBC35FE56C6}"/>
          </ac:spMkLst>
        </pc:spChg>
        <pc:grpChg chg="add">
          <ac:chgData name="Briggs, Quinn" userId="bd4ed5c9-a142-40f7-8e5e-68f389f6aa57" providerId="ADAL" clId="{CD937509-1679-40EF-B47F-8E7F87EA5CB3}" dt="2023-09-09T20:53:49.531" v="179" actId="26606"/>
          <ac:grpSpMkLst>
            <pc:docMk/>
            <pc:sldMk cId="3221630061" sldId="291"/>
            <ac:grpSpMk id="13" creationId="{DFB5D1BB-0703-437B-BD1E-1D07F8A2730B}"/>
          </ac:grpSpMkLst>
        </pc:grpChg>
        <pc:grpChg chg="add">
          <ac:chgData name="Briggs, Quinn" userId="bd4ed5c9-a142-40f7-8e5e-68f389f6aa57" providerId="ADAL" clId="{CD937509-1679-40EF-B47F-8E7F87EA5CB3}" dt="2023-09-09T20:53:49.531" v="179" actId="26606"/>
          <ac:grpSpMkLst>
            <pc:docMk/>
            <pc:sldMk cId="3221630061" sldId="291"/>
            <ac:grpSpMk id="23" creationId="{647B8492-BC4D-4046-B35A-C38E03494068}"/>
          </ac:grpSpMkLst>
        </pc:grpChg>
        <pc:picChg chg="mod">
          <ac:chgData name="Briggs, Quinn" userId="bd4ed5c9-a142-40f7-8e5e-68f389f6aa57" providerId="ADAL" clId="{CD937509-1679-40EF-B47F-8E7F87EA5CB3}" dt="2023-09-09T20:53:49.531" v="179" actId="26606"/>
          <ac:picMkLst>
            <pc:docMk/>
            <pc:sldMk cId="3221630061" sldId="291"/>
            <ac:picMk id="8" creationId="{C7F5C0EC-46F6-E4EE-235B-FA8C4D675BE1}"/>
          </ac:picMkLst>
        </pc:picChg>
        <pc:cxnChg chg="add">
          <ac:chgData name="Briggs, Quinn" userId="bd4ed5c9-a142-40f7-8e5e-68f389f6aa57" providerId="ADAL" clId="{CD937509-1679-40EF-B47F-8E7F87EA5CB3}" dt="2023-09-09T20:53:49.531" v="179" actId="26606"/>
          <ac:cxnSpMkLst>
            <pc:docMk/>
            <pc:sldMk cId="3221630061" sldId="291"/>
            <ac:cxnSpMk id="19" creationId="{883F92AF-2403-4558-B1D7-72130A1E4BC7}"/>
          </ac:cxnSpMkLst>
        </pc:cxnChg>
        <pc:cxnChg chg="add">
          <ac:chgData name="Briggs, Quinn" userId="bd4ed5c9-a142-40f7-8e5e-68f389f6aa57" providerId="ADAL" clId="{CD937509-1679-40EF-B47F-8E7F87EA5CB3}" dt="2023-09-09T20:53:49.531" v="179" actId="26606"/>
          <ac:cxnSpMkLst>
            <pc:docMk/>
            <pc:sldMk cId="3221630061" sldId="291"/>
            <ac:cxnSpMk id="29" creationId="{16652DC1-CA18-4263-AC06-BAB0B05EC783}"/>
          </ac:cxnSpMkLst>
        </pc:cxnChg>
      </pc:sldChg>
      <pc:sldChg chg="addSp delSp modSp add mod setBg">
        <pc:chgData name="Briggs, Quinn" userId="bd4ed5c9-a142-40f7-8e5e-68f389f6aa57" providerId="ADAL" clId="{CD937509-1679-40EF-B47F-8E7F87EA5CB3}" dt="2023-09-09T20:55:11.475" v="188" actId="26606"/>
        <pc:sldMkLst>
          <pc:docMk/>
          <pc:sldMk cId="3037007145" sldId="293"/>
        </pc:sldMkLst>
        <pc:spChg chg="mod">
          <ac:chgData name="Briggs, Quinn" userId="bd4ed5c9-a142-40f7-8e5e-68f389f6aa57" providerId="ADAL" clId="{CD937509-1679-40EF-B47F-8E7F87EA5CB3}" dt="2023-09-09T20:55:11.475" v="188" actId="26606"/>
          <ac:spMkLst>
            <pc:docMk/>
            <pc:sldMk cId="3037007145" sldId="293"/>
            <ac:spMk id="13" creationId="{00000000-0000-0000-0000-000000000000}"/>
          </ac:spMkLst>
        </pc:spChg>
        <pc:spChg chg="del">
          <ac:chgData name="Briggs, Quinn" userId="bd4ed5c9-a142-40f7-8e5e-68f389f6aa57" providerId="ADAL" clId="{CD937509-1679-40EF-B47F-8E7F87EA5CB3}" dt="2023-09-09T20:55:01.785" v="187" actId="478"/>
          <ac:spMkLst>
            <pc:docMk/>
            <pc:sldMk cId="3037007145" sldId="293"/>
            <ac:spMk id="20" creationId="{7E6D210E-AA2F-F922-A760-A27F34769763}"/>
          </ac:spMkLst>
        </pc:spChg>
        <pc:spChg chg="add">
          <ac:chgData name="Briggs, Quinn" userId="bd4ed5c9-a142-40f7-8e5e-68f389f6aa57" providerId="ADAL" clId="{CD937509-1679-40EF-B47F-8E7F87EA5CB3}" dt="2023-09-09T20:55:11.475" v="188" actId="26606"/>
          <ac:spMkLst>
            <pc:docMk/>
            <pc:sldMk cId="3037007145" sldId="293"/>
            <ac:spMk id="29" creationId="{52BE4420-3B5F-4549-8B4A-77855B8215EC}"/>
          </ac:spMkLst>
        </pc:spChg>
        <pc:spChg chg="add">
          <ac:chgData name="Briggs, Quinn" userId="bd4ed5c9-a142-40f7-8e5e-68f389f6aa57" providerId="ADAL" clId="{CD937509-1679-40EF-B47F-8E7F87EA5CB3}" dt="2023-09-09T20:55:11.475" v="188" actId="26606"/>
          <ac:spMkLst>
            <pc:docMk/>
            <pc:sldMk cId="3037007145" sldId="293"/>
            <ac:spMk id="31" creationId="{A75876F6-95D4-48CB-8E3E-4401A96E25A4}"/>
          </ac:spMkLst>
        </pc:spChg>
        <pc:spChg chg="add">
          <ac:chgData name="Briggs, Quinn" userId="bd4ed5c9-a142-40f7-8e5e-68f389f6aa57" providerId="ADAL" clId="{CD937509-1679-40EF-B47F-8E7F87EA5CB3}" dt="2023-09-09T20:55:11.475" v="188" actId="26606"/>
          <ac:spMkLst>
            <pc:docMk/>
            <pc:sldMk cId="3037007145" sldId="293"/>
            <ac:spMk id="33" creationId="{D1B84719-90BB-4D0C-92D8-61DC5512B34B}"/>
          </ac:spMkLst>
        </pc:spChg>
        <pc:spChg chg="add">
          <ac:chgData name="Briggs, Quinn" userId="bd4ed5c9-a142-40f7-8e5e-68f389f6aa57" providerId="ADAL" clId="{CD937509-1679-40EF-B47F-8E7F87EA5CB3}" dt="2023-09-09T20:55:11.475" v="188" actId="26606"/>
          <ac:spMkLst>
            <pc:docMk/>
            <pc:sldMk cId="3037007145" sldId="293"/>
            <ac:spMk id="35" creationId="{7B407EC4-5D16-4845-9840-4E28622B6568}"/>
          </ac:spMkLst>
        </pc:spChg>
        <pc:grpChg chg="add">
          <ac:chgData name="Briggs, Quinn" userId="bd4ed5c9-a142-40f7-8e5e-68f389f6aa57" providerId="ADAL" clId="{CD937509-1679-40EF-B47F-8E7F87EA5CB3}" dt="2023-09-09T20:55:11.475" v="188" actId="26606"/>
          <ac:grpSpMkLst>
            <pc:docMk/>
            <pc:sldMk cId="3037007145" sldId="293"/>
            <ac:grpSpMk id="21" creationId="{C93797FD-7F0A-483E-966E-7FE88F8D8798}"/>
          </ac:grpSpMkLst>
        </pc:grpChg>
        <pc:graphicFrameChg chg="mod modGraphic">
          <ac:chgData name="Briggs, Quinn" userId="bd4ed5c9-a142-40f7-8e5e-68f389f6aa57" providerId="ADAL" clId="{CD937509-1679-40EF-B47F-8E7F87EA5CB3}" dt="2023-09-09T20:55:11.475" v="188" actId="26606"/>
          <ac:graphicFrameMkLst>
            <pc:docMk/>
            <pc:sldMk cId="3037007145" sldId="293"/>
            <ac:graphicFrameMk id="16" creationId="{FC13F3D5-D5A8-367A-53EC-4CD7034E0F65}"/>
          </ac:graphicFrameMkLst>
        </pc:graphicFrameChg>
        <pc:cxnChg chg="add">
          <ac:chgData name="Briggs, Quinn" userId="bd4ed5c9-a142-40f7-8e5e-68f389f6aa57" providerId="ADAL" clId="{CD937509-1679-40EF-B47F-8E7F87EA5CB3}" dt="2023-09-09T20:55:11.475" v="188" actId="26606"/>
          <ac:cxnSpMkLst>
            <pc:docMk/>
            <pc:sldMk cId="3037007145" sldId="293"/>
            <ac:cxnSpMk id="27" creationId="{DDB3BAEE-5BE4-4B17-A2DA-B334759C47AB}"/>
          </ac:cxnSpMkLst>
        </pc:cxnChg>
      </pc:sldChg>
      <pc:sldChg chg="new del">
        <pc:chgData name="Briggs, Quinn" userId="bd4ed5c9-a142-40f7-8e5e-68f389f6aa57" providerId="ADAL" clId="{CD937509-1679-40EF-B47F-8E7F87EA5CB3}" dt="2023-09-09T21:01:33" v="190" actId="47"/>
        <pc:sldMkLst>
          <pc:docMk/>
          <pc:sldMk cId="3880782351" sldId="294"/>
        </pc:sldMkLst>
      </pc:sldChg>
      <pc:sldChg chg="addSp delSp modSp new mod">
        <pc:chgData name="Briggs, Quinn" userId="bd4ed5c9-a142-40f7-8e5e-68f389f6aa57" providerId="ADAL" clId="{CD937509-1679-40EF-B47F-8E7F87EA5CB3}" dt="2023-09-11T15:44:52.345" v="881" actId="20577"/>
        <pc:sldMkLst>
          <pc:docMk/>
          <pc:sldMk cId="4040558985" sldId="294"/>
        </pc:sldMkLst>
        <pc:spChg chg="mod">
          <ac:chgData name="Briggs, Quinn" userId="bd4ed5c9-a142-40f7-8e5e-68f389f6aa57" providerId="ADAL" clId="{CD937509-1679-40EF-B47F-8E7F87EA5CB3}" dt="2023-09-11T15:44:52.345" v="881" actId="20577"/>
          <ac:spMkLst>
            <pc:docMk/>
            <pc:sldMk cId="4040558985" sldId="294"/>
            <ac:spMk id="2" creationId="{C50B868D-67BA-8007-986B-89D5D46B55AC}"/>
          </ac:spMkLst>
        </pc:spChg>
        <pc:spChg chg="del">
          <ac:chgData name="Briggs, Quinn" userId="bd4ed5c9-a142-40f7-8e5e-68f389f6aa57" providerId="ADAL" clId="{CD937509-1679-40EF-B47F-8E7F87EA5CB3}" dt="2023-09-09T21:03:56.369" v="222" actId="931"/>
          <ac:spMkLst>
            <pc:docMk/>
            <pc:sldMk cId="4040558985" sldId="294"/>
            <ac:spMk id="3" creationId="{3C52A98E-7333-E650-30F7-B3F4B91EB455}"/>
          </ac:spMkLst>
        </pc:spChg>
        <pc:picChg chg="add mod">
          <ac:chgData name="Briggs, Quinn" userId="bd4ed5c9-a142-40f7-8e5e-68f389f6aa57" providerId="ADAL" clId="{CD937509-1679-40EF-B47F-8E7F87EA5CB3}" dt="2023-09-09T21:04:00.450" v="224" actId="962"/>
          <ac:picMkLst>
            <pc:docMk/>
            <pc:sldMk cId="4040558985" sldId="294"/>
            <ac:picMk id="5" creationId="{CCA7C2E8-75A6-0054-4AC8-0924CE296CF7}"/>
          </ac:picMkLst>
        </pc:picChg>
      </pc:sldChg>
      <pc:sldChg chg="addSp delSp modSp new mod setBg">
        <pc:chgData name="Briggs, Quinn" userId="bd4ed5c9-a142-40f7-8e5e-68f389f6aa57" providerId="ADAL" clId="{CD937509-1679-40EF-B47F-8E7F87EA5CB3}" dt="2023-09-11T15:28:40.374" v="465" actId="20577"/>
        <pc:sldMkLst>
          <pc:docMk/>
          <pc:sldMk cId="3170732571" sldId="295"/>
        </pc:sldMkLst>
        <pc:spChg chg="mod">
          <ac:chgData name="Briggs, Quinn" userId="bd4ed5c9-a142-40f7-8e5e-68f389f6aa57" providerId="ADAL" clId="{CD937509-1679-40EF-B47F-8E7F87EA5CB3}" dt="2023-09-11T15:28:40.374" v="465" actId="20577"/>
          <ac:spMkLst>
            <pc:docMk/>
            <pc:sldMk cId="3170732571" sldId="295"/>
            <ac:spMk id="2" creationId="{7614ADE1-DC74-6001-2B4B-95D20EF87FE1}"/>
          </ac:spMkLst>
        </pc:spChg>
        <pc:spChg chg="del">
          <ac:chgData name="Briggs, Quinn" userId="bd4ed5c9-a142-40f7-8e5e-68f389f6aa57" providerId="ADAL" clId="{CD937509-1679-40EF-B47F-8E7F87EA5CB3}" dt="2023-09-09T21:03:02.163" v="217" actId="931"/>
          <ac:spMkLst>
            <pc:docMk/>
            <pc:sldMk cId="3170732571" sldId="295"/>
            <ac:spMk id="3" creationId="{3333486A-59AF-B584-1E9B-2D1FCFF7C9A4}"/>
          </ac:spMkLst>
        </pc:spChg>
        <pc:spChg chg="add mod">
          <ac:chgData name="Briggs, Quinn" userId="bd4ed5c9-a142-40f7-8e5e-68f389f6aa57" providerId="ADAL" clId="{CD937509-1679-40EF-B47F-8E7F87EA5CB3}" dt="2023-09-11T15:28:29.592" v="453" actId="26606"/>
          <ac:spMkLst>
            <pc:docMk/>
            <pc:sldMk cId="3170732571" sldId="295"/>
            <ac:spMk id="6" creationId="{6250EF0C-D5DD-2350-A420-C1AAE8AD6F19}"/>
          </ac:spMkLst>
        </pc:spChg>
        <pc:spChg chg="add del">
          <ac:chgData name="Briggs, Quinn" userId="bd4ed5c9-a142-40f7-8e5e-68f389f6aa57" providerId="ADAL" clId="{CD937509-1679-40EF-B47F-8E7F87EA5CB3}" dt="2023-09-09T21:03:17.988" v="221" actId="478"/>
          <ac:spMkLst>
            <pc:docMk/>
            <pc:sldMk cId="3170732571" sldId="295"/>
            <ac:spMk id="10" creationId="{9760A13E-053C-D147-A5F3-F955D3C92D27}"/>
          </ac:spMkLst>
        </pc:spChg>
        <pc:spChg chg="add del">
          <ac:chgData name="Briggs, Quinn" userId="bd4ed5c9-a142-40f7-8e5e-68f389f6aa57" providerId="ADAL" clId="{CD937509-1679-40EF-B47F-8E7F87EA5CB3}" dt="2023-09-11T15:28:29.592" v="453" actId="26606"/>
          <ac:spMkLst>
            <pc:docMk/>
            <pc:sldMk cId="3170732571" sldId="295"/>
            <ac:spMk id="13" creationId="{7E61F402-3445-458A-9A2B-D28FD288390C}"/>
          </ac:spMkLst>
        </pc:spChg>
        <pc:spChg chg="add">
          <ac:chgData name="Briggs, Quinn" userId="bd4ed5c9-a142-40f7-8e5e-68f389f6aa57" providerId="ADAL" clId="{CD937509-1679-40EF-B47F-8E7F87EA5CB3}" dt="2023-09-11T15:28:29.592" v="453" actId="26606"/>
          <ac:spMkLst>
            <pc:docMk/>
            <pc:sldMk cId="3170732571" sldId="295"/>
            <ac:spMk id="34" creationId="{1755C732-3264-4614-8316-41F75483710B}"/>
          </ac:spMkLst>
        </pc:spChg>
        <pc:spChg chg="add">
          <ac:chgData name="Briggs, Quinn" userId="bd4ed5c9-a142-40f7-8e5e-68f389f6aa57" providerId="ADAL" clId="{CD937509-1679-40EF-B47F-8E7F87EA5CB3}" dt="2023-09-11T15:28:29.592" v="453" actId="26606"/>
          <ac:spMkLst>
            <pc:docMk/>
            <pc:sldMk cId="3170732571" sldId="295"/>
            <ac:spMk id="42" creationId="{4AD786D6-2C42-45AF-888B-F2038C4D0A70}"/>
          </ac:spMkLst>
        </pc:spChg>
        <pc:grpChg chg="add del">
          <ac:chgData name="Briggs, Quinn" userId="bd4ed5c9-a142-40f7-8e5e-68f389f6aa57" providerId="ADAL" clId="{CD937509-1679-40EF-B47F-8E7F87EA5CB3}" dt="2023-09-11T15:28:29.592" v="453" actId="26606"/>
          <ac:grpSpMkLst>
            <pc:docMk/>
            <pc:sldMk cId="3170732571" sldId="295"/>
            <ac:grpSpMk id="15" creationId="{A673C096-95AE-4644-B76C-1DF1B667DC44}"/>
          </ac:grpSpMkLst>
        </pc:grpChg>
        <pc:grpChg chg="add">
          <ac:chgData name="Briggs, Quinn" userId="bd4ed5c9-a142-40f7-8e5e-68f389f6aa57" providerId="ADAL" clId="{CD937509-1679-40EF-B47F-8E7F87EA5CB3}" dt="2023-09-11T15:28:29.592" v="453" actId="26606"/>
          <ac:grpSpMkLst>
            <pc:docMk/>
            <pc:sldMk cId="3170732571" sldId="295"/>
            <ac:grpSpMk id="26" creationId="{749C117F-F390-437B-ADB0-57E87EFF34F5}"/>
          </ac:grpSpMkLst>
        </pc:grpChg>
        <pc:grpChg chg="add">
          <ac:chgData name="Briggs, Quinn" userId="bd4ed5c9-a142-40f7-8e5e-68f389f6aa57" providerId="ADAL" clId="{CD937509-1679-40EF-B47F-8E7F87EA5CB3}" dt="2023-09-11T15:28:29.592" v="453" actId="26606"/>
          <ac:grpSpMkLst>
            <pc:docMk/>
            <pc:sldMk cId="3170732571" sldId="295"/>
            <ac:grpSpMk id="36" creationId="{59C7C6ED-4EA1-4532-A820-59A8ADEEE0F9}"/>
          </ac:grpSpMkLst>
        </pc:grpChg>
        <pc:picChg chg="add mod">
          <ac:chgData name="Briggs, Quinn" userId="bd4ed5c9-a142-40f7-8e5e-68f389f6aa57" providerId="ADAL" clId="{CD937509-1679-40EF-B47F-8E7F87EA5CB3}" dt="2023-09-11T15:28:29.592" v="453" actId="26606"/>
          <ac:picMkLst>
            <pc:docMk/>
            <pc:sldMk cId="3170732571" sldId="295"/>
            <ac:picMk id="5" creationId="{3FB797E2-F074-97A1-BD72-FA102613E9AF}"/>
          </ac:picMkLst>
        </pc:picChg>
        <pc:cxnChg chg="add del">
          <ac:chgData name="Briggs, Quinn" userId="bd4ed5c9-a142-40f7-8e5e-68f389f6aa57" providerId="ADAL" clId="{CD937509-1679-40EF-B47F-8E7F87EA5CB3}" dt="2023-09-11T15:28:29.592" v="453" actId="26606"/>
          <ac:cxnSpMkLst>
            <pc:docMk/>
            <pc:sldMk cId="3170732571" sldId="295"/>
            <ac:cxnSpMk id="21" creationId="{2BE880E9-2B86-4CDB-B5B7-308745CDD19D}"/>
          </ac:cxnSpMkLst>
        </pc:cxnChg>
        <pc:cxnChg chg="add">
          <ac:chgData name="Briggs, Quinn" userId="bd4ed5c9-a142-40f7-8e5e-68f389f6aa57" providerId="ADAL" clId="{CD937509-1679-40EF-B47F-8E7F87EA5CB3}" dt="2023-09-11T15:28:29.592" v="453" actId="26606"/>
          <ac:cxnSpMkLst>
            <pc:docMk/>
            <pc:sldMk cId="3170732571" sldId="295"/>
            <ac:cxnSpMk id="32" creationId="{20742BC3-654B-4E41-9A6A-73A42E477639}"/>
          </ac:cxnSpMkLst>
        </pc:cxnChg>
        <pc:cxnChg chg="add">
          <ac:chgData name="Briggs, Quinn" userId="bd4ed5c9-a142-40f7-8e5e-68f389f6aa57" providerId="ADAL" clId="{CD937509-1679-40EF-B47F-8E7F87EA5CB3}" dt="2023-09-11T15:28:29.592" v="453" actId="26606"/>
          <ac:cxnSpMkLst>
            <pc:docMk/>
            <pc:sldMk cId="3170732571" sldId="295"/>
            <ac:cxnSpMk id="44" creationId="{B8D6659D-FA60-4C6D-A9F6-063E294AA159}"/>
          </ac:cxnSpMkLst>
        </pc:cxnChg>
      </pc:sldChg>
      <pc:sldChg chg="addSp modSp new mod">
        <pc:chgData name="Briggs, Quinn" userId="bd4ed5c9-a142-40f7-8e5e-68f389f6aa57" providerId="ADAL" clId="{CD937509-1679-40EF-B47F-8E7F87EA5CB3}" dt="2023-09-11T16:49:17.853" v="1181" actId="20577"/>
        <pc:sldMkLst>
          <pc:docMk/>
          <pc:sldMk cId="3786586010" sldId="296"/>
        </pc:sldMkLst>
        <pc:spChg chg="mod">
          <ac:chgData name="Briggs, Quinn" userId="bd4ed5c9-a142-40f7-8e5e-68f389f6aa57" providerId="ADAL" clId="{CD937509-1679-40EF-B47F-8E7F87EA5CB3}" dt="2023-09-11T16:49:17.853" v="1181" actId="20577"/>
          <ac:spMkLst>
            <pc:docMk/>
            <pc:sldMk cId="3786586010" sldId="296"/>
            <ac:spMk id="2" creationId="{23AD847F-58BA-B2F4-DDBC-3C47BFED7804}"/>
          </ac:spMkLst>
        </pc:spChg>
        <pc:picChg chg="add mod">
          <ac:chgData name="Briggs, Quinn" userId="bd4ed5c9-a142-40f7-8e5e-68f389f6aa57" providerId="ADAL" clId="{CD937509-1679-40EF-B47F-8E7F87EA5CB3}" dt="2023-09-11T14:45:46.926" v="255" actId="1076"/>
          <ac:picMkLst>
            <pc:docMk/>
            <pc:sldMk cId="3786586010" sldId="296"/>
            <ac:picMk id="4" creationId="{D08597A9-D7F7-0049-4BB9-32FB52554C20}"/>
          </ac:picMkLst>
        </pc:picChg>
      </pc:sldChg>
      <pc:sldChg chg="new del">
        <pc:chgData name="Briggs, Quinn" userId="bd4ed5c9-a142-40f7-8e5e-68f389f6aa57" providerId="ADAL" clId="{CD937509-1679-40EF-B47F-8E7F87EA5CB3}" dt="2023-09-11T14:44:12.921" v="226" actId="47"/>
        <pc:sldMkLst>
          <pc:docMk/>
          <pc:sldMk cId="4020415873" sldId="296"/>
        </pc:sldMkLst>
      </pc:sldChg>
      <pc:sldChg chg="addSp delSp modSp add mod">
        <pc:chgData name="Briggs, Quinn" userId="bd4ed5c9-a142-40f7-8e5e-68f389f6aa57" providerId="ADAL" clId="{CD937509-1679-40EF-B47F-8E7F87EA5CB3}" dt="2023-09-11T14:47:08.578" v="262" actId="1076"/>
        <pc:sldMkLst>
          <pc:docMk/>
          <pc:sldMk cId="574806816" sldId="297"/>
        </pc:sldMkLst>
        <pc:spChg chg="mod">
          <ac:chgData name="Briggs, Quinn" userId="bd4ed5c9-a142-40f7-8e5e-68f389f6aa57" providerId="ADAL" clId="{CD937509-1679-40EF-B47F-8E7F87EA5CB3}" dt="2023-09-11T14:46:50.032" v="259"/>
          <ac:spMkLst>
            <pc:docMk/>
            <pc:sldMk cId="574806816" sldId="297"/>
            <ac:spMk id="2" creationId="{23AD847F-58BA-B2F4-DDBC-3C47BFED7804}"/>
          </ac:spMkLst>
        </pc:spChg>
        <pc:picChg chg="del">
          <ac:chgData name="Briggs, Quinn" userId="bd4ed5c9-a142-40f7-8e5e-68f389f6aa57" providerId="ADAL" clId="{CD937509-1679-40EF-B47F-8E7F87EA5CB3}" dt="2023-09-11T14:47:03.695" v="260" actId="478"/>
          <ac:picMkLst>
            <pc:docMk/>
            <pc:sldMk cId="574806816" sldId="297"/>
            <ac:picMk id="4" creationId="{D08597A9-D7F7-0049-4BB9-32FB52554C20}"/>
          </ac:picMkLst>
        </pc:picChg>
        <pc:picChg chg="add mod">
          <ac:chgData name="Briggs, Quinn" userId="bd4ed5c9-a142-40f7-8e5e-68f389f6aa57" providerId="ADAL" clId="{CD937509-1679-40EF-B47F-8E7F87EA5CB3}" dt="2023-09-11T14:47:08.578" v="262" actId="1076"/>
          <ac:picMkLst>
            <pc:docMk/>
            <pc:sldMk cId="574806816" sldId="297"/>
            <ac:picMk id="5" creationId="{66924B60-EAB1-A8B2-728A-56B741B45C0E}"/>
          </ac:picMkLst>
        </pc:picChg>
      </pc:sldChg>
      <pc:sldChg chg="addSp delSp modSp new mod modAnim">
        <pc:chgData name="Briggs, Quinn" userId="bd4ed5c9-a142-40f7-8e5e-68f389f6aa57" providerId="ADAL" clId="{CD937509-1679-40EF-B47F-8E7F87EA5CB3}" dt="2023-09-11T15:01:25.383" v="316" actId="20577"/>
        <pc:sldMkLst>
          <pc:docMk/>
          <pc:sldMk cId="3276650758" sldId="298"/>
        </pc:sldMkLst>
        <pc:spChg chg="mod">
          <ac:chgData name="Briggs, Quinn" userId="bd4ed5c9-a142-40f7-8e5e-68f389f6aa57" providerId="ADAL" clId="{CD937509-1679-40EF-B47F-8E7F87EA5CB3}" dt="2023-09-11T15:01:25.383" v="316" actId="20577"/>
          <ac:spMkLst>
            <pc:docMk/>
            <pc:sldMk cId="3276650758" sldId="298"/>
            <ac:spMk id="2" creationId="{374D553B-1438-0ADD-DF02-7B87CDD53BFA}"/>
          </ac:spMkLst>
        </pc:spChg>
        <pc:spChg chg="del">
          <ac:chgData name="Briggs, Quinn" userId="bd4ed5c9-a142-40f7-8e5e-68f389f6aa57" providerId="ADAL" clId="{CD937509-1679-40EF-B47F-8E7F87EA5CB3}" dt="2023-09-11T14:59:45.027" v="301"/>
          <ac:spMkLst>
            <pc:docMk/>
            <pc:sldMk cId="3276650758" sldId="298"/>
            <ac:spMk id="3" creationId="{357C0B5D-B7A0-9C73-6DAB-102B0C6085B5}"/>
          </ac:spMkLst>
        </pc:spChg>
        <pc:picChg chg="add mod">
          <ac:chgData name="Briggs, Quinn" userId="bd4ed5c9-a142-40f7-8e5e-68f389f6aa57" providerId="ADAL" clId="{CD937509-1679-40EF-B47F-8E7F87EA5CB3}" dt="2023-09-11T14:59:45.027" v="301"/>
          <ac:picMkLst>
            <pc:docMk/>
            <pc:sldMk cId="3276650758" sldId="298"/>
            <ac:picMk id="4" creationId="{DD3F67F7-9460-FDB7-A3DF-410E3130CA2C}"/>
          </ac:picMkLst>
        </pc:picChg>
      </pc:sldChg>
      <pc:sldChg chg="addSp modSp new del mod">
        <pc:chgData name="Briggs, Quinn" userId="bd4ed5c9-a142-40f7-8e5e-68f389f6aa57" providerId="ADAL" clId="{CD937509-1679-40EF-B47F-8E7F87EA5CB3}" dt="2023-09-11T15:42:49.160" v="579" actId="47"/>
        <pc:sldMkLst>
          <pc:docMk/>
          <pc:sldMk cId="3216124254" sldId="299"/>
        </pc:sldMkLst>
        <pc:spChg chg="mod">
          <ac:chgData name="Briggs, Quinn" userId="bd4ed5c9-a142-40f7-8e5e-68f389f6aa57" providerId="ADAL" clId="{CD937509-1679-40EF-B47F-8E7F87EA5CB3}" dt="2023-09-11T15:03:52.383" v="357" actId="20577"/>
          <ac:spMkLst>
            <pc:docMk/>
            <pc:sldMk cId="3216124254" sldId="299"/>
            <ac:spMk id="2" creationId="{E76C070F-4EF1-A3E2-DC75-EEA15AD2C07E}"/>
          </ac:spMkLst>
        </pc:spChg>
        <pc:picChg chg="add mod">
          <ac:chgData name="Briggs, Quinn" userId="bd4ed5c9-a142-40f7-8e5e-68f389f6aa57" providerId="ADAL" clId="{CD937509-1679-40EF-B47F-8E7F87EA5CB3}" dt="2023-09-11T15:05:59.080" v="360" actId="1076"/>
          <ac:picMkLst>
            <pc:docMk/>
            <pc:sldMk cId="3216124254" sldId="299"/>
            <ac:picMk id="1026" creationId="{45131D64-28E9-5473-7813-8E31F4D7D895}"/>
          </ac:picMkLst>
        </pc:picChg>
      </pc:sldChg>
      <pc:sldChg chg="addSp modSp new del mod modAnim">
        <pc:chgData name="Briggs, Quinn" userId="bd4ed5c9-a142-40f7-8e5e-68f389f6aa57" providerId="ADAL" clId="{CD937509-1679-40EF-B47F-8E7F87EA5CB3}" dt="2023-09-11T15:26:20.356" v="445" actId="47"/>
        <pc:sldMkLst>
          <pc:docMk/>
          <pc:sldMk cId="1126875506" sldId="300"/>
        </pc:sldMkLst>
        <pc:spChg chg="mod">
          <ac:chgData name="Briggs, Quinn" userId="bd4ed5c9-a142-40f7-8e5e-68f389f6aa57" providerId="ADAL" clId="{CD937509-1679-40EF-B47F-8E7F87EA5CB3}" dt="2023-09-11T15:25:41.541" v="440" actId="20577"/>
          <ac:spMkLst>
            <pc:docMk/>
            <pc:sldMk cId="1126875506" sldId="300"/>
            <ac:spMk id="2" creationId="{0BB6D4E1-D22A-1296-3046-F9E20EFFAC23}"/>
          </ac:spMkLst>
        </pc:spChg>
        <pc:picChg chg="add mod">
          <ac:chgData name="Briggs, Quinn" userId="bd4ed5c9-a142-40f7-8e5e-68f389f6aa57" providerId="ADAL" clId="{CD937509-1679-40EF-B47F-8E7F87EA5CB3}" dt="2023-09-11T15:26:17.689" v="444"/>
          <ac:picMkLst>
            <pc:docMk/>
            <pc:sldMk cId="1126875506" sldId="300"/>
            <ac:picMk id="3" creationId="{EC1BE324-1157-4100-F28C-866F3346C537}"/>
          </ac:picMkLst>
        </pc:picChg>
      </pc:sldChg>
      <pc:sldChg chg="addSp delSp modSp new mod modAnim">
        <pc:chgData name="Briggs, Quinn" userId="bd4ed5c9-a142-40f7-8e5e-68f389f6aa57" providerId="ADAL" clId="{CD937509-1679-40EF-B47F-8E7F87EA5CB3}" dt="2023-09-11T15:26:47.245" v="451" actId="14100"/>
        <pc:sldMkLst>
          <pc:docMk/>
          <pc:sldMk cId="1209226740" sldId="300"/>
        </pc:sldMkLst>
        <pc:spChg chg="add del">
          <ac:chgData name="Briggs, Quinn" userId="bd4ed5c9-a142-40f7-8e5e-68f389f6aa57" providerId="ADAL" clId="{CD937509-1679-40EF-B47F-8E7F87EA5CB3}" dt="2023-09-11T15:26:26.021" v="448" actId="22"/>
          <ac:spMkLst>
            <pc:docMk/>
            <pc:sldMk cId="1209226740" sldId="300"/>
            <ac:spMk id="3" creationId="{02270574-154D-9D98-2D1F-A2802216D15B}"/>
          </ac:spMkLst>
        </pc:spChg>
        <pc:picChg chg="add mod">
          <ac:chgData name="Briggs, Quinn" userId="bd4ed5c9-a142-40f7-8e5e-68f389f6aa57" providerId="ADAL" clId="{CD937509-1679-40EF-B47F-8E7F87EA5CB3}" dt="2023-09-11T15:26:47.245" v="451" actId="14100"/>
          <ac:picMkLst>
            <pc:docMk/>
            <pc:sldMk cId="1209226740" sldId="300"/>
            <ac:picMk id="4" creationId="{9576D48E-5C63-8197-C020-1013FF4A9040}"/>
          </ac:picMkLst>
        </pc:picChg>
      </pc:sldChg>
      <pc:sldChg chg="modSp add del mod">
        <pc:chgData name="Briggs, Quinn" userId="bd4ed5c9-a142-40f7-8e5e-68f389f6aa57" providerId="ADAL" clId="{CD937509-1679-40EF-B47F-8E7F87EA5CB3}" dt="2023-09-11T15:22:44.686" v="372" actId="47"/>
        <pc:sldMkLst>
          <pc:docMk/>
          <pc:sldMk cId="3329719916" sldId="300"/>
        </pc:sldMkLst>
        <pc:spChg chg="mod">
          <ac:chgData name="Briggs, Quinn" userId="bd4ed5c9-a142-40f7-8e5e-68f389f6aa57" providerId="ADAL" clId="{CD937509-1679-40EF-B47F-8E7F87EA5CB3}" dt="2023-09-11T15:13:46.936" v="371" actId="20577"/>
          <ac:spMkLst>
            <pc:docMk/>
            <pc:sldMk cId="3329719916" sldId="300"/>
            <ac:spMk id="2" creationId="{C416D355-903E-B53F-6A3B-529AD647E42D}"/>
          </ac:spMkLst>
        </pc:spChg>
      </pc:sldChg>
      <pc:sldChg chg="addSp delSp modSp new mod delAnim modAnim">
        <pc:chgData name="Briggs, Quinn" userId="bd4ed5c9-a142-40f7-8e5e-68f389f6aa57" providerId="ADAL" clId="{CD937509-1679-40EF-B47F-8E7F87EA5CB3}" dt="2023-09-11T15:37:49.831" v="510" actId="14100"/>
        <pc:sldMkLst>
          <pc:docMk/>
          <pc:sldMk cId="39203604" sldId="301"/>
        </pc:sldMkLst>
        <pc:picChg chg="add del mod">
          <ac:chgData name="Briggs, Quinn" userId="bd4ed5c9-a142-40f7-8e5e-68f389f6aa57" providerId="ADAL" clId="{CD937509-1679-40EF-B47F-8E7F87EA5CB3}" dt="2023-09-11T15:37:29.494" v="507" actId="478"/>
          <ac:picMkLst>
            <pc:docMk/>
            <pc:sldMk cId="39203604" sldId="301"/>
            <ac:picMk id="2" creationId="{66D53B8A-CED6-DC46-F57B-54003F92419D}"/>
          </ac:picMkLst>
        </pc:picChg>
        <pc:picChg chg="add mod">
          <ac:chgData name="Briggs, Quinn" userId="bd4ed5c9-a142-40f7-8e5e-68f389f6aa57" providerId="ADAL" clId="{CD937509-1679-40EF-B47F-8E7F87EA5CB3}" dt="2023-09-11T15:37:49.831" v="510" actId="14100"/>
          <ac:picMkLst>
            <pc:docMk/>
            <pc:sldMk cId="39203604" sldId="301"/>
            <ac:picMk id="3" creationId="{8F426024-0E33-C46A-950B-6801FF757EF6}"/>
          </ac:picMkLst>
        </pc:picChg>
      </pc:sldChg>
      <pc:sldChg chg="modSp new mod">
        <pc:chgData name="Briggs, Quinn" userId="bd4ed5c9-a142-40f7-8e5e-68f389f6aa57" providerId="ADAL" clId="{CD937509-1679-40EF-B47F-8E7F87EA5CB3}" dt="2023-09-11T15:39:08.811" v="520" actId="20577"/>
        <pc:sldMkLst>
          <pc:docMk/>
          <pc:sldMk cId="3748833527" sldId="302"/>
        </pc:sldMkLst>
        <pc:spChg chg="mod">
          <ac:chgData name="Briggs, Quinn" userId="bd4ed5c9-a142-40f7-8e5e-68f389f6aa57" providerId="ADAL" clId="{CD937509-1679-40EF-B47F-8E7F87EA5CB3}" dt="2023-09-11T15:39:08.811" v="520" actId="20577"/>
          <ac:spMkLst>
            <pc:docMk/>
            <pc:sldMk cId="3748833527" sldId="302"/>
            <ac:spMk id="2" creationId="{88D11400-AE5F-868A-D8A8-B4C29E0D1F67}"/>
          </ac:spMkLst>
        </pc:spChg>
      </pc:sldChg>
      <pc:sldChg chg="addSp modSp new mod">
        <pc:chgData name="Briggs, Quinn" userId="bd4ed5c9-a142-40f7-8e5e-68f389f6aa57" providerId="ADAL" clId="{CD937509-1679-40EF-B47F-8E7F87EA5CB3}" dt="2023-09-11T16:27:46.412" v="1126" actId="1076"/>
        <pc:sldMkLst>
          <pc:docMk/>
          <pc:sldMk cId="4026345792" sldId="303"/>
        </pc:sldMkLst>
        <pc:spChg chg="mod">
          <ac:chgData name="Briggs, Quinn" userId="bd4ed5c9-a142-40f7-8e5e-68f389f6aa57" providerId="ADAL" clId="{CD937509-1679-40EF-B47F-8E7F87EA5CB3}" dt="2023-09-11T16:27:33.433" v="1123" actId="20577"/>
          <ac:spMkLst>
            <pc:docMk/>
            <pc:sldMk cId="4026345792" sldId="303"/>
            <ac:spMk id="2" creationId="{1953EE25-6A27-B48C-937F-8AD22384B4FE}"/>
          </ac:spMkLst>
        </pc:spChg>
        <pc:picChg chg="add mod">
          <ac:chgData name="Briggs, Quinn" userId="bd4ed5c9-a142-40f7-8e5e-68f389f6aa57" providerId="ADAL" clId="{CD937509-1679-40EF-B47F-8E7F87EA5CB3}" dt="2023-09-11T16:27:46.412" v="1126" actId="1076"/>
          <ac:picMkLst>
            <pc:docMk/>
            <pc:sldMk cId="4026345792" sldId="303"/>
            <ac:picMk id="4" creationId="{5DF6FEDA-3931-63EE-5321-A1FA7178DB5E}"/>
          </ac:picMkLst>
        </pc:picChg>
      </pc:sldChg>
      <pc:sldChg chg="addSp modSp new mod">
        <pc:chgData name="Briggs, Quinn" userId="bd4ed5c9-a142-40f7-8e5e-68f389f6aa57" providerId="ADAL" clId="{CD937509-1679-40EF-B47F-8E7F87EA5CB3}" dt="2023-09-11T16:25:01.248" v="1029" actId="20577"/>
        <pc:sldMkLst>
          <pc:docMk/>
          <pc:sldMk cId="3858537434" sldId="304"/>
        </pc:sldMkLst>
        <pc:spChg chg="mod">
          <ac:chgData name="Briggs, Quinn" userId="bd4ed5c9-a142-40f7-8e5e-68f389f6aa57" providerId="ADAL" clId="{CD937509-1679-40EF-B47F-8E7F87EA5CB3}" dt="2023-09-11T15:44:40.893" v="880" actId="20577"/>
          <ac:spMkLst>
            <pc:docMk/>
            <pc:sldMk cId="3858537434" sldId="304"/>
            <ac:spMk id="2" creationId="{6C06F72E-BC43-02DF-6EB9-DC7B44EEA359}"/>
          </ac:spMkLst>
        </pc:spChg>
        <pc:spChg chg="add mod">
          <ac:chgData name="Briggs, Quinn" userId="bd4ed5c9-a142-40f7-8e5e-68f389f6aa57" providerId="ADAL" clId="{CD937509-1679-40EF-B47F-8E7F87EA5CB3}" dt="2023-09-11T16:25:01.248" v="1029" actId="20577"/>
          <ac:spMkLst>
            <pc:docMk/>
            <pc:sldMk cId="3858537434" sldId="304"/>
            <ac:spMk id="3" creationId="{1C5E9296-A524-3E72-CB08-418328A02CDF}"/>
          </ac:spMkLst>
        </pc:spChg>
      </pc:sldChg>
      <pc:sldChg chg="addSp modSp new mod">
        <pc:chgData name="Briggs, Quinn" userId="bd4ed5c9-a142-40f7-8e5e-68f389f6aa57" providerId="ADAL" clId="{CD937509-1679-40EF-B47F-8E7F87EA5CB3}" dt="2023-09-11T16:27:09.821" v="1064" actId="1076"/>
        <pc:sldMkLst>
          <pc:docMk/>
          <pc:sldMk cId="4188742810" sldId="305"/>
        </pc:sldMkLst>
        <pc:spChg chg="mod">
          <ac:chgData name="Briggs, Quinn" userId="bd4ed5c9-a142-40f7-8e5e-68f389f6aa57" providerId="ADAL" clId="{CD937509-1679-40EF-B47F-8E7F87EA5CB3}" dt="2023-09-11T16:25:27.414" v="1059" actId="20577"/>
          <ac:spMkLst>
            <pc:docMk/>
            <pc:sldMk cId="4188742810" sldId="305"/>
            <ac:spMk id="2" creationId="{A3B180C5-319F-8805-DD37-AFC5573EA2CD}"/>
          </ac:spMkLst>
        </pc:spChg>
        <pc:spChg chg="add mod">
          <ac:chgData name="Briggs, Quinn" userId="bd4ed5c9-a142-40f7-8e5e-68f389f6aa57" providerId="ADAL" clId="{CD937509-1679-40EF-B47F-8E7F87EA5CB3}" dt="2023-09-11T16:27:09.821" v="1064" actId="1076"/>
          <ac:spMkLst>
            <pc:docMk/>
            <pc:sldMk cId="4188742810" sldId="305"/>
            <ac:spMk id="5" creationId="{5A4AB911-BD42-F01C-66F4-C8736F5D19B1}"/>
          </ac:spMkLst>
        </pc:spChg>
        <pc:picChg chg="add mod">
          <ac:chgData name="Briggs, Quinn" userId="bd4ed5c9-a142-40f7-8e5e-68f389f6aa57" providerId="ADAL" clId="{CD937509-1679-40EF-B47F-8E7F87EA5CB3}" dt="2023-09-11T16:27:09.821" v="1064" actId="1076"/>
          <ac:picMkLst>
            <pc:docMk/>
            <pc:sldMk cId="4188742810" sldId="305"/>
            <ac:picMk id="4" creationId="{BDC457CD-A950-9F09-5306-69936FD62C44}"/>
          </ac:picMkLst>
        </pc:picChg>
      </pc:sldChg>
      <pc:sldChg chg="addSp delSp modSp new mod setBg addAnim delAnim setClrOvrMap">
        <pc:chgData name="Briggs, Quinn" userId="bd4ed5c9-a142-40f7-8e5e-68f389f6aa57" providerId="ADAL" clId="{CD937509-1679-40EF-B47F-8E7F87EA5CB3}" dt="2023-09-11T16:47:34.979" v="1177"/>
        <pc:sldMkLst>
          <pc:docMk/>
          <pc:sldMk cId="3318545720" sldId="306"/>
        </pc:sldMkLst>
        <pc:spChg chg="mod ord">
          <ac:chgData name="Briggs, Quinn" userId="bd4ed5c9-a142-40f7-8e5e-68f389f6aa57" providerId="ADAL" clId="{CD937509-1679-40EF-B47F-8E7F87EA5CB3}" dt="2023-09-11T16:47:34.979" v="1176" actId="26606"/>
          <ac:spMkLst>
            <pc:docMk/>
            <pc:sldMk cId="3318545720" sldId="306"/>
            <ac:spMk id="2" creationId="{F00BB3F7-A5EF-5C26-DE33-9B7337CA2B79}"/>
          </ac:spMkLst>
        </pc:spChg>
        <pc:spChg chg="add del">
          <ac:chgData name="Briggs, Quinn" userId="bd4ed5c9-a142-40f7-8e5e-68f389f6aa57" providerId="ADAL" clId="{CD937509-1679-40EF-B47F-8E7F87EA5CB3}" dt="2023-09-11T16:47:30.521" v="1170" actId="26606"/>
          <ac:spMkLst>
            <pc:docMk/>
            <pc:sldMk cId="3318545720" sldId="306"/>
            <ac:spMk id="17" creationId="{C9D262D4-AE8B-4620-949A-609FC366FC05}"/>
          </ac:spMkLst>
        </pc:spChg>
        <pc:spChg chg="add del">
          <ac:chgData name="Briggs, Quinn" userId="bd4ed5c9-a142-40f7-8e5e-68f389f6aa57" providerId="ADAL" clId="{CD937509-1679-40EF-B47F-8E7F87EA5CB3}" dt="2023-09-11T16:47:30.521" v="1170" actId="26606"/>
          <ac:spMkLst>
            <pc:docMk/>
            <pc:sldMk cId="3318545720" sldId="306"/>
            <ac:spMk id="19" creationId="{3605853C-E63A-49E2-84A4-4B7DD77A562C}"/>
          </ac:spMkLst>
        </pc:spChg>
        <pc:spChg chg="add del">
          <ac:chgData name="Briggs, Quinn" userId="bd4ed5c9-a142-40f7-8e5e-68f389f6aa57" providerId="ADAL" clId="{CD937509-1679-40EF-B47F-8E7F87EA5CB3}" dt="2023-09-11T16:47:34.851" v="1175" actId="26606"/>
          <ac:spMkLst>
            <pc:docMk/>
            <pc:sldMk cId="3318545720" sldId="306"/>
            <ac:spMk id="23" creationId="{AAA2202F-2A68-464D-8E53-CEBE9303D848}"/>
          </ac:spMkLst>
        </pc:spChg>
        <pc:spChg chg="add del">
          <ac:chgData name="Briggs, Quinn" userId="bd4ed5c9-a142-40f7-8e5e-68f389f6aa57" providerId="ADAL" clId="{CD937509-1679-40EF-B47F-8E7F87EA5CB3}" dt="2023-09-11T16:47:31.626" v="1172" actId="26606"/>
          <ac:spMkLst>
            <pc:docMk/>
            <pc:sldMk cId="3318545720" sldId="306"/>
            <ac:spMk id="25" creationId="{7731DD8B-7A0A-47A0-BF6B-EBB4F9709B91}"/>
          </ac:spMkLst>
        </pc:spChg>
        <pc:spChg chg="add del">
          <ac:chgData name="Briggs, Quinn" userId="bd4ed5c9-a142-40f7-8e5e-68f389f6aa57" providerId="ADAL" clId="{CD937509-1679-40EF-B47F-8E7F87EA5CB3}" dt="2023-09-11T16:47:31.626" v="1172" actId="26606"/>
          <ac:spMkLst>
            <pc:docMk/>
            <pc:sldMk cId="3318545720" sldId="306"/>
            <ac:spMk id="31" creationId="{9F1F6E2E-E2E7-4689-9E5D-51F37CBE4127}"/>
          </ac:spMkLst>
        </pc:spChg>
        <pc:spChg chg="add del">
          <ac:chgData name="Briggs, Quinn" userId="bd4ed5c9-a142-40f7-8e5e-68f389f6aa57" providerId="ADAL" clId="{CD937509-1679-40EF-B47F-8E7F87EA5CB3}" dt="2023-09-11T16:47:34.851" v="1175" actId="26606"/>
          <ac:spMkLst>
            <pc:docMk/>
            <pc:sldMk cId="3318545720" sldId="306"/>
            <ac:spMk id="39" creationId="{9B347087-DEE1-4F23-8486-A2690AA195E5}"/>
          </ac:spMkLst>
        </pc:spChg>
        <pc:spChg chg="add del">
          <ac:chgData name="Briggs, Quinn" userId="bd4ed5c9-a142-40f7-8e5e-68f389f6aa57" providerId="ADAL" clId="{CD937509-1679-40EF-B47F-8E7F87EA5CB3}" dt="2023-09-11T16:47:34.851" v="1175" actId="26606"/>
          <ac:spMkLst>
            <pc:docMk/>
            <pc:sldMk cId="3318545720" sldId="306"/>
            <ac:spMk id="40" creationId="{44BB81AE-EE4A-4AA4-8941-104B6C943598}"/>
          </ac:spMkLst>
        </pc:spChg>
        <pc:spChg chg="add">
          <ac:chgData name="Briggs, Quinn" userId="bd4ed5c9-a142-40f7-8e5e-68f389f6aa57" providerId="ADAL" clId="{CD937509-1679-40EF-B47F-8E7F87EA5CB3}" dt="2023-09-11T16:47:34.979" v="1176" actId="26606"/>
          <ac:spMkLst>
            <pc:docMk/>
            <pc:sldMk cId="3318545720" sldId="306"/>
            <ac:spMk id="48" creationId="{FDF8837B-BAE2-489A-8F93-69216307D5A5}"/>
          </ac:spMkLst>
        </pc:spChg>
        <pc:grpChg chg="add del">
          <ac:chgData name="Briggs, Quinn" userId="bd4ed5c9-a142-40f7-8e5e-68f389f6aa57" providerId="ADAL" clId="{CD937509-1679-40EF-B47F-8E7F87EA5CB3}" dt="2023-09-11T16:47:30.521" v="1170" actId="26606"/>
          <ac:grpSpMkLst>
            <pc:docMk/>
            <pc:sldMk cId="3318545720" sldId="306"/>
            <ac:grpSpMk id="9" creationId="{03E8C8A2-D2DA-42F8-84AA-AC5AB4251D29}"/>
          </ac:grpSpMkLst>
        </pc:grpChg>
        <pc:grpChg chg="add del">
          <ac:chgData name="Briggs, Quinn" userId="bd4ed5c9-a142-40f7-8e5e-68f389f6aa57" providerId="ADAL" clId="{CD937509-1679-40EF-B47F-8E7F87EA5CB3}" dt="2023-09-11T16:47:30.521" v="1170" actId="26606"/>
          <ac:grpSpMkLst>
            <pc:docMk/>
            <pc:sldMk cId="3318545720" sldId="306"/>
            <ac:grpSpMk id="21" creationId="{9500549F-5B68-400C-A605-BDF102BDBB0A}"/>
          </ac:grpSpMkLst>
        </pc:grpChg>
        <pc:grpChg chg="add del">
          <ac:chgData name="Briggs, Quinn" userId="bd4ed5c9-a142-40f7-8e5e-68f389f6aa57" providerId="ADAL" clId="{CD937509-1679-40EF-B47F-8E7F87EA5CB3}" dt="2023-09-11T16:47:31.626" v="1172" actId="26606"/>
          <ac:grpSpMkLst>
            <pc:docMk/>
            <pc:sldMk cId="3318545720" sldId="306"/>
            <ac:grpSpMk id="29" creationId="{03E8C8A2-D2DA-42F8-84AA-AC5AB4251D29}"/>
          </ac:grpSpMkLst>
        </pc:grpChg>
        <pc:grpChg chg="add del">
          <ac:chgData name="Briggs, Quinn" userId="bd4ed5c9-a142-40f7-8e5e-68f389f6aa57" providerId="ADAL" clId="{CD937509-1679-40EF-B47F-8E7F87EA5CB3}" dt="2023-09-11T16:47:31.626" v="1172" actId="26606"/>
          <ac:grpSpMkLst>
            <pc:docMk/>
            <pc:sldMk cId="3318545720" sldId="306"/>
            <ac:grpSpMk id="32" creationId="{BB728A18-FF26-43E9-AF31-9608EBA3D5C7}"/>
          </ac:grpSpMkLst>
        </pc:grpChg>
        <pc:grpChg chg="add del">
          <ac:chgData name="Briggs, Quinn" userId="bd4ed5c9-a142-40f7-8e5e-68f389f6aa57" providerId="ADAL" clId="{CD937509-1679-40EF-B47F-8E7F87EA5CB3}" dt="2023-09-11T16:47:34.851" v="1175" actId="26606"/>
          <ac:grpSpMkLst>
            <pc:docMk/>
            <pc:sldMk cId="3318545720" sldId="306"/>
            <ac:grpSpMk id="37" creationId="{03E8C8A2-D2DA-42F8-84AA-AC5AB4251D29}"/>
          </ac:grpSpMkLst>
        </pc:grpChg>
        <pc:grpChg chg="add del">
          <ac:chgData name="Briggs, Quinn" userId="bd4ed5c9-a142-40f7-8e5e-68f389f6aa57" providerId="ADAL" clId="{CD937509-1679-40EF-B47F-8E7F87EA5CB3}" dt="2023-09-11T16:47:34.851" v="1175" actId="26606"/>
          <ac:grpSpMkLst>
            <pc:docMk/>
            <pc:sldMk cId="3318545720" sldId="306"/>
            <ac:grpSpMk id="42" creationId="{5B129734-DF6D-46B8-A0E0-4F178B3AD2FC}"/>
          </ac:grpSpMkLst>
        </pc:grpChg>
        <pc:grpChg chg="add">
          <ac:chgData name="Briggs, Quinn" userId="bd4ed5c9-a142-40f7-8e5e-68f389f6aa57" providerId="ADAL" clId="{CD937509-1679-40EF-B47F-8E7F87EA5CB3}" dt="2023-09-11T16:47:34.979" v="1176" actId="26606"/>
          <ac:grpSpMkLst>
            <pc:docMk/>
            <pc:sldMk cId="3318545720" sldId="306"/>
            <ac:grpSpMk id="46" creationId="{03E8C8A2-D2DA-42F8-84AA-AC5AB4251D29}"/>
          </ac:grpSpMkLst>
        </pc:grpChg>
        <pc:picChg chg="add mod">
          <ac:chgData name="Briggs, Quinn" userId="bd4ed5c9-a142-40f7-8e5e-68f389f6aa57" providerId="ADAL" clId="{CD937509-1679-40EF-B47F-8E7F87EA5CB3}" dt="2023-09-11T16:47:34.979" v="1176" actId="26606"/>
          <ac:picMkLst>
            <pc:docMk/>
            <pc:sldMk cId="3318545720" sldId="306"/>
            <ac:picMk id="4" creationId="{C3824F30-E804-87EF-AFB2-49EEEDDFFBEF}"/>
          </ac:picMkLst>
        </pc:picChg>
        <pc:cxnChg chg="add del">
          <ac:chgData name="Briggs, Quinn" userId="bd4ed5c9-a142-40f7-8e5e-68f389f6aa57" providerId="ADAL" clId="{CD937509-1679-40EF-B47F-8E7F87EA5CB3}" dt="2023-09-11T16:47:30.521" v="1170" actId="26606"/>
          <ac:cxnSpMkLst>
            <pc:docMk/>
            <pc:sldMk cId="3318545720" sldId="306"/>
            <ac:cxnSpMk id="15" creationId="{0DFD28A6-39F3-425F-8050-E5BF1B4523B2}"/>
          </ac:cxnSpMkLst>
        </pc:cxnChg>
        <pc:cxnChg chg="add del">
          <ac:chgData name="Briggs, Quinn" userId="bd4ed5c9-a142-40f7-8e5e-68f389f6aa57" providerId="ADAL" clId="{CD937509-1679-40EF-B47F-8E7F87EA5CB3}" dt="2023-09-11T16:47:30.521" v="1170" actId="26606"/>
          <ac:cxnSpMkLst>
            <pc:docMk/>
            <pc:sldMk cId="3318545720" sldId="306"/>
            <ac:cxnSpMk id="27" creationId="{1E22DAF0-5C05-4D01-A6C7-28326657739A}"/>
          </ac:cxnSpMkLst>
        </pc:cxnChg>
        <pc:cxnChg chg="add del">
          <ac:chgData name="Briggs, Quinn" userId="bd4ed5c9-a142-40f7-8e5e-68f389f6aa57" providerId="ADAL" clId="{CD937509-1679-40EF-B47F-8E7F87EA5CB3}" dt="2023-09-11T16:47:31.626" v="1172" actId="26606"/>
          <ac:cxnSpMkLst>
            <pc:docMk/>
            <pc:sldMk cId="3318545720" sldId="306"/>
            <ac:cxnSpMk id="30" creationId="{0DFD28A6-39F3-425F-8050-E5BF1B4523B2}"/>
          </ac:cxnSpMkLst>
        </pc:cxnChg>
        <pc:cxnChg chg="add del">
          <ac:chgData name="Briggs, Quinn" userId="bd4ed5c9-a142-40f7-8e5e-68f389f6aa57" providerId="ADAL" clId="{CD937509-1679-40EF-B47F-8E7F87EA5CB3}" dt="2023-09-11T16:47:31.626" v="1172" actId="26606"/>
          <ac:cxnSpMkLst>
            <pc:docMk/>
            <pc:sldMk cId="3318545720" sldId="306"/>
            <ac:cxnSpMk id="35" creationId="{10A370BF-9768-4FA0-8887-C3777F3A9C9C}"/>
          </ac:cxnSpMkLst>
        </pc:cxnChg>
        <pc:cxnChg chg="add del">
          <ac:chgData name="Briggs, Quinn" userId="bd4ed5c9-a142-40f7-8e5e-68f389f6aa57" providerId="ADAL" clId="{CD937509-1679-40EF-B47F-8E7F87EA5CB3}" dt="2023-09-11T16:47:34.851" v="1175" actId="26606"/>
          <ac:cxnSpMkLst>
            <pc:docMk/>
            <pc:sldMk cId="3318545720" sldId="306"/>
            <ac:cxnSpMk id="38" creationId="{0DFD28A6-39F3-425F-8050-E5BF1B4523B2}"/>
          </ac:cxnSpMkLst>
        </pc:cxnChg>
        <pc:cxnChg chg="add del">
          <ac:chgData name="Briggs, Quinn" userId="bd4ed5c9-a142-40f7-8e5e-68f389f6aa57" providerId="ADAL" clId="{CD937509-1679-40EF-B47F-8E7F87EA5CB3}" dt="2023-09-11T16:47:34.851" v="1175" actId="26606"/>
          <ac:cxnSpMkLst>
            <pc:docMk/>
            <pc:sldMk cId="3318545720" sldId="306"/>
            <ac:cxnSpMk id="41" creationId="{4AA791FC-1AEF-4561-93B5-6B9E981BBB74}"/>
          </ac:cxnSpMkLst>
        </pc:cxnChg>
        <pc:cxnChg chg="add">
          <ac:chgData name="Briggs, Quinn" userId="bd4ed5c9-a142-40f7-8e5e-68f389f6aa57" providerId="ADAL" clId="{CD937509-1679-40EF-B47F-8E7F87EA5CB3}" dt="2023-09-11T16:47:34.979" v="1176" actId="26606"/>
          <ac:cxnSpMkLst>
            <pc:docMk/>
            <pc:sldMk cId="3318545720" sldId="306"/>
            <ac:cxnSpMk id="47" creationId="{0DFD28A6-39F3-425F-8050-E5BF1B4523B2}"/>
          </ac:cxnSpMkLst>
        </pc:cxnChg>
        <pc:cxnChg chg="add">
          <ac:chgData name="Briggs, Quinn" userId="bd4ed5c9-a142-40f7-8e5e-68f389f6aa57" providerId="ADAL" clId="{CD937509-1679-40EF-B47F-8E7F87EA5CB3}" dt="2023-09-11T16:47:34.979" v="1176" actId="26606"/>
          <ac:cxnSpMkLst>
            <pc:docMk/>
            <pc:sldMk cId="3318545720" sldId="306"/>
            <ac:cxnSpMk id="49" creationId="{B48BEE9B-A2F4-4BF3-9EAD-16E1A7FC2DC6}"/>
          </ac:cxnSpMkLst>
        </pc:cxnChg>
      </pc:sldChg>
      <pc:sldChg chg="modSp new mod">
        <pc:chgData name="Briggs, Quinn" userId="bd4ed5c9-a142-40f7-8e5e-68f389f6aa57" providerId="ADAL" clId="{CD937509-1679-40EF-B47F-8E7F87EA5CB3}" dt="2023-09-11T17:08:37.659" v="1268" actId="6549"/>
        <pc:sldMkLst>
          <pc:docMk/>
          <pc:sldMk cId="2880821013" sldId="307"/>
        </pc:sldMkLst>
        <pc:spChg chg="mod">
          <ac:chgData name="Briggs, Quinn" userId="bd4ed5c9-a142-40f7-8e5e-68f389f6aa57" providerId="ADAL" clId="{CD937509-1679-40EF-B47F-8E7F87EA5CB3}" dt="2023-09-11T16:56:12.102" v="1191" actId="20577"/>
          <ac:spMkLst>
            <pc:docMk/>
            <pc:sldMk cId="2880821013" sldId="307"/>
            <ac:spMk id="2" creationId="{D521A1AD-805F-7F27-EE29-B0166867AE11}"/>
          </ac:spMkLst>
        </pc:spChg>
        <pc:spChg chg="mod">
          <ac:chgData name="Briggs, Quinn" userId="bd4ed5c9-a142-40f7-8e5e-68f389f6aa57" providerId="ADAL" clId="{CD937509-1679-40EF-B47F-8E7F87EA5CB3}" dt="2023-09-11T17:08:37.659" v="1268" actId="6549"/>
          <ac:spMkLst>
            <pc:docMk/>
            <pc:sldMk cId="2880821013" sldId="307"/>
            <ac:spMk id="3" creationId="{0306612C-C4BE-D795-7E95-804AC7A46A04}"/>
          </ac:spMkLst>
        </pc:spChg>
      </pc:sldChg>
    </pc:docChg>
  </pc:docChgLst>
  <pc:docChgLst>
    <pc:chgData name="Hansen, Kristi" userId="edc7ff09-fc99-430e-8e15-31dcaa12af26" providerId="ADAL" clId="{CFD6DD35-2E8B-3B45-804E-67868AB1C48F}"/>
    <pc:docChg chg="addSld delSld modSld">
      <pc:chgData name="Hansen, Kristi" userId="edc7ff09-fc99-430e-8e15-31dcaa12af26" providerId="ADAL" clId="{CFD6DD35-2E8B-3B45-804E-67868AB1C48F}" dt="2024-09-14T16:51:54.963" v="4"/>
      <pc:docMkLst>
        <pc:docMk/>
      </pc:docMkLst>
      <pc:sldChg chg="addSp delSp modSp mod">
        <pc:chgData name="Hansen, Kristi" userId="edc7ff09-fc99-430e-8e15-31dcaa12af26" providerId="ADAL" clId="{CFD6DD35-2E8B-3B45-804E-67868AB1C48F}" dt="2024-09-13T23:23:04.045" v="2"/>
        <pc:sldMkLst>
          <pc:docMk/>
          <pc:sldMk cId="3037007145" sldId="293"/>
        </pc:sldMkLst>
        <pc:spChg chg="add del mod">
          <ac:chgData name="Hansen, Kristi" userId="edc7ff09-fc99-430e-8e15-31dcaa12af26" providerId="ADAL" clId="{CFD6DD35-2E8B-3B45-804E-67868AB1C48F}" dt="2024-09-13T23:23:04.045" v="2"/>
          <ac:spMkLst>
            <pc:docMk/>
            <pc:sldMk cId="3037007145" sldId="293"/>
            <ac:spMk id="2" creationId="{511C1878-4406-C6BC-CBCD-745DF58DF702}"/>
          </ac:spMkLst>
        </pc:spChg>
      </pc:sldChg>
      <pc:sldChg chg="add del">
        <pc:chgData name="Hansen, Kristi" userId="edc7ff09-fc99-430e-8e15-31dcaa12af26" providerId="ADAL" clId="{CFD6DD35-2E8B-3B45-804E-67868AB1C48F}" dt="2024-09-14T16:51:54.963" v="4"/>
        <pc:sldMkLst>
          <pc:docMk/>
          <pc:sldMk cId="1447486739" sldId="393"/>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96B2A7-9C42-4FCC-8016-A296224DB91F}"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A6D54E07-F6FB-46E8-A120-A656E4860189}">
      <dgm:prSet/>
      <dgm:spPr/>
      <dgm:t>
        <a:bodyPr/>
        <a:lstStyle/>
        <a:p>
          <a:pPr>
            <a:lnSpc>
              <a:spcPct val="100000"/>
            </a:lnSpc>
          </a:pPr>
          <a:r>
            <a:rPr lang="en-US"/>
            <a:t>What is your name?</a:t>
          </a:r>
        </a:p>
      </dgm:t>
    </dgm:pt>
    <dgm:pt modelId="{D80040FE-9972-432E-A352-8A36E7DF03E9}" type="parTrans" cxnId="{DE8444A0-E263-4CB1-9C2F-0111786C67FF}">
      <dgm:prSet/>
      <dgm:spPr/>
      <dgm:t>
        <a:bodyPr/>
        <a:lstStyle/>
        <a:p>
          <a:endParaRPr lang="en-US"/>
        </a:p>
      </dgm:t>
    </dgm:pt>
    <dgm:pt modelId="{0731BDE0-26B0-4FF0-BADB-21E3BA865082}" type="sibTrans" cxnId="{DE8444A0-E263-4CB1-9C2F-0111786C67FF}">
      <dgm:prSet/>
      <dgm:spPr/>
      <dgm:t>
        <a:bodyPr/>
        <a:lstStyle/>
        <a:p>
          <a:endParaRPr lang="en-US"/>
        </a:p>
      </dgm:t>
    </dgm:pt>
    <dgm:pt modelId="{F97B34C3-46D1-483A-AED8-DA166076E8C9}">
      <dgm:prSet/>
      <dgm:spPr/>
      <dgm:t>
        <a:bodyPr/>
        <a:lstStyle/>
        <a:p>
          <a:pPr>
            <a:lnSpc>
              <a:spcPct val="100000"/>
            </a:lnSpc>
          </a:pPr>
          <a:r>
            <a:rPr lang="en-US"/>
            <a:t>Where are you from?</a:t>
          </a:r>
        </a:p>
      </dgm:t>
    </dgm:pt>
    <dgm:pt modelId="{AF962AF2-F5A1-4EF1-A53F-84A6A3FB0FDB}" type="parTrans" cxnId="{E004B005-43F4-4566-9B58-252F85AD5496}">
      <dgm:prSet/>
      <dgm:spPr/>
      <dgm:t>
        <a:bodyPr/>
        <a:lstStyle/>
        <a:p>
          <a:endParaRPr lang="en-US"/>
        </a:p>
      </dgm:t>
    </dgm:pt>
    <dgm:pt modelId="{6DBA3808-A00E-4490-9A3F-C2379CA953E4}" type="sibTrans" cxnId="{E004B005-43F4-4566-9B58-252F85AD5496}">
      <dgm:prSet/>
      <dgm:spPr/>
      <dgm:t>
        <a:bodyPr/>
        <a:lstStyle/>
        <a:p>
          <a:endParaRPr lang="en-US"/>
        </a:p>
      </dgm:t>
    </dgm:pt>
    <dgm:pt modelId="{46125CA2-9F42-4D64-A1A5-F9706D525920}">
      <dgm:prSet/>
      <dgm:spPr/>
      <dgm:t>
        <a:bodyPr/>
        <a:lstStyle/>
        <a:p>
          <a:pPr>
            <a:lnSpc>
              <a:spcPct val="100000"/>
            </a:lnSpc>
          </a:pPr>
          <a:r>
            <a:rPr lang="en-US" dirty="0"/>
            <a:t>One thing about you…</a:t>
          </a:r>
        </a:p>
      </dgm:t>
    </dgm:pt>
    <dgm:pt modelId="{5AABCC9E-6F95-4D3F-9394-E7DE85FC3F47}" type="parTrans" cxnId="{75B21378-583A-40F5-B97C-AAD0951E94DF}">
      <dgm:prSet/>
      <dgm:spPr/>
      <dgm:t>
        <a:bodyPr/>
        <a:lstStyle/>
        <a:p>
          <a:endParaRPr lang="en-US"/>
        </a:p>
      </dgm:t>
    </dgm:pt>
    <dgm:pt modelId="{FF48566D-FFF3-4EB1-B70F-62B9B7DFC2AC}" type="sibTrans" cxnId="{75B21378-583A-40F5-B97C-AAD0951E94DF}">
      <dgm:prSet/>
      <dgm:spPr/>
      <dgm:t>
        <a:bodyPr/>
        <a:lstStyle/>
        <a:p>
          <a:endParaRPr lang="en-US"/>
        </a:p>
      </dgm:t>
    </dgm:pt>
    <dgm:pt modelId="{092B9427-FC15-424A-A662-F033B383EDE3}" type="pres">
      <dgm:prSet presAssocID="{B496B2A7-9C42-4FCC-8016-A296224DB91F}" presName="root" presStyleCnt="0">
        <dgm:presLayoutVars>
          <dgm:dir/>
          <dgm:resizeHandles val="exact"/>
        </dgm:presLayoutVars>
      </dgm:prSet>
      <dgm:spPr/>
    </dgm:pt>
    <dgm:pt modelId="{AFE577FA-AC26-47F9-A29A-5006E2DE8571}" type="pres">
      <dgm:prSet presAssocID="{A6D54E07-F6FB-46E8-A120-A656E4860189}" presName="compNode" presStyleCnt="0"/>
      <dgm:spPr/>
    </dgm:pt>
    <dgm:pt modelId="{58F8B4E0-6274-42D7-BCFD-00D2B751D7E2}" type="pres">
      <dgm:prSet presAssocID="{A6D54E07-F6FB-46E8-A120-A656E4860189}" presName="bgRect" presStyleLbl="bgShp" presStyleIdx="0" presStyleCnt="3"/>
      <dgm:spPr/>
    </dgm:pt>
    <dgm:pt modelId="{EE2D48F0-BA97-40A2-8DE6-1CCF040301FA}" type="pres">
      <dgm:prSet presAssocID="{A6D54E07-F6FB-46E8-A120-A656E486018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01DCA3E3-AF26-4DEA-A957-C69FCBAB6584}" type="pres">
      <dgm:prSet presAssocID="{A6D54E07-F6FB-46E8-A120-A656E4860189}" presName="spaceRect" presStyleCnt="0"/>
      <dgm:spPr/>
    </dgm:pt>
    <dgm:pt modelId="{4478C7E3-5629-4117-B873-356C7B3EF393}" type="pres">
      <dgm:prSet presAssocID="{A6D54E07-F6FB-46E8-A120-A656E4860189}" presName="parTx" presStyleLbl="revTx" presStyleIdx="0" presStyleCnt="3">
        <dgm:presLayoutVars>
          <dgm:chMax val="0"/>
          <dgm:chPref val="0"/>
        </dgm:presLayoutVars>
      </dgm:prSet>
      <dgm:spPr/>
    </dgm:pt>
    <dgm:pt modelId="{1D2B1E50-0FB6-4ABE-9C21-35CDE7BFAAE4}" type="pres">
      <dgm:prSet presAssocID="{0731BDE0-26B0-4FF0-BADB-21E3BA865082}" presName="sibTrans" presStyleCnt="0"/>
      <dgm:spPr/>
    </dgm:pt>
    <dgm:pt modelId="{66D57C9E-3E8C-4B23-B18B-EF87FD169938}" type="pres">
      <dgm:prSet presAssocID="{F97B34C3-46D1-483A-AED8-DA166076E8C9}" presName="compNode" presStyleCnt="0"/>
      <dgm:spPr/>
    </dgm:pt>
    <dgm:pt modelId="{69E8BB47-A98A-4B1B-8F48-35596D0AE30C}" type="pres">
      <dgm:prSet presAssocID="{F97B34C3-46D1-483A-AED8-DA166076E8C9}" presName="bgRect" presStyleLbl="bgShp" presStyleIdx="1" presStyleCnt="3"/>
      <dgm:spPr/>
    </dgm:pt>
    <dgm:pt modelId="{418A5AC3-E2FF-4201-812D-20B9B01488EE}" type="pres">
      <dgm:prSet presAssocID="{F97B34C3-46D1-483A-AED8-DA166076E8C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FEBA9133-4D47-4916-8534-10B66D7D0C77}" type="pres">
      <dgm:prSet presAssocID="{F97B34C3-46D1-483A-AED8-DA166076E8C9}" presName="spaceRect" presStyleCnt="0"/>
      <dgm:spPr/>
    </dgm:pt>
    <dgm:pt modelId="{E761516D-C194-4899-B2A0-E44B020EF72B}" type="pres">
      <dgm:prSet presAssocID="{F97B34C3-46D1-483A-AED8-DA166076E8C9}" presName="parTx" presStyleLbl="revTx" presStyleIdx="1" presStyleCnt="3">
        <dgm:presLayoutVars>
          <dgm:chMax val="0"/>
          <dgm:chPref val="0"/>
        </dgm:presLayoutVars>
      </dgm:prSet>
      <dgm:spPr/>
    </dgm:pt>
    <dgm:pt modelId="{7C96E41A-BA80-4101-997B-5B560097677F}" type="pres">
      <dgm:prSet presAssocID="{6DBA3808-A00E-4490-9A3F-C2379CA953E4}" presName="sibTrans" presStyleCnt="0"/>
      <dgm:spPr/>
    </dgm:pt>
    <dgm:pt modelId="{B27AD52E-72A8-42D3-8801-F79387EA0501}" type="pres">
      <dgm:prSet presAssocID="{46125CA2-9F42-4D64-A1A5-F9706D525920}" presName="compNode" presStyleCnt="0"/>
      <dgm:spPr/>
    </dgm:pt>
    <dgm:pt modelId="{D991E3ED-8769-4920-A86B-5FEB9C28D943}" type="pres">
      <dgm:prSet presAssocID="{46125CA2-9F42-4D64-A1A5-F9706D525920}" presName="bgRect" presStyleLbl="bgShp" presStyleIdx="2" presStyleCnt="3"/>
      <dgm:spPr/>
    </dgm:pt>
    <dgm:pt modelId="{0199E421-B082-4C98-A079-6F5D6D34D348}" type="pres">
      <dgm:prSet presAssocID="{46125CA2-9F42-4D64-A1A5-F9706D52592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ngel Face Outline"/>
        </a:ext>
      </dgm:extLst>
    </dgm:pt>
    <dgm:pt modelId="{9AAD63D8-97D0-4379-9010-20F3DC56DE20}" type="pres">
      <dgm:prSet presAssocID="{46125CA2-9F42-4D64-A1A5-F9706D525920}" presName="spaceRect" presStyleCnt="0"/>
      <dgm:spPr/>
    </dgm:pt>
    <dgm:pt modelId="{AE6773AB-B643-4CC2-ACB9-D513B74EFBB2}" type="pres">
      <dgm:prSet presAssocID="{46125CA2-9F42-4D64-A1A5-F9706D525920}" presName="parTx" presStyleLbl="revTx" presStyleIdx="2" presStyleCnt="3">
        <dgm:presLayoutVars>
          <dgm:chMax val="0"/>
          <dgm:chPref val="0"/>
        </dgm:presLayoutVars>
      </dgm:prSet>
      <dgm:spPr/>
    </dgm:pt>
  </dgm:ptLst>
  <dgm:cxnLst>
    <dgm:cxn modelId="{E004B005-43F4-4566-9B58-252F85AD5496}" srcId="{B496B2A7-9C42-4FCC-8016-A296224DB91F}" destId="{F97B34C3-46D1-483A-AED8-DA166076E8C9}" srcOrd="1" destOrd="0" parTransId="{AF962AF2-F5A1-4EF1-A53F-84A6A3FB0FDB}" sibTransId="{6DBA3808-A00E-4490-9A3F-C2379CA953E4}"/>
    <dgm:cxn modelId="{745CE206-2853-4358-93EF-6CAEDFBE6741}" type="presOf" srcId="{46125CA2-9F42-4D64-A1A5-F9706D525920}" destId="{AE6773AB-B643-4CC2-ACB9-D513B74EFBB2}" srcOrd="0" destOrd="0" presId="urn:microsoft.com/office/officeart/2018/2/layout/IconVerticalSolidList"/>
    <dgm:cxn modelId="{3DF4E723-8280-487F-9378-AE3F435DF0C4}" type="presOf" srcId="{B496B2A7-9C42-4FCC-8016-A296224DB91F}" destId="{092B9427-FC15-424A-A662-F033B383EDE3}" srcOrd="0" destOrd="0" presId="urn:microsoft.com/office/officeart/2018/2/layout/IconVerticalSolidList"/>
    <dgm:cxn modelId="{3C07D334-6570-477B-866C-DEB057AAD646}" type="presOf" srcId="{A6D54E07-F6FB-46E8-A120-A656E4860189}" destId="{4478C7E3-5629-4117-B873-356C7B3EF393}" srcOrd="0" destOrd="0" presId="urn:microsoft.com/office/officeart/2018/2/layout/IconVerticalSolidList"/>
    <dgm:cxn modelId="{75B21378-583A-40F5-B97C-AAD0951E94DF}" srcId="{B496B2A7-9C42-4FCC-8016-A296224DB91F}" destId="{46125CA2-9F42-4D64-A1A5-F9706D525920}" srcOrd="2" destOrd="0" parTransId="{5AABCC9E-6F95-4D3F-9394-E7DE85FC3F47}" sibTransId="{FF48566D-FFF3-4EB1-B70F-62B9B7DFC2AC}"/>
    <dgm:cxn modelId="{98AEB297-4ECA-4AA9-984B-49FFACFE7D06}" type="presOf" srcId="{F97B34C3-46D1-483A-AED8-DA166076E8C9}" destId="{E761516D-C194-4899-B2A0-E44B020EF72B}" srcOrd="0" destOrd="0" presId="urn:microsoft.com/office/officeart/2018/2/layout/IconVerticalSolidList"/>
    <dgm:cxn modelId="{DE8444A0-E263-4CB1-9C2F-0111786C67FF}" srcId="{B496B2A7-9C42-4FCC-8016-A296224DB91F}" destId="{A6D54E07-F6FB-46E8-A120-A656E4860189}" srcOrd="0" destOrd="0" parTransId="{D80040FE-9972-432E-A352-8A36E7DF03E9}" sibTransId="{0731BDE0-26B0-4FF0-BADB-21E3BA865082}"/>
    <dgm:cxn modelId="{461C048E-89B8-4672-ACAE-D40EFF355884}" type="presParOf" srcId="{092B9427-FC15-424A-A662-F033B383EDE3}" destId="{AFE577FA-AC26-47F9-A29A-5006E2DE8571}" srcOrd="0" destOrd="0" presId="urn:microsoft.com/office/officeart/2018/2/layout/IconVerticalSolidList"/>
    <dgm:cxn modelId="{92F8153D-8F8F-42C4-BFB3-02D544874AF7}" type="presParOf" srcId="{AFE577FA-AC26-47F9-A29A-5006E2DE8571}" destId="{58F8B4E0-6274-42D7-BCFD-00D2B751D7E2}" srcOrd="0" destOrd="0" presId="urn:microsoft.com/office/officeart/2018/2/layout/IconVerticalSolidList"/>
    <dgm:cxn modelId="{8C609AD0-071A-4742-BA4A-4FA69E5CE882}" type="presParOf" srcId="{AFE577FA-AC26-47F9-A29A-5006E2DE8571}" destId="{EE2D48F0-BA97-40A2-8DE6-1CCF040301FA}" srcOrd="1" destOrd="0" presId="urn:microsoft.com/office/officeart/2018/2/layout/IconVerticalSolidList"/>
    <dgm:cxn modelId="{B94FB22D-EE26-48B8-B16A-D659F65088B9}" type="presParOf" srcId="{AFE577FA-AC26-47F9-A29A-5006E2DE8571}" destId="{01DCA3E3-AF26-4DEA-A957-C69FCBAB6584}" srcOrd="2" destOrd="0" presId="urn:microsoft.com/office/officeart/2018/2/layout/IconVerticalSolidList"/>
    <dgm:cxn modelId="{3A2FF1B5-43AD-443A-B257-B01BA8C66460}" type="presParOf" srcId="{AFE577FA-AC26-47F9-A29A-5006E2DE8571}" destId="{4478C7E3-5629-4117-B873-356C7B3EF393}" srcOrd="3" destOrd="0" presId="urn:microsoft.com/office/officeart/2018/2/layout/IconVerticalSolidList"/>
    <dgm:cxn modelId="{3A831D7C-D023-4400-8E45-3E163C59BE13}" type="presParOf" srcId="{092B9427-FC15-424A-A662-F033B383EDE3}" destId="{1D2B1E50-0FB6-4ABE-9C21-35CDE7BFAAE4}" srcOrd="1" destOrd="0" presId="urn:microsoft.com/office/officeart/2018/2/layout/IconVerticalSolidList"/>
    <dgm:cxn modelId="{B79CE5B0-A268-4C33-8936-50ABE9700C49}" type="presParOf" srcId="{092B9427-FC15-424A-A662-F033B383EDE3}" destId="{66D57C9E-3E8C-4B23-B18B-EF87FD169938}" srcOrd="2" destOrd="0" presId="urn:microsoft.com/office/officeart/2018/2/layout/IconVerticalSolidList"/>
    <dgm:cxn modelId="{06EC5C4D-1C9D-438C-AC42-A8758AD7EA21}" type="presParOf" srcId="{66D57C9E-3E8C-4B23-B18B-EF87FD169938}" destId="{69E8BB47-A98A-4B1B-8F48-35596D0AE30C}" srcOrd="0" destOrd="0" presId="urn:microsoft.com/office/officeart/2018/2/layout/IconVerticalSolidList"/>
    <dgm:cxn modelId="{9C5A7F2C-3679-4A4D-9582-6AA593510CB5}" type="presParOf" srcId="{66D57C9E-3E8C-4B23-B18B-EF87FD169938}" destId="{418A5AC3-E2FF-4201-812D-20B9B01488EE}" srcOrd="1" destOrd="0" presId="urn:microsoft.com/office/officeart/2018/2/layout/IconVerticalSolidList"/>
    <dgm:cxn modelId="{9824839A-6AFF-4F97-8263-5A5799DC640D}" type="presParOf" srcId="{66D57C9E-3E8C-4B23-B18B-EF87FD169938}" destId="{FEBA9133-4D47-4916-8534-10B66D7D0C77}" srcOrd="2" destOrd="0" presId="urn:microsoft.com/office/officeart/2018/2/layout/IconVerticalSolidList"/>
    <dgm:cxn modelId="{F8372A56-79C3-4465-B8E0-036AB2698817}" type="presParOf" srcId="{66D57C9E-3E8C-4B23-B18B-EF87FD169938}" destId="{E761516D-C194-4899-B2A0-E44B020EF72B}" srcOrd="3" destOrd="0" presId="urn:microsoft.com/office/officeart/2018/2/layout/IconVerticalSolidList"/>
    <dgm:cxn modelId="{5FE3F776-0E99-48A7-935F-19145F1C1EBB}" type="presParOf" srcId="{092B9427-FC15-424A-A662-F033B383EDE3}" destId="{7C96E41A-BA80-4101-997B-5B560097677F}" srcOrd="3" destOrd="0" presId="urn:microsoft.com/office/officeart/2018/2/layout/IconVerticalSolidList"/>
    <dgm:cxn modelId="{1CE71482-4142-4747-8F02-2F6E4AD32C22}" type="presParOf" srcId="{092B9427-FC15-424A-A662-F033B383EDE3}" destId="{B27AD52E-72A8-42D3-8801-F79387EA0501}" srcOrd="4" destOrd="0" presId="urn:microsoft.com/office/officeart/2018/2/layout/IconVerticalSolidList"/>
    <dgm:cxn modelId="{B063D83D-AC97-4AE5-8624-B196C4A8D7B7}" type="presParOf" srcId="{B27AD52E-72A8-42D3-8801-F79387EA0501}" destId="{D991E3ED-8769-4920-A86B-5FEB9C28D943}" srcOrd="0" destOrd="0" presId="urn:microsoft.com/office/officeart/2018/2/layout/IconVerticalSolidList"/>
    <dgm:cxn modelId="{F04F1B77-0091-459E-AF16-1BA806302BA7}" type="presParOf" srcId="{B27AD52E-72A8-42D3-8801-F79387EA0501}" destId="{0199E421-B082-4C98-A079-6F5D6D34D348}" srcOrd="1" destOrd="0" presId="urn:microsoft.com/office/officeart/2018/2/layout/IconVerticalSolidList"/>
    <dgm:cxn modelId="{0AFAAE98-3C37-4345-B607-BEDC7ABFC21B}" type="presParOf" srcId="{B27AD52E-72A8-42D3-8801-F79387EA0501}" destId="{9AAD63D8-97D0-4379-9010-20F3DC56DE20}" srcOrd="2" destOrd="0" presId="urn:microsoft.com/office/officeart/2018/2/layout/IconVerticalSolidList"/>
    <dgm:cxn modelId="{F9BFF5CB-8695-4EEB-AF4D-5B97759B9326}" type="presParOf" srcId="{B27AD52E-72A8-42D3-8801-F79387EA0501}" destId="{AE6773AB-B643-4CC2-ACB9-D513B74EFBB2}"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CE9431-B991-41C8-A2DE-5B9418E105FA}"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F7455A5B-2BED-4114-8BB1-9ABF894979D1}">
      <dgm:prSet/>
      <dgm:spPr/>
      <dgm:t>
        <a:bodyPr/>
        <a:lstStyle/>
        <a:p>
          <a:r>
            <a:rPr lang="en-US"/>
            <a:t>Outcomes</a:t>
          </a:r>
        </a:p>
      </dgm:t>
    </dgm:pt>
    <dgm:pt modelId="{F9A2E48D-CD0B-4A94-9603-E0BEA819952F}" type="parTrans" cxnId="{8BC19428-41B9-4F01-B06C-A90D3D92AE42}">
      <dgm:prSet/>
      <dgm:spPr/>
      <dgm:t>
        <a:bodyPr/>
        <a:lstStyle/>
        <a:p>
          <a:endParaRPr lang="en-US"/>
        </a:p>
      </dgm:t>
    </dgm:pt>
    <dgm:pt modelId="{2D0AB120-5549-4381-A45F-6034A0E190C4}" type="sibTrans" cxnId="{8BC19428-41B9-4F01-B06C-A90D3D92AE42}">
      <dgm:prSet/>
      <dgm:spPr/>
      <dgm:t>
        <a:bodyPr/>
        <a:lstStyle/>
        <a:p>
          <a:endParaRPr lang="en-US"/>
        </a:p>
      </dgm:t>
    </dgm:pt>
    <dgm:pt modelId="{2FDB339C-2AB8-4785-A568-9B1A36180FED}">
      <dgm:prSet/>
      <dgm:spPr/>
      <dgm:t>
        <a:bodyPr/>
        <a:lstStyle/>
        <a:p>
          <a:r>
            <a:rPr lang="en-US"/>
            <a:t>1.0 Articulate the principles of teamwork.</a:t>
          </a:r>
        </a:p>
      </dgm:t>
    </dgm:pt>
    <dgm:pt modelId="{EB746F92-CAFC-4D7D-9AD1-DEF728590C6D}" type="parTrans" cxnId="{A3F2A42D-5103-468A-9A43-F7830BC7DB5A}">
      <dgm:prSet/>
      <dgm:spPr/>
      <dgm:t>
        <a:bodyPr/>
        <a:lstStyle/>
        <a:p>
          <a:endParaRPr lang="en-US"/>
        </a:p>
      </dgm:t>
    </dgm:pt>
    <dgm:pt modelId="{702CEB15-12DF-441C-9AE8-B73B4F736ACA}" type="sibTrans" cxnId="{A3F2A42D-5103-468A-9A43-F7830BC7DB5A}">
      <dgm:prSet/>
      <dgm:spPr/>
      <dgm:t>
        <a:bodyPr/>
        <a:lstStyle/>
        <a:p>
          <a:endParaRPr lang="en-US"/>
        </a:p>
      </dgm:t>
    </dgm:pt>
    <dgm:pt modelId="{D976AC35-6D06-48DC-8EEE-DAB9EEFDBA8D}">
      <dgm:prSet/>
      <dgm:spPr/>
      <dgm:t>
        <a:bodyPr/>
        <a:lstStyle/>
        <a:p>
          <a:r>
            <a:rPr lang="en-US"/>
            <a:t>2.0 Analyze work situations using the principles of teamwork.</a:t>
          </a:r>
        </a:p>
      </dgm:t>
    </dgm:pt>
    <dgm:pt modelId="{065E9157-7C91-4BD1-A8E1-69CB5EAE5EF7}" type="parTrans" cxnId="{02BEB689-E33F-444D-99CA-081AA8C1B1E9}">
      <dgm:prSet/>
      <dgm:spPr/>
      <dgm:t>
        <a:bodyPr/>
        <a:lstStyle/>
        <a:p>
          <a:endParaRPr lang="en-US"/>
        </a:p>
      </dgm:t>
    </dgm:pt>
    <dgm:pt modelId="{1D35A728-4DEC-41C2-892E-1369610B0362}" type="sibTrans" cxnId="{02BEB689-E33F-444D-99CA-081AA8C1B1E9}">
      <dgm:prSet/>
      <dgm:spPr/>
      <dgm:t>
        <a:bodyPr/>
        <a:lstStyle/>
        <a:p>
          <a:endParaRPr lang="en-US"/>
        </a:p>
      </dgm:t>
    </dgm:pt>
    <dgm:pt modelId="{E13EA178-9F6C-464E-87FC-E46A0D76C248}">
      <dgm:prSet/>
      <dgm:spPr/>
      <dgm:t>
        <a:bodyPr/>
        <a:lstStyle/>
        <a:p>
          <a:r>
            <a:rPr lang="en-US"/>
            <a:t>3.0 Demonstrate the principles of teamwork.</a:t>
          </a:r>
        </a:p>
      </dgm:t>
    </dgm:pt>
    <dgm:pt modelId="{04E19254-C911-44C3-B4CB-0483AC8C84CA}" type="parTrans" cxnId="{4913F03F-377B-45B4-BF19-AFEE68D36941}">
      <dgm:prSet/>
      <dgm:spPr/>
      <dgm:t>
        <a:bodyPr/>
        <a:lstStyle/>
        <a:p>
          <a:endParaRPr lang="en-US"/>
        </a:p>
      </dgm:t>
    </dgm:pt>
    <dgm:pt modelId="{3094CDC9-0E62-4AF7-BC58-D1974B4ABA08}" type="sibTrans" cxnId="{4913F03F-377B-45B4-BF19-AFEE68D36941}">
      <dgm:prSet/>
      <dgm:spPr/>
      <dgm:t>
        <a:bodyPr/>
        <a:lstStyle/>
        <a:p>
          <a:endParaRPr lang="en-US"/>
        </a:p>
      </dgm:t>
    </dgm:pt>
    <dgm:pt modelId="{19D8FCA9-52ED-47EB-9F8C-5ABC8A72DBB2}">
      <dgm:prSet/>
      <dgm:spPr/>
      <dgm:t>
        <a:bodyPr/>
        <a:lstStyle/>
        <a:p>
          <a:r>
            <a:rPr lang="en-US"/>
            <a:t>Grading</a:t>
          </a:r>
        </a:p>
      </dgm:t>
    </dgm:pt>
    <dgm:pt modelId="{31B10257-4BF8-451D-B808-25EC8DA3B0A0}" type="parTrans" cxnId="{83E3F732-F909-4886-B70C-418D0D490120}">
      <dgm:prSet/>
      <dgm:spPr/>
      <dgm:t>
        <a:bodyPr/>
        <a:lstStyle/>
        <a:p>
          <a:endParaRPr lang="en-US"/>
        </a:p>
      </dgm:t>
    </dgm:pt>
    <dgm:pt modelId="{31364C4D-0C4E-416C-9DD1-928D68783ABE}" type="sibTrans" cxnId="{83E3F732-F909-4886-B70C-418D0D490120}">
      <dgm:prSet/>
      <dgm:spPr/>
      <dgm:t>
        <a:bodyPr/>
        <a:lstStyle/>
        <a:p>
          <a:endParaRPr lang="en-US"/>
        </a:p>
      </dgm:t>
    </dgm:pt>
    <dgm:pt modelId="{6168FF4D-D1E5-43D5-B3A8-B7BA81494088}">
      <dgm:prSet/>
      <dgm:spPr/>
      <dgm:t>
        <a:bodyPr/>
        <a:lstStyle/>
        <a:p>
          <a:r>
            <a:rPr lang="en-US"/>
            <a:t>30% Articulate (Prepare)</a:t>
          </a:r>
        </a:p>
      </dgm:t>
    </dgm:pt>
    <dgm:pt modelId="{9F24F229-1A90-4E44-9592-0AAD07D34140}" type="parTrans" cxnId="{3A74A6A3-C71F-4A37-A14B-27483EEB475D}">
      <dgm:prSet/>
      <dgm:spPr/>
      <dgm:t>
        <a:bodyPr/>
        <a:lstStyle/>
        <a:p>
          <a:endParaRPr lang="en-US"/>
        </a:p>
      </dgm:t>
    </dgm:pt>
    <dgm:pt modelId="{47AB8A4F-47BB-4597-962D-398813C10FBC}" type="sibTrans" cxnId="{3A74A6A3-C71F-4A37-A14B-27483EEB475D}">
      <dgm:prSet/>
      <dgm:spPr/>
      <dgm:t>
        <a:bodyPr/>
        <a:lstStyle/>
        <a:p>
          <a:endParaRPr lang="en-US"/>
        </a:p>
      </dgm:t>
    </dgm:pt>
    <dgm:pt modelId="{E7DC8014-3771-406B-ABE3-C21BC1C42747}">
      <dgm:prSet/>
      <dgm:spPr/>
      <dgm:t>
        <a:bodyPr/>
        <a:lstStyle/>
        <a:p>
          <a:r>
            <a:rPr lang="en-US"/>
            <a:t>30% Analyze (Teach)</a:t>
          </a:r>
        </a:p>
      </dgm:t>
    </dgm:pt>
    <dgm:pt modelId="{9F0D5D0A-184F-4190-A655-CB56C3646FB5}" type="parTrans" cxnId="{F46F66C2-00F2-4BF7-A551-DA6C53E1DC5D}">
      <dgm:prSet/>
      <dgm:spPr/>
      <dgm:t>
        <a:bodyPr/>
        <a:lstStyle/>
        <a:p>
          <a:endParaRPr lang="en-US"/>
        </a:p>
      </dgm:t>
    </dgm:pt>
    <dgm:pt modelId="{C3EDDE10-8AE5-4AE9-BF75-7240F765E5BA}" type="sibTrans" cxnId="{F46F66C2-00F2-4BF7-A551-DA6C53E1DC5D}">
      <dgm:prSet/>
      <dgm:spPr/>
      <dgm:t>
        <a:bodyPr/>
        <a:lstStyle/>
        <a:p>
          <a:endParaRPr lang="en-US"/>
        </a:p>
      </dgm:t>
    </dgm:pt>
    <dgm:pt modelId="{7D6293EA-4DCA-4D7A-B6AB-820FDEC88E52}">
      <dgm:prSet/>
      <dgm:spPr/>
      <dgm:t>
        <a:bodyPr/>
        <a:lstStyle/>
        <a:p>
          <a:r>
            <a:rPr lang="en-US"/>
            <a:t>40% Demonstrate (Prove)</a:t>
          </a:r>
        </a:p>
      </dgm:t>
    </dgm:pt>
    <dgm:pt modelId="{D1F6742F-DE4D-48B4-80D0-EBDBB9C0834F}" type="parTrans" cxnId="{24D6EA8D-5169-407B-A6F8-BEC3EECBC1C8}">
      <dgm:prSet/>
      <dgm:spPr/>
      <dgm:t>
        <a:bodyPr/>
        <a:lstStyle/>
        <a:p>
          <a:endParaRPr lang="en-US"/>
        </a:p>
      </dgm:t>
    </dgm:pt>
    <dgm:pt modelId="{5C0A6254-22BC-4CFF-9AA7-DF4B55466071}" type="sibTrans" cxnId="{24D6EA8D-5169-407B-A6F8-BEC3EECBC1C8}">
      <dgm:prSet/>
      <dgm:spPr/>
      <dgm:t>
        <a:bodyPr/>
        <a:lstStyle/>
        <a:p>
          <a:endParaRPr lang="en-US"/>
        </a:p>
      </dgm:t>
    </dgm:pt>
    <dgm:pt modelId="{5047100C-6059-4F33-8EBD-000FA0C5F54A}" type="pres">
      <dgm:prSet presAssocID="{19CE9431-B991-41C8-A2DE-5B9418E105FA}" presName="linear" presStyleCnt="0">
        <dgm:presLayoutVars>
          <dgm:dir/>
          <dgm:animLvl val="lvl"/>
          <dgm:resizeHandles val="exact"/>
        </dgm:presLayoutVars>
      </dgm:prSet>
      <dgm:spPr/>
    </dgm:pt>
    <dgm:pt modelId="{8A21164D-5C3B-488E-AA1B-D52D869B8272}" type="pres">
      <dgm:prSet presAssocID="{F7455A5B-2BED-4114-8BB1-9ABF894979D1}" presName="parentLin" presStyleCnt="0"/>
      <dgm:spPr/>
    </dgm:pt>
    <dgm:pt modelId="{DEE539FB-A621-4E6B-AE31-2BF0DF8D9C3F}" type="pres">
      <dgm:prSet presAssocID="{F7455A5B-2BED-4114-8BB1-9ABF894979D1}" presName="parentLeftMargin" presStyleLbl="node1" presStyleIdx="0" presStyleCnt="2"/>
      <dgm:spPr/>
    </dgm:pt>
    <dgm:pt modelId="{D55F08F1-387C-4B46-897F-62BB50CB3FD8}" type="pres">
      <dgm:prSet presAssocID="{F7455A5B-2BED-4114-8BB1-9ABF894979D1}" presName="parentText" presStyleLbl="node1" presStyleIdx="0" presStyleCnt="2">
        <dgm:presLayoutVars>
          <dgm:chMax val="0"/>
          <dgm:bulletEnabled val="1"/>
        </dgm:presLayoutVars>
      </dgm:prSet>
      <dgm:spPr/>
    </dgm:pt>
    <dgm:pt modelId="{A240B103-4B8C-451A-BBCE-F5C214297A72}" type="pres">
      <dgm:prSet presAssocID="{F7455A5B-2BED-4114-8BB1-9ABF894979D1}" presName="negativeSpace" presStyleCnt="0"/>
      <dgm:spPr/>
    </dgm:pt>
    <dgm:pt modelId="{E333FF3F-E4AD-4BD7-B386-480E0CE13BBF}" type="pres">
      <dgm:prSet presAssocID="{F7455A5B-2BED-4114-8BB1-9ABF894979D1}" presName="childText" presStyleLbl="conFgAcc1" presStyleIdx="0" presStyleCnt="2">
        <dgm:presLayoutVars>
          <dgm:bulletEnabled val="1"/>
        </dgm:presLayoutVars>
      </dgm:prSet>
      <dgm:spPr/>
    </dgm:pt>
    <dgm:pt modelId="{01284BC3-6653-476C-89FA-262BC39E280C}" type="pres">
      <dgm:prSet presAssocID="{2D0AB120-5549-4381-A45F-6034A0E190C4}" presName="spaceBetweenRectangles" presStyleCnt="0"/>
      <dgm:spPr/>
    </dgm:pt>
    <dgm:pt modelId="{428D223E-8ED0-499E-9F8B-5FBA3C562CA2}" type="pres">
      <dgm:prSet presAssocID="{19D8FCA9-52ED-47EB-9F8C-5ABC8A72DBB2}" presName="parentLin" presStyleCnt="0"/>
      <dgm:spPr/>
    </dgm:pt>
    <dgm:pt modelId="{78EE0595-EE52-4AE2-A3D0-DA78185C9D9A}" type="pres">
      <dgm:prSet presAssocID="{19D8FCA9-52ED-47EB-9F8C-5ABC8A72DBB2}" presName="parentLeftMargin" presStyleLbl="node1" presStyleIdx="0" presStyleCnt="2"/>
      <dgm:spPr/>
    </dgm:pt>
    <dgm:pt modelId="{3723D84D-3E0A-45EC-8E2E-D39AF9C5DF11}" type="pres">
      <dgm:prSet presAssocID="{19D8FCA9-52ED-47EB-9F8C-5ABC8A72DBB2}" presName="parentText" presStyleLbl="node1" presStyleIdx="1" presStyleCnt="2">
        <dgm:presLayoutVars>
          <dgm:chMax val="0"/>
          <dgm:bulletEnabled val="1"/>
        </dgm:presLayoutVars>
      </dgm:prSet>
      <dgm:spPr/>
    </dgm:pt>
    <dgm:pt modelId="{5E5FAA82-EDE3-4F2A-ABC2-1810ADB54E7A}" type="pres">
      <dgm:prSet presAssocID="{19D8FCA9-52ED-47EB-9F8C-5ABC8A72DBB2}" presName="negativeSpace" presStyleCnt="0"/>
      <dgm:spPr/>
    </dgm:pt>
    <dgm:pt modelId="{D5E7BE70-7BE1-4537-9486-5AB83F328E07}" type="pres">
      <dgm:prSet presAssocID="{19D8FCA9-52ED-47EB-9F8C-5ABC8A72DBB2}" presName="childText" presStyleLbl="conFgAcc1" presStyleIdx="1" presStyleCnt="2">
        <dgm:presLayoutVars>
          <dgm:bulletEnabled val="1"/>
        </dgm:presLayoutVars>
      </dgm:prSet>
      <dgm:spPr/>
    </dgm:pt>
  </dgm:ptLst>
  <dgm:cxnLst>
    <dgm:cxn modelId="{19746905-AFBC-4C01-BF4B-222769DF2D86}" type="presOf" srcId="{19CE9431-B991-41C8-A2DE-5B9418E105FA}" destId="{5047100C-6059-4F33-8EBD-000FA0C5F54A}" srcOrd="0" destOrd="0" presId="urn:microsoft.com/office/officeart/2005/8/layout/list1"/>
    <dgm:cxn modelId="{B304FF0B-6467-4B5C-80A5-4B87D4DA8354}" type="presOf" srcId="{19D8FCA9-52ED-47EB-9F8C-5ABC8A72DBB2}" destId="{78EE0595-EE52-4AE2-A3D0-DA78185C9D9A}" srcOrd="0" destOrd="0" presId="urn:microsoft.com/office/officeart/2005/8/layout/list1"/>
    <dgm:cxn modelId="{8F802814-424C-4CAB-A4D2-AA914D16124E}" type="presOf" srcId="{F7455A5B-2BED-4114-8BB1-9ABF894979D1}" destId="{DEE539FB-A621-4E6B-AE31-2BF0DF8D9C3F}" srcOrd="0" destOrd="0" presId="urn:microsoft.com/office/officeart/2005/8/layout/list1"/>
    <dgm:cxn modelId="{8F25FB1E-4375-45FF-ACED-75B6BAECC956}" type="presOf" srcId="{F7455A5B-2BED-4114-8BB1-9ABF894979D1}" destId="{D55F08F1-387C-4B46-897F-62BB50CB3FD8}" srcOrd="1" destOrd="0" presId="urn:microsoft.com/office/officeart/2005/8/layout/list1"/>
    <dgm:cxn modelId="{2D9B6025-D597-4D2C-8678-437D9D7F506A}" type="presOf" srcId="{2FDB339C-2AB8-4785-A568-9B1A36180FED}" destId="{E333FF3F-E4AD-4BD7-B386-480E0CE13BBF}" srcOrd="0" destOrd="0" presId="urn:microsoft.com/office/officeart/2005/8/layout/list1"/>
    <dgm:cxn modelId="{8BC19428-41B9-4F01-B06C-A90D3D92AE42}" srcId="{19CE9431-B991-41C8-A2DE-5B9418E105FA}" destId="{F7455A5B-2BED-4114-8BB1-9ABF894979D1}" srcOrd="0" destOrd="0" parTransId="{F9A2E48D-CD0B-4A94-9603-E0BEA819952F}" sibTransId="{2D0AB120-5549-4381-A45F-6034A0E190C4}"/>
    <dgm:cxn modelId="{A3F2A42D-5103-468A-9A43-F7830BC7DB5A}" srcId="{F7455A5B-2BED-4114-8BB1-9ABF894979D1}" destId="{2FDB339C-2AB8-4785-A568-9B1A36180FED}" srcOrd="0" destOrd="0" parTransId="{EB746F92-CAFC-4D7D-9AD1-DEF728590C6D}" sibTransId="{702CEB15-12DF-441C-9AE8-B73B4F736ACA}"/>
    <dgm:cxn modelId="{23DF3732-6DAA-40C7-BA3A-620888AEF835}" type="presOf" srcId="{D976AC35-6D06-48DC-8EEE-DAB9EEFDBA8D}" destId="{E333FF3F-E4AD-4BD7-B386-480E0CE13BBF}" srcOrd="0" destOrd="1" presId="urn:microsoft.com/office/officeart/2005/8/layout/list1"/>
    <dgm:cxn modelId="{83E3F732-F909-4886-B70C-418D0D490120}" srcId="{19CE9431-B991-41C8-A2DE-5B9418E105FA}" destId="{19D8FCA9-52ED-47EB-9F8C-5ABC8A72DBB2}" srcOrd="1" destOrd="0" parTransId="{31B10257-4BF8-451D-B808-25EC8DA3B0A0}" sibTransId="{31364C4D-0C4E-416C-9DD1-928D68783ABE}"/>
    <dgm:cxn modelId="{4913F03F-377B-45B4-BF19-AFEE68D36941}" srcId="{F7455A5B-2BED-4114-8BB1-9ABF894979D1}" destId="{E13EA178-9F6C-464E-87FC-E46A0D76C248}" srcOrd="2" destOrd="0" parTransId="{04E19254-C911-44C3-B4CB-0483AC8C84CA}" sibTransId="{3094CDC9-0E62-4AF7-BC58-D1974B4ABA08}"/>
    <dgm:cxn modelId="{9F0D8C4D-4C57-4DFF-A23E-C1C117728F64}" type="presOf" srcId="{E7DC8014-3771-406B-ABE3-C21BC1C42747}" destId="{D5E7BE70-7BE1-4537-9486-5AB83F328E07}" srcOrd="0" destOrd="1" presId="urn:microsoft.com/office/officeart/2005/8/layout/list1"/>
    <dgm:cxn modelId="{02BEB689-E33F-444D-99CA-081AA8C1B1E9}" srcId="{F7455A5B-2BED-4114-8BB1-9ABF894979D1}" destId="{D976AC35-6D06-48DC-8EEE-DAB9EEFDBA8D}" srcOrd="1" destOrd="0" parTransId="{065E9157-7C91-4BD1-A8E1-69CB5EAE5EF7}" sibTransId="{1D35A728-4DEC-41C2-892E-1369610B0362}"/>
    <dgm:cxn modelId="{24D6EA8D-5169-407B-A6F8-BEC3EECBC1C8}" srcId="{19D8FCA9-52ED-47EB-9F8C-5ABC8A72DBB2}" destId="{7D6293EA-4DCA-4D7A-B6AB-820FDEC88E52}" srcOrd="2" destOrd="0" parTransId="{D1F6742F-DE4D-48B4-80D0-EBDBB9C0834F}" sibTransId="{5C0A6254-22BC-4CFF-9AA7-DF4B55466071}"/>
    <dgm:cxn modelId="{3A74A6A3-C71F-4A37-A14B-27483EEB475D}" srcId="{19D8FCA9-52ED-47EB-9F8C-5ABC8A72DBB2}" destId="{6168FF4D-D1E5-43D5-B3A8-B7BA81494088}" srcOrd="0" destOrd="0" parTransId="{9F24F229-1A90-4E44-9592-0AAD07D34140}" sibTransId="{47AB8A4F-47BB-4597-962D-398813C10FBC}"/>
    <dgm:cxn modelId="{15796FAA-059C-4EF2-8E02-EFFB1106DDF7}" type="presOf" srcId="{19D8FCA9-52ED-47EB-9F8C-5ABC8A72DBB2}" destId="{3723D84D-3E0A-45EC-8E2E-D39AF9C5DF11}" srcOrd="1" destOrd="0" presId="urn:microsoft.com/office/officeart/2005/8/layout/list1"/>
    <dgm:cxn modelId="{87CA8AAB-9340-4F4F-9CFB-B39BDCC6ACA7}" type="presOf" srcId="{6168FF4D-D1E5-43D5-B3A8-B7BA81494088}" destId="{D5E7BE70-7BE1-4537-9486-5AB83F328E07}" srcOrd="0" destOrd="0" presId="urn:microsoft.com/office/officeart/2005/8/layout/list1"/>
    <dgm:cxn modelId="{F46F66C2-00F2-4BF7-A551-DA6C53E1DC5D}" srcId="{19D8FCA9-52ED-47EB-9F8C-5ABC8A72DBB2}" destId="{E7DC8014-3771-406B-ABE3-C21BC1C42747}" srcOrd="1" destOrd="0" parTransId="{9F0D5D0A-184F-4190-A655-CB56C3646FB5}" sibTransId="{C3EDDE10-8AE5-4AE9-BF75-7240F765E5BA}"/>
    <dgm:cxn modelId="{83CF72EF-9EE7-4BC5-87DB-649A4EBD10AF}" type="presOf" srcId="{7D6293EA-4DCA-4D7A-B6AB-820FDEC88E52}" destId="{D5E7BE70-7BE1-4537-9486-5AB83F328E07}" srcOrd="0" destOrd="2" presId="urn:microsoft.com/office/officeart/2005/8/layout/list1"/>
    <dgm:cxn modelId="{15149EF7-1ED6-493B-95A0-DE41E8E3EBD9}" type="presOf" srcId="{E13EA178-9F6C-464E-87FC-E46A0D76C248}" destId="{E333FF3F-E4AD-4BD7-B386-480E0CE13BBF}" srcOrd="0" destOrd="2" presId="urn:microsoft.com/office/officeart/2005/8/layout/list1"/>
    <dgm:cxn modelId="{7F25BEAF-A3FB-4DD3-A4EB-CA02AEA013F1}" type="presParOf" srcId="{5047100C-6059-4F33-8EBD-000FA0C5F54A}" destId="{8A21164D-5C3B-488E-AA1B-D52D869B8272}" srcOrd="0" destOrd="0" presId="urn:microsoft.com/office/officeart/2005/8/layout/list1"/>
    <dgm:cxn modelId="{366C063F-7D7C-4588-AE6A-B20BE18CD2DD}" type="presParOf" srcId="{8A21164D-5C3B-488E-AA1B-D52D869B8272}" destId="{DEE539FB-A621-4E6B-AE31-2BF0DF8D9C3F}" srcOrd="0" destOrd="0" presId="urn:microsoft.com/office/officeart/2005/8/layout/list1"/>
    <dgm:cxn modelId="{0133D5CA-2A60-44C9-9914-82B7A52B937D}" type="presParOf" srcId="{8A21164D-5C3B-488E-AA1B-D52D869B8272}" destId="{D55F08F1-387C-4B46-897F-62BB50CB3FD8}" srcOrd="1" destOrd="0" presId="urn:microsoft.com/office/officeart/2005/8/layout/list1"/>
    <dgm:cxn modelId="{3C64510F-A94A-4F64-9480-D16B221A363C}" type="presParOf" srcId="{5047100C-6059-4F33-8EBD-000FA0C5F54A}" destId="{A240B103-4B8C-451A-BBCE-F5C214297A72}" srcOrd="1" destOrd="0" presId="urn:microsoft.com/office/officeart/2005/8/layout/list1"/>
    <dgm:cxn modelId="{921F73A5-0EF1-480A-A29B-A08DAAE3C6CA}" type="presParOf" srcId="{5047100C-6059-4F33-8EBD-000FA0C5F54A}" destId="{E333FF3F-E4AD-4BD7-B386-480E0CE13BBF}" srcOrd="2" destOrd="0" presId="urn:microsoft.com/office/officeart/2005/8/layout/list1"/>
    <dgm:cxn modelId="{D189C3D0-3E19-40E5-8D9C-F63AF680CBC4}" type="presParOf" srcId="{5047100C-6059-4F33-8EBD-000FA0C5F54A}" destId="{01284BC3-6653-476C-89FA-262BC39E280C}" srcOrd="3" destOrd="0" presId="urn:microsoft.com/office/officeart/2005/8/layout/list1"/>
    <dgm:cxn modelId="{D86D7377-C18B-4F72-A8A1-8C2CAF208C75}" type="presParOf" srcId="{5047100C-6059-4F33-8EBD-000FA0C5F54A}" destId="{428D223E-8ED0-499E-9F8B-5FBA3C562CA2}" srcOrd="4" destOrd="0" presId="urn:microsoft.com/office/officeart/2005/8/layout/list1"/>
    <dgm:cxn modelId="{DCFA2240-0363-4520-BC06-9590D0260DE9}" type="presParOf" srcId="{428D223E-8ED0-499E-9F8B-5FBA3C562CA2}" destId="{78EE0595-EE52-4AE2-A3D0-DA78185C9D9A}" srcOrd="0" destOrd="0" presId="urn:microsoft.com/office/officeart/2005/8/layout/list1"/>
    <dgm:cxn modelId="{68852ECA-3EB2-473B-9003-D0A826A3C8AB}" type="presParOf" srcId="{428D223E-8ED0-499E-9F8B-5FBA3C562CA2}" destId="{3723D84D-3E0A-45EC-8E2E-D39AF9C5DF11}" srcOrd="1" destOrd="0" presId="urn:microsoft.com/office/officeart/2005/8/layout/list1"/>
    <dgm:cxn modelId="{B5AA82FE-DF4D-44BF-9ACE-FA0D73716942}" type="presParOf" srcId="{5047100C-6059-4F33-8EBD-000FA0C5F54A}" destId="{5E5FAA82-EDE3-4F2A-ABC2-1810ADB54E7A}" srcOrd="5" destOrd="0" presId="urn:microsoft.com/office/officeart/2005/8/layout/list1"/>
    <dgm:cxn modelId="{C68C9B4A-C8A7-4882-BA23-5612B5D2665E}" type="presParOf" srcId="{5047100C-6059-4F33-8EBD-000FA0C5F54A}" destId="{D5E7BE70-7BE1-4537-9486-5AB83F328E07}"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5A465E-1C95-4590-BCD3-77C1A9D4BA1F}"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16192344-618B-4CC2-9D8D-68A199BC622E}">
      <dgm:prSet/>
      <dgm:spPr/>
      <dgm:t>
        <a:bodyPr/>
        <a:lstStyle/>
        <a:p>
          <a:r>
            <a:rPr lang="en-US" dirty="0"/>
            <a:t>Teamwork requires showing up</a:t>
          </a:r>
        </a:p>
      </dgm:t>
    </dgm:pt>
    <dgm:pt modelId="{0FC2519E-D698-4302-BAD7-4EC3C7E5E75D}" type="parTrans" cxnId="{64753ED3-55A6-489C-ADC4-7F7212AC3166}">
      <dgm:prSet/>
      <dgm:spPr/>
      <dgm:t>
        <a:bodyPr/>
        <a:lstStyle/>
        <a:p>
          <a:endParaRPr lang="en-US"/>
        </a:p>
      </dgm:t>
    </dgm:pt>
    <dgm:pt modelId="{5A1AA88E-D7F8-4CA7-AB33-A0CB5DB369DB}" type="sibTrans" cxnId="{64753ED3-55A6-489C-ADC4-7F7212AC3166}">
      <dgm:prSet/>
      <dgm:spPr/>
      <dgm:t>
        <a:bodyPr/>
        <a:lstStyle/>
        <a:p>
          <a:endParaRPr lang="en-US"/>
        </a:p>
      </dgm:t>
    </dgm:pt>
    <dgm:pt modelId="{D855FD3F-5954-4438-9CF5-78E9552CD960}">
      <dgm:prSet/>
      <dgm:spPr/>
      <dgm:t>
        <a:bodyPr/>
        <a:lstStyle/>
        <a:p>
          <a:r>
            <a:rPr lang="en-US" dirty="0"/>
            <a:t>“Ninety percent of success in life is just showing up.” ― Woody Allen</a:t>
          </a:r>
        </a:p>
      </dgm:t>
    </dgm:pt>
    <dgm:pt modelId="{E0C3DA32-D41D-4FBE-BCCF-4C89A57E2253}" type="parTrans" cxnId="{4D79A1B9-6599-4877-A924-55CDCE86D4B7}">
      <dgm:prSet/>
      <dgm:spPr/>
      <dgm:t>
        <a:bodyPr/>
        <a:lstStyle/>
        <a:p>
          <a:endParaRPr lang="en-US"/>
        </a:p>
      </dgm:t>
    </dgm:pt>
    <dgm:pt modelId="{18118086-0A05-41A5-BEC1-2A754BF247CA}" type="sibTrans" cxnId="{4D79A1B9-6599-4877-A924-55CDCE86D4B7}">
      <dgm:prSet/>
      <dgm:spPr/>
      <dgm:t>
        <a:bodyPr/>
        <a:lstStyle/>
        <a:p>
          <a:endParaRPr lang="en-US"/>
        </a:p>
      </dgm:t>
    </dgm:pt>
    <dgm:pt modelId="{30F773D1-9863-42D8-AB6C-3F8B787D5CA1}">
      <dgm:prSet/>
      <dgm:spPr/>
      <dgm:t>
        <a:bodyPr/>
        <a:lstStyle/>
        <a:p>
          <a:r>
            <a:rPr lang="en-US" dirty="0"/>
            <a:t>Use your own thoughts for reflection questions</a:t>
          </a:r>
        </a:p>
      </dgm:t>
    </dgm:pt>
    <dgm:pt modelId="{386DFBD3-BE7B-42E3-B101-8E01A42A0004}" type="parTrans" cxnId="{43F5F3E1-B0B3-4E10-BB49-8C4D42DCE994}">
      <dgm:prSet/>
      <dgm:spPr/>
      <dgm:t>
        <a:bodyPr/>
        <a:lstStyle/>
        <a:p>
          <a:endParaRPr lang="en-US"/>
        </a:p>
      </dgm:t>
    </dgm:pt>
    <dgm:pt modelId="{2036293B-8F12-4BD5-AC0C-30EA99DFEE09}" type="sibTrans" cxnId="{43F5F3E1-B0B3-4E10-BB49-8C4D42DCE994}">
      <dgm:prSet/>
      <dgm:spPr/>
      <dgm:t>
        <a:bodyPr/>
        <a:lstStyle/>
        <a:p>
          <a:endParaRPr lang="en-US"/>
        </a:p>
      </dgm:t>
    </dgm:pt>
    <dgm:pt modelId="{5319E01D-1E20-4D2E-BC8C-4D2B810EC8B6}">
      <dgm:prSet/>
      <dgm:spPr/>
      <dgm:t>
        <a:bodyPr/>
        <a:lstStyle/>
        <a:p>
          <a:r>
            <a:rPr lang="en-US" dirty="0"/>
            <a:t>It is tempting to use AI to answer questions for you, but self-reflection is the key to growth in this class.</a:t>
          </a:r>
        </a:p>
      </dgm:t>
    </dgm:pt>
    <dgm:pt modelId="{D34E2F19-591A-4898-9822-A379DC29E7DA}" type="parTrans" cxnId="{CBC756DB-0C97-46B0-9121-6D5587BFCC55}">
      <dgm:prSet/>
      <dgm:spPr/>
      <dgm:t>
        <a:bodyPr/>
        <a:lstStyle/>
        <a:p>
          <a:endParaRPr lang="en-US"/>
        </a:p>
      </dgm:t>
    </dgm:pt>
    <dgm:pt modelId="{67B717D1-8492-430C-8538-E7B3430599B0}" type="sibTrans" cxnId="{CBC756DB-0C97-46B0-9121-6D5587BFCC55}">
      <dgm:prSet/>
      <dgm:spPr/>
      <dgm:t>
        <a:bodyPr/>
        <a:lstStyle/>
        <a:p>
          <a:endParaRPr lang="en-US"/>
        </a:p>
      </dgm:t>
    </dgm:pt>
    <dgm:pt modelId="{C8A22043-EC41-4166-925E-3CB9AA9D80D2}">
      <dgm:prSet/>
      <dgm:spPr/>
      <dgm:t>
        <a:bodyPr/>
        <a:lstStyle/>
        <a:p>
          <a:r>
            <a:rPr lang="en-US" dirty="0"/>
            <a:t>Points will be deducted for impersonal responses that sound like they came from AI</a:t>
          </a:r>
        </a:p>
      </dgm:t>
    </dgm:pt>
    <dgm:pt modelId="{04C2C7D8-78F8-426D-BD7F-C63CF7FFB898}" type="parTrans" cxnId="{D9A1A1B3-AA91-4249-9E82-C1F6D01A778A}">
      <dgm:prSet/>
      <dgm:spPr/>
      <dgm:t>
        <a:bodyPr/>
        <a:lstStyle/>
        <a:p>
          <a:endParaRPr lang="en-US"/>
        </a:p>
      </dgm:t>
    </dgm:pt>
    <dgm:pt modelId="{FBB9F476-A327-4691-90D7-A8BE777EE3C5}" type="sibTrans" cxnId="{D9A1A1B3-AA91-4249-9E82-C1F6D01A778A}">
      <dgm:prSet/>
      <dgm:spPr/>
      <dgm:t>
        <a:bodyPr/>
        <a:lstStyle/>
        <a:p>
          <a:endParaRPr lang="en-US"/>
        </a:p>
      </dgm:t>
    </dgm:pt>
    <dgm:pt modelId="{3901E935-7245-462F-8A7C-581F5F7CC26F}">
      <dgm:prSet/>
      <dgm:spPr/>
      <dgm:t>
        <a:bodyPr/>
        <a:lstStyle/>
        <a:p>
          <a:r>
            <a:rPr lang="en-US" dirty="0"/>
            <a:t>Complete assignments on time.</a:t>
          </a:r>
        </a:p>
      </dgm:t>
    </dgm:pt>
    <dgm:pt modelId="{1EE8EBBF-0019-42C6-99F5-508710236A6A}" type="parTrans" cxnId="{DFCB9512-0A1B-4F91-A86D-E8D5BE46CC95}">
      <dgm:prSet/>
      <dgm:spPr/>
      <dgm:t>
        <a:bodyPr/>
        <a:lstStyle/>
        <a:p>
          <a:endParaRPr lang="en-US"/>
        </a:p>
      </dgm:t>
    </dgm:pt>
    <dgm:pt modelId="{3550D8F7-FFA6-45D5-AB33-1CC7131EFA8F}" type="sibTrans" cxnId="{DFCB9512-0A1B-4F91-A86D-E8D5BE46CC95}">
      <dgm:prSet/>
      <dgm:spPr/>
      <dgm:t>
        <a:bodyPr/>
        <a:lstStyle/>
        <a:p>
          <a:endParaRPr lang="en-US"/>
        </a:p>
      </dgm:t>
    </dgm:pt>
    <dgm:pt modelId="{7E14038D-E3D9-48AA-BEB4-484E84DA8872}">
      <dgm:prSet/>
      <dgm:spPr/>
      <dgm:t>
        <a:bodyPr/>
        <a:lstStyle/>
        <a:p>
          <a:r>
            <a:rPr lang="en-US" dirty="0"/>
            <a:t>Your grade in this class hinges on timely completion of assignments.</a:t>
          </a:r>
        </a:p>
      </dgm:t>
    </dgm:pt>
    <dgm:pt modelId="{D63D76A6-8732-424B-884B-CFEB230410E0}" type="parTrans" cxnId="{C413B56F-3E3B-43BE-B6B3-0E0EDF0958A6}">
      <dgm:prSet/>
      <dgm:spPr/>
      <dgm:t>
        <a:bodyPr/>
        <a:lstStyle/>
        <a:p>
          <a:endParaRPr lang="en-US"/>
        </a:p>
      </dgm:t>
    </dgm:pt>
    <dgm:pt modelId="{C8F749C4-40EF-461B-B008-5E5A68003373}" type="sibTrans" cxnId="{C413B56F-3E3B-43BE-B6B3-0E0EDF0958A6}">
      <dgm:prSet/>
      <dgm:spPr/>
      <dgm:t>
        <a:bodyPr/>
        <a:lstStyle/>
        <a:p>
          <a:endParaRPr lang="en-US"/>
        </a:p>
      </dgm:t>
    </dgm:pt>
    <dgm:pt modelId="{01800181-4BB0-4340-A737-17F87312C894}">
      <dgm:prSet/>
      <dgm:spPr/>
      <dgm:t>
        <a:bodyPr/>
        <a:lstStyle/>
        <a:p>
          <a:r>
            <a:rPr lang="en-US" dirty="0"/>
            <a:t>Late assignments are penalized 2% per day, up to 30% deduction.</a:t>
          </a:r>
        </a:p>
      </dgm:t>
    </dgm:pt>
    <dgm:pt modelId="{80B1FE87-1387-4339-8E0C-982B85ED9721}" type="parTrans" cxnId="{8CA2F32B-F943-4CC5-8B22-224B66B4C3E5}">
      <dgm:prSet/>
      <dgm:spPr/>
      <dgm:t>
        <a:bodyPr/>
        <a:lstStyle/>
        <a:p>
          <a:endParaRPr lang="en-US"/>
        </a:p>
      </dgm:t>
    </dgm:pt>
    <dgm:pt modelId="{C4AE04B9-BF17-47AD-A6F7-E8C3C1E29343}" type="sibTrans" cxnId="{8CA2F32B-F943-4CC5-8B22-224B66B4C3E5}">
      <dgm:prSet/>
      <dgm:spPr/>
      <dgm:t>
        <a:bodyPr/>
        <a:lstStyle/>
        <a:p>
          <a:endParaRPr lang="en-US"/>
        </a:p>
      </dgm:t>
    </dgm:pt>
    <dgm:pt modelId="{3CE685A1-1A7A-4560-AD5B-2FDA2DC95D00}">
      <dgm:prSet/>
      <dgm:spPr/>
      <dgm:t>
        <a:bodyPr/>
        <a:lstStyle/>
        <a:p>
          <a:r>
            <a:rPr lang="en-US" dirty="0"/>
            <a:t>Accommodations are available if needed by discussing with me.</a:t>
          </a:r>
        </a:p>
      </dgm:t>
    </dgm:pt>
    <dgm:pt modelId="{D7FD76F1-DF9F-4670-BB38-3745D10B223C}" type="parTrans" cxnId="{24F22026-5CEE-4D39-85B6-F3F7D9BDA8F3}">
      <dgm:prSet/>
      <dgm:spPr/>
      <dgm:t>
        <a:bodyPr/>
        <a:lstStyle/>
        <a:p>
          <a:endParaRPr lang="en-US"/>
        </a:p>
      </dgm:t>
    </dgm:pt>
    <dgm:pt modelId="{E5060904-9407-4A76-9C85-D16B7044B85F}" type="sibTrans" cxnId="{24F22026-5CEE-4D39-85B6-F3F7D9BDA8F3}">
      <dgm:prSet/>
      <dgm:spPr/>
      <dgm:t>
        <a:bodyPr/>
        <a:lstStyle/>
        <a:p>
          <a:endParaRPr lang="en-US"/>
        </a:p>
      </dgm:t>
    </dgm:pt>
    <dgm:pt modelId="{37959EB3-F81D-4C90-81D5-1F0424479BFD}">
      <dgm:prSet/>
      <dgm:spPr/>
      <dgm:t>
        <a:bodyPr/>
        <a:lstStyle/>
        <a:p>
          <a:r>
            <a:rPr lang="en-US" dirty="0"/>
            <a:t>Attendance is required and roll will be taken starting next week. </a:t>
          </a:r>
        </a:p>
      </dgm:t>
    </dgm:pt>
    <dgm:pt modelId="{3901CFEA-674B-4C46-9C02-614786FD14B0}" type="parTrans" cxnId="{B5A678E6-F2F5-46BE-9019-32A489AFCCE5}">
      <dgm:prSet/>
      <dgm:spPr/>
      <dgm:t>
        <a:bodyPr/>
        <a:lstStyle/>
        <a:p>
          <a:endParaRPr lang="en-US"/>
        </a:p>
      </dgm:t>
    </dgm:pt>
    <dgm:pt modelId="{1992B2C5-4684-4ED4-8F3F-FF645355B478}" type="sibTrans" cxnId="{B5A678E6-F2F5-46BE-9019-32A489AFCCE5}">
      <dgm:prSet/>
      <dgm:spPr/>
      <dgm:t>
        <a:bodyPr/>
        <a:lstStyle/>
        <a:p>
          <a:endParaRPr lang="en-US"/>
        </a:p>
      </dgm:t>
    </dgm:pt>
    <dgm:pt modelId="{5625A640-BFA4-4CC3-83C0-4F74FA282CAB}">
      <dgm:prSet/>
      <dgm:spPr/>
      <dgm:t>
        <a:bodyPr/>
        <a:lstStyle/>
        <a:p>
          <a:r>
            <a:rPr lang="en-US"/>
            <a:t>Each unit has an attendance grade which comes from the roll.</a:t>
          </a:r>
          <a:endParaRPr lang="en-US" dirty="0"/>
        </a:p>
      </dgm:t>
    </dgm:pt>
    <dgm:pt modelId="{840EFA56-F468-4285-9B72-4A0F79525B99}" type="parTrans" cxnId="{1DC28713-5CCF-4318-8455-48F25E517671}">
      <dgm:prSet/>
      <dgm:spPr/>
      <dgm:t>
        <a:bodyPr/>
        <a:lstStyle/>
        <a:p>
          <a:endParaRPr lang="en-US"/>
        </a:p>
      </dgm:t>
    </dgm:pt>
    <dgm:pt modelId="{6F5512BA-CA02-4C7C-82F3-1CD390ADC374}" type="sibTrans" cxnId="{1DC28713-5CCF-4318-8455-48F25E517671}">
      <dgm:prSet/>
      <dgm:spPr/>
      <dgm:t>
        <a:bodyPr/>
        <a:lstStyle/>
        <a:p>
          <a:endParaRPr lang="en-US"/>
        </a:p>
      </dgm:t>
    </dgm:pt>
    <dgm:pt modelId="{928E79C9-8B66-436A-96C9-860179FD3100}" type="pres">
      <dgm:prSet presAssocID="{B05A465E-1C95-4590-BCD3-77C1A9D4BA1F}" presName="linear" presStyleCnt="0">
        <dgm:presLayoutVars>
          <dgm:animLvl val="lvl"/>
          <dgm:resizeHandles val="exact"/>
        </dgm:presLayoutVars>
      </dgm:prSet>
      <dgm:spPr/>
    </dgm:pt>
    <dgm:pt modelId="{42FE0C6C-F084-41BD-AEAA-46A803B64843}" type="pres">
      <dgm:prSet presAssocID="{16192344-618B-4CC2-9D8D-68A199BC622E}" presName="parentText" presStyleLbl="node1" presStyleIdx="0" presStyleCnt="3">
        <dgm:presLayoutVars>
          <dgm:chMax val="0"/>
          <dgm:bulletEnabled val="1"/>
        </dgm:presLayoutVars>
      </dgm:prSet>
      <dgm:spPr/>
    </dgm:pt>
    <dgm:pt modelId="{647C6F71-421D-4794-8113-7CFBB6349A5F}" type="pres">
      <dgm:prSet presAssocID="{16192344-618B-4CC2-9D8D-68A199BC622E}" presName="childText" presStyleLbl="revTx" presStyleIdx="0" presStyleCnt="3">
        <dgm:presLayoutVars>
          <dgm:bulletEnabled val="1"/>
        </dgm:presLayoutVars>
      </dgm:prSet>
      <dgm:spPr/>
    </dgm:pt>
    <dgm:pt modelId="{E7F6582B-12B3-49AE-B2D1-DAE2233B1776}" type="pres">
      <dgm:prSet presAssocID="{3901E935-7245-462F-8A7C-581F5F7CC26F}" presName="parentText" presStyleLbl="node1" presStyleIdx="1" presStyleCnt="3">
        <dgm:presLayoutVars>
          <dgm:chMax val="0"/>
          <dgm:bulletEnabled val="1"/>
        </dgm:presLayoutVars>
      </dgm:prSet>
      <dgm:spPr/>
    </dgm:pt>
    <dgm:pt modelId="{98CBE788-C48C-493C-874A-07A0A40A9594}" type="pres">
      <dgm:prSet presAssocID="{3901E935-7245-462F-8A7C-581F5F7CC26F}" presName="childText" presStyleLbl="revTx" presStyleIdx="1" presStyleCnt="3">
        <dgm:presLayoutVars>
          <dgm:bulletEnabled val="1"/>
        </dgm:presLayoutVars>
      </dgm:prSet>
      <dgm:spPr/>
    </dgm:pt>
    <dgm:pt modelId="{AB0AB7C8-3E55-456A-A5E5-AD2CCB04F40A}" type="pres">
      <dgm:prSet presAssocID="{30F773D1-9863-42D8-AB6C-3F8B787D5CA1}" presName="parentText" presStyleLbl="node1" presStyleIdx="2" presStyleCnt="3">
        <dgm:presLayoutVars>
          <dgm:chMax val="0"/>
          <dgm:bulletEnabled val="1"/>
        </dgm:presLayoutVars>
      </dgm:prSet>
      <dgm:spPr/>
    </dgm:pt>
    <dgm:pt modelId="{ADC573DD-0C3A-4F7B-BBC9-98730B3D856B}" type="pres">
      <dgm:prSet presAssocID="{30F773D1-9863-42D8-AB6C-3F8B787D5CA1}" presName="childText" presStyleLbl="revTx" presStyleIdx="2" presStyleCnt="3">
        <dgm:presLayoutVars>
          <dgm:bulletEnabled val="1"/>
        </dgm:presLayoutVars>
      </dgm:prSet>
      <dgm:spPr/>
    </dgm:pt>
  </dgm:ptLst>
  <dgm:cxnLst>
    <dgm:cxn modelId="{2ABF1706-C864-4F87-BFB0-531AB0413BE2}" type="presOf" srcId="{5625A640-BFA4-4CC3-83C0-4F74FA282CAB}" destId="{647C6F71-421D-4794-8113-7CFBB6349A5F}" srcOrd="0" destOrd="2" presId="urn:microsoft.com/office/officeart/2005/8/layout/vList2"/>
    <dgm:cxn modelId="{A3977D0F-6E41-46B6-940B-A8F0B1F14768}" type="presOf" srcId="{01800181-4BB0-4340-A737-17F87312C894}" destId="{98CBE788-C48C-493C-874A-07A0A40A9594}" srcOrd="0" destOrd="1" presId="urn:microsoft.com/office/officeart/2005/8/layout/vList2"/>
    <dgm:cxn modelId="{5D53D710-6EC1-4B26-BDE5-3CBD40115D60}" type="presOf" srcId="{3901E935-7245-462F-8A7C-581F5F7CC26F}" destId="{E7F6582B-12B3-49AE-B2D1-DAE2233B1776}" srcOrd="0" destOrd="0" presId="urn:microsoft.com/office/officeart/2005/8/layout/vList2"/>
    <dgm:cxn modelId="{DFCB9512-0A1B-4F91-A86D-E8D5BE46CC95}" srcId="{B05A465E-1C95-4590-BCD3-77C1A9D4BA1F}" destId="{3901E935-7245-462F-8A7C-581F5F7CC26F}" srcOrd="1" destOrd="0" parTransId="{1EE8EBBF-0019-42C6-99F5-508710236A6A}" sibTransId="{3550D8F7-FFA6-45D5-AB33-1CC7131EFA8F}"/>
    <dgm:cxn modelId="{1DC28713-5CCF-4318-8455-48F25E517671}" srcId="{16192344-618B-4CC2-9D8D-68A199BC622E}" destId="{5625A640-BFA4-4CC3-83C0-4F74FA282CAB}" srcOrd="2" destOrd="0" parTransId="{840EFA56-F468-4285-9B72-4A0F79525B99}" sibTransId="{6F5512BA-CA02-4C7C-82F3-1CD390ADC374}"/>
    <dgm:cxn modelId="{1A5E6320-EF38-4481-9E63-C3CDD0CF2A48}" type="presOf" srcId="{B05A465E-1C95-4590-BCD3-77C1A9D4BA1F}" destId="{928E79C9-8B66-436A-96C9-860179FD3100}" srcOrd="0" destOrd="0" presId="urn:microsoft.com/office/officeart/2005/8/layout/vList2"/>
    <dgm:cxn modelId="{24F22026-5CEE-4D39-85B6-F3F7D9BDA8F3}" srcId="{3901E935-7245-462F-8A7C-581F5F7CC26F}" destId="{3CE685A1-1A7A-4560-AD5B-2FDA2DC95D00}" srcOrd="2" destOrd="0" parTransId="{D7FD76F1-DF9F-4670-BB38-3745D10B223C}" sibTransId="{E5060904-9407-4A76-9C85-D16B7044B85F}"/>
    <dgm:cxn modelId="{8CA2F32B-F943-4CC5-8B22-224B66B4C3E5}" srcId="{3901E935-7245-462F-8A7C-581F5F7CC26F}" destId="{01800181-4BB0-4340-A737-17F87312C894}" srcOrd="1" destOrd="0" parTransId="{80B1FE87-1387-4339-8E0C-982B85ED9721}" sibTransId="{C4AE04B9-BF17-47AD-A6F7-E8C3C1E29343}"/>
    <dgm:cxn modelId="{C413B56F-3E3B-43BE-B6B3-0E0EDF0958A6}" srcId="{3901E935-7245-462F-8A7C-581F5F7CC26F}" destId="{7E14038D-E3D9-48AA-BEB4-484E84DA8872}" srcOrd="0" destOrd="0" parTransId="{D63D76A6-8732-424B-884B-CFEB230410E0}" sibTransId="{C8F749C4-40EF-461B-B008-5E5A68003373}"/>
    <dgm:cxn modelId="{4D543858-4E50-4D9F-AFA1-FF265B6D7AFB}" type="presOf" srcId="{30F773D1-9863-42D8-AB6C-3F8B787D5CA1}" destId="{AB0AB7C8-3E55-456A-A5E5-AD2CCB04F40A}" srcOrd="0" destOrd="0" presId="urn:microsoft.com/office/officeart/2005/8/layout/vList2"/>
    <dgm:cxn modelId="{6C82A27B-AEC7-455F-B8E2-AC0DCCF3C5F3}" type="presOf" srcId="{16192344-618B-4CC2-9D8D-68A199BC622E}" destId="{42FE0C6C-F084-41BD-AEAA-46A803B64843}" srcOrd="0" destOrd="0" presId="urn:microsoft.com/office/officeart/2005/8/layout/vList2"/>
    <dgm:cxn modelId="{AB716C93-B1C5-4D68-B84C-350538B45285}" type="presOf" srcId="{3CE685A1-1A7A-4560-AD5B-2FDA2DC95D00}" destId="{98CBE788-C48C-493C-874A-07A0A40A9594}" srcOrd="0" destOrd="2" presId="urn:microsoft.com/office/officeart/2005/8/layout/vList2"/>
    <dgm:cxn modelId="{0593E1A5-DF3B-4A60-A385-85B5BE155A54}" type="presOf" srcId="{C8A22043-EC41-4166-925E-3CB9AA9D80D2}" destId="{ADC573DD-0C3A-4F7B-BBC9-98730B3D856B}" srcOrd="0" destOrd="1" presId="urn:microsoft.com/office/officeart/2005/8/layout/vList2"/>
    <dgm:cxn modelId="{D9A1A1B3-AA91-4249-9E82-C1F6D01A778A}" srcId="{30F773D1-9863-42D8-AB6C-3F8B787D5CA1}" destId="{C8A22043-EC41-4166-925E-3CB9AA9D80D2}" srcOrd="1" destOrd="0" parTransId="{04C2C7D8-78F8-426D-BD7F-C63CF7FFB898}" sibTransId="{FBB9F476-A327-4691-90D7-A8BE777EE3C5}"/>
    <dgm:cxn modelId="{4D79A1B9-6599-4877-A924-55CDCE86D4B7}" srcId="{16192344-618B-4CC2-9D8D-68A199BC622E}" destId="{D855FD3F-5954-4438-9CF5-78E9552CD960}" srcOrd="0" destOrd="0" parTransId="{E0C3DA32-D41D-4FBE-BCCF-4C89A57E2253}" sibTransId="{18118086-0A05-41A5-BEC1-2A754BF247CA}"/>
    <dgm:cxn modelId="{724ADEC4-98E3-4E4D-B83A-0E3C09685098}" type="presOf" srcId="{D855FD3F-5954-4438-9CF5-78E9552CD960}" destId="{647C6F71-421D-4794-8113-7CFBB6349A5F}" srcOrd="0" destOrd="0" presId="urn:microsoft.com/office/officeart/2005/8/layout/vList2"/>
    <dgm:cxn modelId="{64753ED3-55A6-489C-ADC4-7F7212AC3166}" srcId="{B05A465E-1C95-4590-BCD3-77C1A9D4BA1F}" destId="{16192344-618B-4CC2-9D8D-68A199BC622E}" srcOrd="0" destOrd="0" parTransId="{0FC2519E-D698-4302-BAD7-4EC3C7E5E75D}" sibTransId="{5A1AA88E-D7F8-4CA7-AB33-A0CB5DB369DB}"/>
    <dgm:cxn modelId="{CBC756DB-0C97-46B0-9121-6D5587BFCC55}" srcId="{30F773D1-9863-42D8-AB6C-3F8B787D5CA1}" destId="{5319E01D-1E20-4D2E-BC8C-4D2B810EC8B6}" srcOrd="0" destOrd="0" parTransId="{D34E2F19-591A-4898-9822-A379DC29E7DA}" sibTransId="{67B717D1-8492-430C-8538-E7B3430599B0}"/>
    <dgm:cxn modelId="{43F5F3E1-B0B3-4E10-BB49-8C4D42DCE994}" srcId="{B05A465E-1C95-4590-BCD3-77C1A9D4BA1F}" destId="{30F773D1-9863-42D8-AB6C-3F8B787D5CA1}" srcOrd="2" destOrd="0" parTransId="{386DFBD3-BE7B-42E3-B101-8E01A42A0004}" sibTransId="{2036293B-8F12-4BD5-AC0C-30EA99DFEE09}"/>
    <dgm:cxn modelId="{B5A678E6-F2F5-46BE-9019-32A489AFCCE5}" srcId="{16192344-618B-4CC2-9D8D-68A199BC622E}" destId="{37959EB3-F81D-4C90-81D5-1F0424479BFD}" srcOrd="1" destOrd="0" parTransId="{3901CFEA-674B-4C46-9C02-614786FD14B0}" sibTransId="{1992B2C5-4684-4ED4-8F3F-FF645355B478}"/>
    <dgm:cxn modelId="{CC907DE6-A90A-4E8D-A27D-D74428E6B5E9}" type="presOf" srcId="{7E14038D-E3D9-48AA-BEB4-484E84DA8872}" destId="{98CBE788-C48C-493C-874A-07A0A40A9594}" srcOrd="0" destOrd="0" presId="urn:microsoft.com/office/officeart/2005/8/layout/vList2"/>
    <dgm:cxn modelId="{8FA1B2ED-2E65-4B31-B048-DED7D0215457}" type="presOf" srcId="{5319E01D-1E20-4D2E-BC8C-4D2B810EC8B6}" destId="{ADC573DD-0C3A-4F7B-BBC9-98730B3D856B}" srcOrd="0" destOrd="0" presId="urn:microsoft.com/office/officeart/2005/8/layout/vList2"/>
    <dgm:cxn modelId="{A446D1F6-3BDD-4954-8D4A-BA2AFF0378BC}" type="presOf" srcId="{37959EB3-F81D-4C90-81D5-1F0424479BFD}" destId="{647C6F71-421D-4794-8113-7CFBB6349A5F}" srcOrd="0" destOrd="1" presId="urn:microsoft.com/office/officeart/2005/8/layout/vList2"/>
    <dgm:cxn modelId="{A4962FE7-E88C-47F3-A9A3-0A7211128565}" type="presParOf" srcId="{928E79C9-8B66-436A-96C9-860179FD3100}" destId="{42FE0C6C-F084-41BD-AEAA-46A803B64843}" srcOrd="0" destOrd="0" presId="urn:microsoft.com/office/officeart/2005/8/layout/vList2"/>
    <dgm:cxn modelId="{E1E101BF-D136-4296-9C68-41E29B13BCB1}" type="presParOf" srcId="{928E79C9-8B66-436A-96C9-860179FD3100}" destId="{647C6F71-421D-4794-8113-7CFBB6349A5F}" srcOrd="1" destOrd="0" presId="urn:microsoft.com/office/officeart/2005/8/layout/vList2"/>
    <dgm:cxn modelId="{71EA398E-15B2-425B-9713-FD73270C279B}" type="presParOf" srcId="{928E79C9-8B66-436A-96C9-860179FD3100}" destId="{E7F6582B-12B3-49AE-B2D1-DAE2233B1776}" srcOrd="2" destOrd="0" presId="urn:microsoft.com/office/officeart/2005/8/layout/vList2"/>
    <dgm:cxn modelId="{38975486-D44F-4A3F-9572-4BA01077EF57}" type="presParOf" srcId="{928E79C9-8B66-436A-96C9-860179FD3100}" destId="{98CBE788-C48C-493C-874A-07A0A40A9594}" srcOrd="3" destOrd="0" presId="urn:microsoft.com/office/officeart/2005/8/layout/vList2"/>
    <dgm:cxn modelId="{12A1CC5F-220C-4903-9764-8789BD82D42D}" type="presParOf" srcId="{928E79C9-8B66-436A-96C9-860179FD3100}" destId="{AB0AB7C8-3E55-456A-A5E5-AD2CCB04F40A}" srcOrd="4" destOrd="0" presId="urn:microsoft.com/office/officeart/2005/8/layout/vList2"/>
    <dgm:cxn modelId="{BC2990FC-48D1-414B-BE78-F1C8B297C4A6}" type="presParOf" srcId="{928E79C9-8B66-436A-96C9-860179FD3100}" destId="{ADC573DD-0C3A-4F7B-BBC9-98730B3D856B}"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346A51-E34B-48D9-BF68-71DC8B1A603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657EAD3-B72B-4E7F-9E55-F1E8AC7F6185}">
      <dgm:prSet/>
      <dgm:spPr/>
      <dgm:t>
        <a:bodyPr/>
        <a:lstStyle/>
        <a:p>
          <a:r>
            <a:rPr lang="en-US" dirty="0"/>
            <a:t>Teams will form at the beginning of Week 3.</a:t>
          </a:r>
        </a:p>
      </dgm:t>
    </dgm:pt>
    <dgm:pt modelId="{D275AFF1-C0CF-4869-A56D-DCAD5FB4BDD6}" type="parTrans" cxnId="{7646BD05-8EB1-4858-B53F-E2EB208C3A35}">
      <dgm:prSet/>
      <dgm:spPr/>
      <dgm:t>
        <a:bodyPr/>
        <a:lstStyle/>
        <a:p>
          <a:endParaRPr lang="en-US"/>
        </a:p>
      </dgm:t>
    </dgm:pt>
    <dgm:pt modelId="{52BE11A7-0EF9-4099-8914-BCA9078961C8}" type="sibTrans" cxnId="{7646BD05-8EB1-4858-B53F-E2EB208C3A35}">
      <dgm:prSet/>
      <dgm:spPr/>
      <dgm:t>
        <a:bodyPr/>
        <a:lstStyle/>
        <a:p>
          <a:endParaRPr lang="en-US"/>
        </a:p>
      </dgm:t>
    </dgm:pt>
    <dgm:pt modelId="{6EAF221D-BB12-47DC-8F67-37D66FDCDA26}">
      <dgm:prSet/>
      <dgm:spPr/>
      <dgm:t>
        <a:bodyPr/>
        <a:lstStyle/>
        <a:p>
          <a:r>
            <a:rPr lang="en-US"/>
            <a:t>Teams will be formed based on the skills assessment found in Week 2.</a:t>
          </a:r>
        </a:p>
      </dgm:t>
    </dgm:pt>
    <dgm:pt modelId="{08ABA7D4-298B-41B3-A971-48301DBA1C5A}" type="parTrans" cxnId="{DB686912-5277-45AA-BBAE-671AC6C5BF19}">
      <dgm:prSet/>
      <dgm:spPr/>
      <dgm:t>
        <a:bodyPr/>
        <a:lstStyle/>
        <a:p>
          <a:endParaRPr lang="en-US"/>
        </a:p>
      </dgm:t>
    </dgm:pt>
    <dgm:pt modelId="{54A7FE28-D032-452C-8AED-9274F7EDABEE}" type="sibTrans" cxnId="{DB686912-5277-45AA-BBAE-671AC6C5BF19}">
      <dgm:prSet/>
      <dgm:spPr/>
      <dgm:t>
        <a:bodyPr/>
        <a:lstStyle/>
        <a:p>
          <a:endParaRPr lang="en-US"/>
        </a:p>
      </dgm:t>
    </dgm:pt>
    <dgm:pt modelId="{C239B281-FD61-4140-9199-0A15BE85CB5F}">
      <dgm:prSet/>
      <dgm:spPr/>
      <dgm:t>
        <a:bodyPr/>
        <a:lstStyle/>
        <a:p>
          <a:r>
            <a:rPr lang="en-US" dirty="0"/>
            <a:t>Teams will be multi-functional and diverse, similar to teams found in a typical workforce.</a:t>
          </a:r>
        </a:p>
      </dgm:t>
    </dgm:pt>
    <dgm:pt modelId="{E24442C3-AEDC-49C7-B5AD-2B9382C10FD7}" type="parTrans" cxnId="{7A569BC5-85D0-4519-B278-AE418BC32479}">
      <dgm:prSet/>
      <dgm:spPr/>
      <dgm:t>
        <a:bodyPr/>
        <a:lstStyle/>
        <a:p>
          <a:endParaRPr lang="en-US"/>
        </a:p>
      </dgm:t>
    </dgm:pt>
    <dgm:pt modelId="{BC13DD77-37A4-4CE8-A420-330A498EE123}" type="sibTrans" cxnId="{7A569BC5-85D0-4519-B278-AE418BC32479}">
      <dgm:prSet/>
      <dgm:spPr/>
      <dgm:t>
        <a:bodyPr/>
        <a:lstStyle/>
        <a:p>
          <a:endParaRPr lang="en-US"/>
        </a:p>
      </dgm:t>
    </dgm:pt>
    <dgm:pt modelId="{EC39BD9A-1301-4993-8158-389122F8730B}">
      <dgm:prSet/>
      <dgm:spPr/>
      <dgm:t>
        <a:bodyPr/>
        <a:lstStyle/>
        <a:p>
          <a:r>
            <a:rPr lang="en-US" dirty="0"/>
            <a:t>We will use Microsoft Teams as a tool in this class to help us on certain assignments.</a:t>
          </a:r>
        </a:p>
      </dgm:t>
    </dgm:pt>
    <dgm:pt modelId="{04477A9C-C926-43E0-B39B-90F9B7D7FB35}" type="parTrans" cxnId="{40E1163D-FF91-46CC-944A-4C5A83A84082}">
      <dgm:prSet/>
      <dgm:spPr/>
      <dgm:t>
        <a:bodyPr/>
        <a:lstStyle/>
        <a:p>
          <a:endParaRPr lang="en-US"/>
        </a:p>
      </dgm:t>
    </dgm:pt>
    <dgm:pt modelId="{1D620E3D-50A0-491C-A356-64D1070F5E62}" type="sibTrans" cxnId="{40E1163D-FF91-46CC-944A-4C5A83A84082}">
      <dgm:prSet/>
      <dgm:spPr/>
      <dgm:t>
        <a:bodyPr/>
        <a:lstStyle/>
        <a:p>
          <a:endParaRPr lang="en-US"/>
        </a:p>
      </dgm:t>
    </dgm:pt>
    <dgm:pt modelId="{E5756B9F-92B2-4DDC-ABB9-D530E4538B2A}" type="pres">
      <dgm:prSet presAssocID="{BF346A51-E34B-48D9-BF68-71DC8B1A6038}" presName="root" presStyleCnt="0">
        <dgm:presLayoutVars>
          <dgm:dir/>
          <dgm:resizeHandles val="exact"/>
        </dgm:presLayoutVars>
      </dgm:prSet>
      <dgm:spPr/>
    </dgm:pt>
    <dgm:pt modelId="{6CD96713-278E-4607-9967-DB961964E079}" type="pres">
      <dgm:prSet presAssocID="{F657EAD3-B72B-4E7F-9E55-F1E8AC7F6185}" presName="compNode" presStyleCnt="0"/>
      <dgm:spPr/>
    </dgm:pt>
    <dgm:pt modelId="{AADA2ADC-565D-461B-BC21-7D759F697E7D}" type="pres">
      <dgm:prSet presAssocID="{F657EAD3-B72B-4E7F-9E55-F1E8AC7F6185}" presName="bgRect" presStyleLbl="bgShp" presStyleIdx="0" presStyleCnt="4"/>
      <dgm:spPr/>
    </dgm:pt>
    <dgm:pt modelId="{53B08BC9-3C95-4D1C-B3A0-A39DCDCA2775}" type="pres">
      <dgm:prSet presAssocID="{F657EAD3-B72B-4E7F-9E55-F1E8AC7F618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D97A4BE8-0E85-48C4-B4C2-6CC3E1F90263}" type="pres">
      <dgm:prSet presAssocID="{F657EAD3-B72B-4E7F-9E55-F1E8AC7F6185}" presName="spaceRect" presStyleCnt="0"/>
      <dgm:spPr/>
    </dgm:pt>
    <dgm:pt modelId="{C8D1D4B6-1792-4008-B589-6C748D764A07}" type="pres">
      <dgm:prSet presAssocID="{F657EAD3-B72B-4E7F-9E55-F1E8AC7F6185}" presName="parTx" presStyleLbl="revTx" presStyleIdx="0" presStyleCnt="4">
        <dgm:presLayoutVars>
          <dgm:chMax val="0"/>
          <dgm:chPref val="0"/>
        </dgm:presLayoutVars>
      </dgm:prSet>
      <dgm:spPr/>
    </dgm:pt>
    <dgm:pt modelId="{CDB31620-DA95-4557-8F89-5914F7B3866E}" type="pres">
      <dgm:prSet presAssocID="{52BE11A7-0EF9-4099-8914-BCA9078961C8}" presName="sibTrans" presStyleCnt="0"/>
      <dgm:spPr/>
    </dgm:pt>
    <dgm:pt modelId="{F09776E4-2C38-4D35-9B49-1CF3FD1E2FED}" type="pres">
      <dgm:prSet presAssocID="{6EAF221D-BB12-47DC-8F67-37D66FDCDA26}" presName="compNode" presStyleCnt="0"/>
      <dgm:spPr/>
    </dgm:pt>
    <dgm:pt modelId="{AF37131D-6307-465D-B981-F42070AB7AEF}" type="pres">
      <dgm:prSet presAssocID="{6EAF221D-BB12-47DC-8F67-37D66FDCDA26}" presName="bgRect" presStyleLbl="bgShp" presStyleIdx="1" presStyleCnt="4"/>
      <dgm:spPr/>
    </dgm:pt>
    <dgm:pt modelId="{E9372745-E01B-45B7-BD57-6D8CFC4EA111}" type="pres">
      <dgm:prSet presAssocID="{6EAF221D-BB12-47DC-8F67-37D66FDCDA2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8D310973-00E2-43B7-B36F-49F279062F57}" type="pres">
      <dgm:prSet presAssocID="{6EAF221D-BB12-47DC-8F67-37D66FDCDA26}" presName="spaceRect" presStyleCnt="0"/>
      <dgm:spPr/>
    </dgm:pt>
    <dgm:pt modelId="{578368AE-3CC2-4E69-85F9-2BD3AC17B7EC}" type="pres">
      <dgm:prSet presAssocID="{6EAF221D-BB12-47DC-8F67-37D66FDCDA26}" presName="parTx" presStyleLbl="revTx" presStyleIdx="1" presStyleCnt="4">
        <dgm:presLayoutVars>
          <dgm:chMax val="0"/>
          <dgm:chPref val="0"/>
        </dgm:presLayoutVars>
      </dgm:prSet>
      <dgm:spPr/>
    </dgm:pt>
    <dgm:pt modelId="{BDFF6A9F-65DD-4E22-92D4-8AEBD2E40DEA}" type="pres">
      <dgm:prSet presAssocID="{54A7FE28-D032-452C-8AED-9274F7EDABEE}" presName="sibTrans" presStyleCnt="0"/>
      <dgm:spPr/>
    </dgm:pt>
    <dgm:pt modelId="{065EC3C1-C4F3-4D27-B076-6F511F2332B9}" type="pres">
      <dgm:prSet presAssocID="{C239B281-FD61-4140-9199-0A15BE85CB5F}" presName="compNode" presStyleCnt="0"/>
      <dgm:spPr/>
    </dgm:pt>
    <dgm:pt modelId="{7A311A65-5F51-4330-9A21-1F5B604150FE}" type="pres">
      <dgm:prSet presAssocID="{C239B281-FD61-4140-9199-0A15BE85CB5F}" presName="bgRect" presStyleLbl="bgShp" presStyleIdx="2" presStyleCnt="4"/>
      <dgm:spPr/>
    </dgm:pt>
    <dgm:pt modelId="{52C6FFBC-DEBC-4E26-A2D9-C6A8F86EB8D0}" type="pres">
      <dgm:prSet presAssocID="{C239B281-FD61-4140-9199-0A15BE85CB5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of People"/>
        </a:ext>
      </dgm:extLst>
    </dgm:pt>
    <dgm:pt modelId="{214B6967-B343-4563-AE37-12C32C7DBB90}" type="pres">
      <dgm:prSet presAssocID="{C239B281-FD61-4140-9199-0A15BE85CB5F}" presName="spaceRect" presStyleCnt="0"/>
      <dgm:spPr/>
    </dgm:pt>
    <dgm:pt modelId="{4137504F-0BC1-4720-B9F5-DF03B5A4BB64}" type="pres">
      <dgm:prSet presAssocID="{C239B281-FD61-4140-9199-0A15BE85CB5F}" presName="parTx" presStyleLbl="revTx" presStyleIdx="2" presStyleCnt="4">
        <dgm:presLayoutVars>
          <dgm:chMax val="0"/>
          <dgm:chPref val="0"/>
        </dgm:presLayoutVars>
      </dgm:prSet>
      <dgm:spPr/>
    </dgm:pt>
    <dgm:pt modelId="{3D4C838A-AC64-4A60-946E-8C368E9E9E4C}" type="pres">
      <dgm:prSet presAssocID="{BC13DD77-37A4-4CE8-A420-330A498EE123}" presName="sibTrans" presStyleCnt="0"/>
      <dgm:spPr/>
    </dgm:pt>
    <dgm:pt modelId="{FCC0DB12-4748-47B1-923B-D0BD9984461A}" type="pres">
      <dgm:prSet presAssocID="{EC39BD9A-1301-4993-8158-389122F8730B}" presName="compNode" presStyleCnt="0"/>
      <dgm:spPr/>
    </dgm:pt>
    <dgm:pt modelId="{29B47097-D58D-4CF5-987F-F46FE8453DC6}" type="pres">
      <dgm:prSet presAssocID="{EC39BD9A-1301-4993-8158-389122F8730B}" presName="bgRect" presStyleLbl="bgShp" presStyleIdx="3" presStyleCnt="4"/>
      <dgm:spPr/>
    </dgm:pt>
    <dgm:pt modelId="{74D64372-8ECA-422E-AF8E-303A69E929AE}" type="pres">
      <dgm:prSet presAssocID="{EC39BD9A-1301-4993-8158-389122F8730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acher"/>
        </a:ext>
      </dgm:extLst>
    </dgm:pt>
    <dgm:pt modelId="{71BB5B93-E640-49EE-B669-D7951B59011A}" type="pres">
      <dgm:prSet presAssocID="{EC39BD9A-1301-4993-8158-389122F8730B}" presName="spaceRect" presStyleCnt="0"/>
      <dgm:spPr/>
    </dgm:pt>
    <dgm:pt modelId="{6FB32D6E-A0D3-4423-AB24-D5A8B9C7E128}" type="pres">
      <dgm:prSet presAssocID="{EC39BD9A-1301-4993-8158-389122F8730B}" presName="parTx" presStyleLbl="revTx" presStyleIdx="3" presStyleCnt="4">
        <dgm:presLayoutVars>
          <dgm:chMax val="0"/>
          <dgm:chPref val="0"/>
        </dgm:presLayoutVars>
      </dgm:prSet>
      <dgm:spPr/>
    </dgm:pt>
  </dgm:ptLst>
  <dgm:cxnLst>
    <dgm:cxn modelId="{7646BD05-8EB1-4858-B53F-E2EB208C3A35}" srcId="{BF346A51-E34B-48D9-BF68-71DC8B1A6038}" destId="{F657EAD3-B72B-4E7F-9E55-F1E8AC7F6185}" srcOrd="0" destOrd="0" parTransId="{D275AFF1-C0CF-4869-A56D-DCAD5FB4BDD6}" sibTransId="{52BE11A7-0EF9-4099-8914-BCA9078961C8}"/>
    <dgm:cxn modelId="{DB686912-5277-45AA-BBAE-671AC6C5BF19}" srcId="{BF346A51-E34B-48D9-BF68-71DC8B1A6038}" destId="{6EAF221D-BB12-47DC-8F67-37D66FDCDA26}" srcOrd="1" destOrd="0" parTransId="{08ABA7D4-298B-41B3-A971-48301DBA1C5A}" sibTransId="{54A7FE28-D032-452C-8AED-9274F7EDABEE}"/>
    <dgm:cxn modelId="{40E1163D-FF91-46CC-944A-4C5A83A84082}" srcId="{BF346A51-E34B-48D9-BF68-71DC8B1A6038}" destId="{EC39BD9A-1301-4993-8158-389122F8730B}" srcOrd="3" destOrd="0" parTransId="{04477A9C-C926-43E0-B39B-90F9B7D7FB35}" sibTransId="{1D620E3D-50A0-491C-A356-64D1070F5E62}"/>
    <dgm:cxn modelId="{B4E7A776-29F2-4EF1-87E6-9A822EEB1870}" type="presOf" srcId="{BF346A51-E34B-48D9-BF68-71DC8B1A6038}" destId="{E5756B9F-92B2-4DDC-ABB9-D530E4538B2A}" srcOrd="0" destOrd="0" presId="urn:microsoft.com/office/officeart/2018/2/layout/IconVerticalSolidList"/>
    <dgm:cxn modelId="{DA0790B6-EF2F-4F9F-B22B-114B1DE5B46D}" type="presOf" srcId="{C239B281-FD61-4140-9199-0A15BE85CB5F}" destId="{4137504F-0BC1-4720-B9F5-DF03B5A4BB64}" srcOrd="0" destOrd="0" presId="urn:microsoft.com/office/officeart/2018/2/layout/IconVerticalSolidList"/>
    <dgm:cxn modelId="{7A569BC5-85D0-4519-B278-AE418BC32479}" srcId="{BF346A51-E34B-48D9-BF68-71DC8B1A6038}" destId="{C239B281-FD61-4140-9199-0A15BE85CB5F}" srcOrd="2" destOrd="0" parTransId="{E24442C3-AEDC-49C7-B5AD-2B9382C10FD7}" sibTransId="{BC13DD77-37A4-4CE8-A420-330A498EE123}"/>
    <dgm:cxn modelId="{7267DCE2-2C90-4F68-A97C-2524EDA99CE2}" type="presOf" srcId="{F657EAD3-B72B-4E7F-9E55-F1E8AC7F6185}" destId="{C8D1D4B6-1792-4008-B589-6C748D764A07}" srcOrd="0" destOrd="0" presId="urn:microsoft.com/office/officeart/2018/2/layout/IconVerticalSolidList"/>
    <dgm:cxn modelId="{C24BD8EA-CBD1-4958-9B98-9E09DF002894}" type="presOf" srcId="{EC39BD9A-1301-4993-8158-389122F8730B}" destId="{6FB32D6E-A0D3-4423-AB24-D5A8B9C7E128}" srcOrd="0" destOrd="0" presId="urn:microsoft.com/office/officeart/2018/2/layout/IconVerticalSolidList"/>
    <dgm:cxn modelId="{5AEC46EE-F2F4-42A2-A8C1-A27B13BBD3E6}" type="presOf" srcId="{6EAF221D-BB12-47DC-8F67-37D66FDCDA26}" destId="{578368AE-3CC2-4E69-85F9-2BD3AC17B7EC}" srcOrd="0" destOrd="0" presId="urn:microsoft.com/office/officeart/2018/2/layout/IconVerticalSolidList"/>
    <dgm:cxn modelId="{DBE7AC1D-871B-4CFE-91B3-96F84F7F519D}" type="presParOf" srcId="{E5756B9F-92B2-4DDC-ABB9-D530E4538B2A}" destId="{6CD96713-278E-4607-9967-DB961964E079}" srcOrd="0" destOrd="0" presId="urn:microsoft.com/office/officeart/2018/2/layout/IconVerticalSolidList"/>
    <dgm:cxn modelId="{EA46FEDC-790D-4E52-9AD9-DA55482A5DEC}" type="presParOf" srcId="{6CD96713-278E-4607-9967-DB961964E079}" destId="{AADA2ADC-565D-461B-BC21-7D759F697E7D}" srcOrd="0" destOrd="0" presId="urn:microsoft.com/office/officeart/2018/2/layout/IconVerticalSolidList"/>
    <dgm:cxn modelId="{68B8410B-E65C-4B8F-90FC-FDCB4254C9C4}" type="presParOf" srcId="{6CD96713-278E-4607-9967-DB961964E079}" destId="{53B08BC9-3C95-4D1C-B3A0-A39DCDCA2775}" srcOrd="1" destOrd="0" presId="urn:microsoft.com/office/officeart/2018/2/layout/IconVerticalSolidList"/>
    <dgm:cxn modelId="{F2E275F7-07D5-4FBD-9ABA-AF91FDAE40D5}" type="presParOf" srcId="{6CD96713-278E-4607-9967-DB961964E079}" destId="{D97A4BE8-0E85-48C4-B4C2-6CC3E1F90263}" srcOrd="2" destOrd="0" presId="urn:microsoft.com/office/officeart/2018/2/layout/IconVerticalSolidList"/>
    <dgm:cxn modelId="{D961F100-473D-4C0B-8E7B-83E0F2FC0A70}" type="presParOf" srcId="{6CD96713-278E-4607-9967-DB961964E079}" destId="{C8D1D4B6-1792-4008-B589-6C748D764A07}" srcOrd="3" destOrd="0" presId="urn:microsoft.com/office/officeart/2018/2/layout/IconVerticalSolidList"/>
    <dgm:cxn modelId="{C252AF2C-A5F9-488B-9377-FEC550E354E0}" type="presParOf" srcId="{E5756B9F-92B2-4DDC-ABB9-D530E4538B2A}" destId="{CDB31620-DA95-4557-8F89-5914F7B3866E}" srcOrd="1" destOrd="0" presId="urn:microsoft.com/office/officeart/2018/2/layout/IconVerticalSolidList"/>
    <dgm:cxn modelId="{3E9C2DC0-2AAD-4F00-B343-4069F28C55AF}" type="presParOf" srcId="{E5756B9F-92B2-4DDC-ABB9-D530E4538B2A}" destId="{F09776E4-2C38-4D35-9B49-1CF3FD1E2FED}" srcOrd="2" destOrd="0" presId="urn:microsoft.com/office/officeart/2018/2/layout/IconVerticalSolidList"/>
    <dgm:cxn modelId="{7D1837F0-890C-4E54-82F1-07D0E899E19C}" type="presParOf" srcId="{F09776E4-2C38-4D35-9B49-1CF3FD1E2FED}" destId="{AF37131D-6307-465D-B981-F42070AB7AEF}" srcOrd="0" destOrd="0" presId="urn:microsoft.com/office/officeart/2018/2/layout/IconVerticalSolidList"/>
    <dgm:cxn modelId="{05C53E6A-3FF4-4925-961F-A341ADBC900A}" type="presParOf" srcId="{F09776E4-2C38-4D35-9B49-1CF3FD1E2FED}" destId="{E9372745-E01B-45B7-BD57-6D8CFC4EA111}" srcOrd="1" destOrd="0" presId="urn:microsoft.com/office/officeart/2018/2/layout/IconVerticalSolidList"/>
    <dgm:cxn modelId="{8D85E981-770F-4CEB-A398-2FA6271487AA}" type="presParOf" srcId="{F09776E4-2C38-4D35-9B49-1CF3FD1E2FED}" destId="{8D310973-00E2-43B7-B36F-49F279062F57}" srcOrd="2" destOrd="0" presId="urn:microsoft.com/office/officeart/2018/2/layout/IconVerticalSolidList"/>
    <dgm:cxn modelId="{74649DD2-5AAD-43FB-A205-7E80B5A636E5}" type="presParOf" srcId="{F09776E4-2C38-4D35-9B49-1CF3FD1E2FED}" destId="{578368AE-3CC2-4E69-85F9-2BD3AC17B7EC}" srcOrd="3" destOrd="0" presId="urn:microsoft.com/office/officeart/2018/2/layout/IconVerticalSolidList"/>
    <dgm:cxn modelId="{10FBB635-ACD1-4E00-8A61-80AB60F5DB55}" type="presParOf" srcId="{E5756B9F-92B2-4DDC-ABB9-D530E4538B2A}" destId="{BDFF6A9F-65DD-4E22-92D4-8AEBD2E40DEA}" srcOrd="3" destOrd="0" presId="urn:microsoft.com/office/officeart/2018/2/layout/IconVerticalSolidList"/>
    <dgm:cxn modelId="{A6A180F0-BCFF-48DF-A5C7-7350A212944D}" type="presParOf" srcId="{E5756B9F-92B2-4DDC-ABB9-D530E4538B2A}" destId="{065EC3C1-C4F3-4D27-B076-6F511F2332B9}" srcOrd="4" destOrd="0" presId="urn:microsoft.com/office/officeart/2018/2/layout/IconVerticalSolidList"/>
    <dgm:cxn modelId="{60098F54-8094-4749-98F4-317C660ED2C5}" type="presParOf" srcId="{065EC3C1-C4F3-4D27-B076-6F511F2332B9}" destId="{7A311A65-5F51-4330-9A21-1F5B604150FE}" srcOrd="0" destOrd="0" presId="urn:microsoft.com/office/officeart/2018/2/layout/IconVerticalSolidList"/>
    <dgm:cxn modelId="{F8AA9C37-7B3A-459C-B04E-3FFF93C7388C}" type="presParOf" srcId="{065EC3C1-C4F3-4D27-B076-6F511F2332B9}" destId="{52C6FFBC-DEBC-4E26-A2D9-C6A8F86EB8D0}" srcOrd="1" destOrd="0" presId="urn:microsoft.com/office/officeart/2018/2/layout/IconVerticalSolidList"/>
    <dgm:cxn modelId="{0971808D-A14F-4325-9095-5D5E2D2960E7}" type="presParOf" srcId="{065EC3C1-C4F3-4D27-B076-6F511F2332B9}" destId="{214B6967-B343-4563-AE37-12C32C7DBB90}" srcOrd="2" destOrd="0" presId="urn:microsoft.com/office/officeart/2018/2/layout/IconVerticalSolidList"/>
    <dgm:cxn modelId="{7FC8C9BA-C2E5-4113-A3E7-98D7274C2B2A}" type="presParOf" srcId="{065EC3C1-C4F3-4D27-B076-6F511F2332B9}" destId="{4137504F-0BC1-4720-B9F5-DF03B5A4BB64}" srcOrd="3" destOrd="0" presId="urn:microsoft.com/office/officeart/2018/2/layout/IconVerticalSolidList"/>
    <dgm:cxn modelId="{8E27F65F-014F-4993-A636-FDDF3D03A45F}" type="presParOf" srcId="{E5756B9F-92B2-4DDC-ABB9-D530E4538B2A}" destId="{3D4C838A-AC64-4A60-946E-8C368E9E9E4C}" srcOrd="5" destOrd="0" presId="urn:microsoft.com/office/officeart/2018/2/layout/IconVerticalSolidList"/>
    <dgm:cxn modelId="{48F94DF3-19AD-4D79-8A3B-0C33911B094E}" type="presParOf" srcId="{E5756B9F-92B2-4DDC-ABB9-D530E4538B2A}" destId="{FCC0DB12-4748-47B1-923B-D0BD9984461A}" srcOrd="6" destOrd="0" presId="urn:microsoft.com/office/officeart/2018/2/layout/IconVerticalSolidList"/>
    <dgm:cxn modelId="{B9F3BB37-28A5-4C64-970A-8831DFCDF72C}" type="presParOf" srcId="{FCC0DB12-4748-47B1-923B-D0BD9984461A}" destId="{29B47097-D58D-4CF5-987F-F46FE8453DC6}" srcOrd="0" destOrd="0" presId="urn:microsoft.com/office/officeart/2018/2/layout/IconVerticalSolidList"/>
    <dgm:cxn modelId="{47EE1DD3-D3F8-4C88-AA05-55E29FC120B9}" type="presParOf" srcId="{FCC0DB12-4748-47B1-923B-D0BD9984461A}" destId="{74D64372-8ECA-422E-AF8E-303A69E929AE}" srcOrd="1" destOrd="0" presId="urn:microsoft.com/office/officeart/2018/2/layout/IconVerticalSolidList"/>
    <dgm:cxn modelId="{70A808A3-52A9-4257-82FF-987D2AF8FEC4}" type="presParOf" srcId="{FCC0DB12-4748-47B1-923B-D0BD9984461A}" destId="{71BB5B93-E640-49EE-B669-D7951B59011A}" srcOrd="2" destOrd="0" presId="urn:microsoft.com/office/officeart/2018/2/layout/IconVerticalSolidList"/>
    <dgm:cxn modelId="{B4EE8447-F39B-4D6A-9629-87E9E92AACE9}" type="presParOf" srcId="{FCC0DB12-4748-47B1-923B-D0BD9984461A}" destId="{6FB32D6E-A0D3-4423-AB24-D5A8B9C7E12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9F42C1-63AE-4654-82F3-34853E827944}" type="doc">
      <dgm:prSet loTypeId="urn:microsoft.com/office/officeart/2005/8/layout/process5" loCatId="process" qsTypeId="urn:microsoft.com/office/officeart/2005/8/quickstyle/simple1" qsCatId="simple" csTypeId="urn:microsoft.com/office/officeart/2005/8/colors/colorful1" csCatId="colorful"/>
      <dgm:spPr/>
      <dgm:t>
        <a:bodyPr/>
        <a:lstStyle/>
        <a:p>
          <a:endParaRPr lang="en-US"/>
        </a:p>
      </dgm:t>
    </dgm:pt>
    <dgm:pt modelId="{0ED257E7-BD68-4013-B71E-FF6EC94E0B27}">
      <dgm:prSet/>
      <dgm:spPr/>
      <dgm:t>
        <a:bodyPr/>
        <a:lstStyle/>
        <a:p>
          <a:r>
            <a:rPr lang="en-US"/>
            <a:t>Self-Awareness</a:t>
          </a:r>
        </a:p>
      </dgm:t>
    </dgm:pt>
    <dgm:pt modelId="{5D56B181-1847-4E1B-978F-47E1C55ECE58}" type="parTrans" cxnId="{626949BD-3DCD-49E7-8D68-ED43A28FF071}">
      <dgm:prSet/>
      <dgm:spPr/>
      <dgm:t>
        <a:bodyPr/>
        <a:lstStyle/>
        <a:p>
          <a:endParaRPr lang="en-US"/>
        </a:p>
      </dgm:t>
    </dgm:pt>
    <dgm:pt modelId="{278FCC2C-A822-474E-88EC-06BC56C1D284}" type="sibTrans" cxnId="{626949BD-3DCD-49E7-8D68-ED43A28FF071}">
      <dgm:prSet/>
      <dgm:spPr/>
      <dgm:t>
        <a:bodyPr/>
        <a:lstStyle/>
        <a:p>
          <a:endParaRPr lang="en-US"/>
        </a:p>
      </dgm:t>
    </dgm:pt>
    <dgm:pt modelId="{968DF565-F6FE-419D-B5F6-D50EA753F66D}">
      <dgm:prSet/>
      <dgm:spPr/>
      <dgm:t>
        <a:bodyPr/>
        <a:lstStyle/>
        <a:p>
          <a:r>
            <a:rPr lang="en-US"/>
            <a:t>Self-Management</a:t>
          </a:r>
        </a:p>
      </dgm:t>
    </dgm:pt>
    <dgm:pt modelId="{2BDC85C1-FF94-4AD7-BD5E-19C36ED96232}" type="parTrans" cxnId="{5A546DF6-374C-4779-9889-FB81AC2A6776}">
      <dgm:prSet/>
      <dgm:spPr/>
      <dgm:t>
        <a:bodyPr/>
        <a:lstStyle/>
        <a:p>
          <a:endParaRPr lang="en-US"/>
        </a:p>
      </dgm:t>
    </dgm:pt>
    <dgm:pt modelId="{4AFA1805-4F39-4130-8EAA-DD662CE010E1}" type="sibTrans" cxnId="{5A546DF6-374C-4779-9889-FB81AC2A6776}">
      <dgm:prSet/>
      <dgm:spPr/>
      <dgm:t>
        <a:bodyPr/>
        <a:lstStyle/>
        <a:p>
          <a:endParaRPr lang="en-US"/>
        </a:p>
      </dgm:t>
    </dgm:pt>
    <dgm:pt modelId="{2469C05F-AE2D-4F24-908B-CEE963A3DB79}">
      <dgm:prSet/>
      <dgm:spPr/>
      <dgm:t>
        <a:bodyPr/>
        <a:lstStyle/>
        <a:p>
          <a:r>
            <a:rPr lang="en-US"/>
            <a:t>Social Awareness</a:t>
          </a:r>
        </a:p>
      </dgm:t>
    </dgm:pt>
    <dgm:pt modelId="{8C8C48A2-CE16-4731-A203-3CF0D5D64CE7}" type="parTrans" cxnId="{503700A5-5CCE-4A82-AFF2-08C7EE00AADE}">
      <dgm:prSet/>
      <dgm:spPr/>
      <dgm:t>
        <a:bodyPr/>
        <a:lstStyle/>
        <a:p>
          <a:endParaRPr lang="en-US"/>
        </a:p>
      </dgm:t>
    </dgm:pt>
    <dgm:pt modelId="{AA3903D7-E9D6-4073-899C-927D136907A2}" type="sibTrans" cxnId="{503700A5-5CCE-4A82-AFF2-08C7EE00AADE}">
      <dgm:prSet/>
      <dgm:spPr/>
      <dgm:t>
        <a:bodyPr/>
        <a:lstStyle/>
        <a:p>
          <a:endParaRPr lang="en-US"/>
        </a:p>
      </dgm:t>
    </dgm:pt>
    <dgm:pt modelId="{B7D1605E-C23D-4E6A-A8F8-7A7379B95647}">
      <dgm:prSet/>
      <dgm:spPr/>
      <dgm:t>
        <a:bodyPr/>
        <a:lstStyle/>
        <a:p>
          <a:r>
            <a:rPr lang="en-US"/>
            <a:t>Relationship Management</a:t>
          </a:r>
        </a:p>
      </dgm:t>
    </dgm:pt>
    <dgm:pt modelId="{A6BF2472-304C-4C89-9993-9279E9FD2BB4}" type="parTrans" cxnId="{577BCE21-98CA-42B0-B6A0-76173235810F}">
      <dgm:prSet/>
      <dgm:spPr/>
      <dgm:t>
        <a:bodyPr/>
        <a:lstStyle/>
        <a:p>
          <a:endParaRPr lang="en-US"/>
        </a:p>
      </dgm:t>
    </dgm:pt>
    <dgm:pt modelId="{C6B1A1CB-1AB2-4650-96EC-521DA30A65C4}" type="sibTrans" cxnId="{577BCE21-98CA-42B0-B6A0-76173235810F}">
      <dgm:prSet/>
      <dgm:spPr/>
      <dgm:t>
        <a:bodyPr/>
        <a:lstStyle/>
        <a:p>
          <a:endParaRPr lang="en-US"/>
        </a:p>
      </dgm:t>
    </dgm:pt>
    <dgm:pt modelId="{324307D0-9E11-43A8-8E15-D9A9418109E1}" type="pres">
      <dgm:prSet presAssocID="{089F42C1-63AE-4654-82F3-34853E827944}" presName="diagram" presStyleCnt="0">
        <dgm:presLayoutVars>
          <dgm:dir/>
          <dgm:resizeHandles val="exact"/>
        </dgm:presLayoutVars>
      </dgm:prSet>
      <dgm:spPr/>
    </dgm:pt>
    <dgm:pt modelId="{6CA89A8F-83B5-4CD7-9041-43034345D255}" type="pres">
      <dgm:prSet presAssocID="{0ED257E7-BD68-4013-B71E-FF6EC94E0B27}" presName="node" presStyleLbl="node1" presStyleIdx="0" presStyleCnt="4">
        <dgm:presLayoutVars>
          <dgm:bulletEnabled val="1"/>
        </dgm:presLayoutVars>
      </dgm:prSet>
      <dgm:spPr/>
    </dgm:pt>
    <dgm:pt modelId="{090B9205-6B68-443B-B3A0-5B7A5EBFF81D}" type="pres">
      <dgm:prSet presAssocID="{278FCC2C-A822-474E-88EC-06BC56C1D284}" presName="sibTrans" presStyleLbl="sibTrans2D1" presStyleIdx="0" presStyleCnt="3"/>
      <dgm:spPr/>
    </dgm:pt>
    <dgm:pt modelId="{1258B29D-7B36-462C-8A5A-1391E2C6F7EA}" type="pres">
      <dgm:prSet presAssocID="{278FCC2C-A822-474E-88EC-06BC56C1D284}" presName="connectorText" presStyleLbl="sibTrans2D1" presStyleIdx="0" presStyleCnt="3"/>
      <dgm:spPr/>
    </dgm:pt>
    <dgm:pt modelId="{3E632330-AB09-46B2-95F1-8C93185CCF5A}" type="pres">
      <dgm:prSet presAssocID="{968DF565-F6FE-419D-B5F6-D50EA753F66D}" presName="node" presStyleLbl="node1" presStyleIdx="1" presStyleCnt="4">
        <dgm:presLayoutVars>
          <dgm:bulletEnabled val="1"/>
        </dgm:presLayoutVars>
      </dgm:prSet>
      <dgm:spPr/>
    </dgm:pt>
    <dgm:pt modelId="{DEB92DC7-1966-4246-8816-C7702A5D8253}" type="pres">
      <dgm:prSet presAssocID="{4AFA1805-4F39-4130-8EAA-DD662CE010E1}" presName="sibTrans" presStyleLbl="sibTrans2D1" presStyleIdx="1" presStyleCnt="3"/>
      <dgm:spPr/>
    </dgm:pt>
    <dgm:pt modelId="{54FE57E7-1CE9-440F-9625-2A71E27FEE73}" type="pres">
      <dgm:prSet presAssocID="{4AFA1805-4F39-4130-8EAA-DD662CE010E1}" presName="connectorText" presStyleLbl="sibTrans2D1" presStyleIdx="1" presStyleCnt="3"/>
      <dgm:spPr/>
    </dgm:pt>
    <dgm:pt modelId="{A2E9DCDE-1E13-4C5A-8F68-87380C40A4E4}" type="pres">
      <dgm:prSet presAssocID="{2469C05F-AE2D-4F24-908B-CEE963A3DB79}" presName="node" presStyleLbl="node1" presStyleIdx="2" presStyleCnt="4">
        <dgm:presLayoutVars>
          <dgm:bulletEnabled val="1"/>
        </dgm:presLayoutVars>
      </dgm:prSet>
      <dgm:spPr/>
    </dgm:pt>
    <dgm:pt modelId="{371CE962-053E-4F3C-B45F-19065CD19601}" type="pres">
      <dgm:prSet presAssocID="{AA3903D7-E9D6-4073-899C-927D136907A2}" presName="sibTrans" presStyleLbl="sibTrans2D1" presStyleIdx="2" presStyleCnt="3"/>
      <dgm:spPr/>
    </dgm:pt>
    <dgm:pt modelId="{9F065424-4C88-4A25-BDE7-115E2C239F67}" type="pres">
      <dgm:prSet presAssocID="{AA3903D7-E9D6-4073-899C-927D136907A2}" presName="connectorText" presStyleLbl="sibTrans2D1" presStyleIdx="2" presStyleCnt="3"/>
      <dgm:spPr/>
    </dgm:pt>
    <dgm:pt modelId="{34AE9EDA-A186-4C5E-A7CC-26274B876C29}" type="pres">
      <dgm:prSet presAssocID="{B7D1605E-C23D-4E6A-A8F8-7A7379B95647}" presName="node" presStyleLbl="node1" presStyleIdx="3" presStyleCnt="4">
        <dgm:presLayoutVars>
          <dgm:bulletEnabled val="1"/>
        </dgm:presLayoutVars>
      </dgm:prSet>
      <dgm:spPr/>
    </dgm:pt>
  </dgm:ptLst>
  <dgm:cxnLst>
    <dgm:cxn modelId="{F6EADB12-357E-48AA-93E3-951DEF2182A4}" type="presOf" srcId="{968DF565-F6FE-419D-B5F6-D50EA753F66D}" destId="{3E632330-AB09-46B2-95F1-8C93185CCF5A}" srcOrd="0" destOrd="0" presId="urn:microsoft.com/office/officeart/2005/8/layout/process5"/>
    <dgm:cxn modelId="{E7709621-DDCD-48A4-B136-F4081ADE9150}" type="presOf" srcId="{B7D1605E-C23D-4E6A-A8F8-7A7379B95647}" destId="{34AE9EDA-A186-4C5E-A7CC-26274B876C29}" srcOrd="0" destOrd="0" presId="urn:microsoft.com/office/officeart/2005/8/layout/process5"/>
    <dgm:cxn modelId="{577BCE21-98CA-42B0-B6A0-76173235810F}" srcId="{089F42C1-63AE-4654-82F3-34853E827944}" destId="{B7D1605E-C23D-4E6A-A8F8-7A7379B95647}" srcOrd="3" destOrd="0" parTransId="{A6BF2472-304C-4C89-9993-9279E9FD2BB4}" sibTransId="{C6B1A1CB-1AB2-4650-96EC-521DA30A65C4}"/>
    <dgm:cxn modelId="{93DA6D22-E863-413E-8E04-13F5BD91BB00}" type="presOf" srcId="{278FCC2C-A822-474E-88EC-06BC56C1D284}" destId="{090B9205-6B68-443B-B3A0-5B7A5EBFF81D}" srcOrd="0" destOrd="0" presId="urn:microsoft.com/office/officeart/2005/8/layout/process5"/>
    <dgm:cxn modelId="{5F0AEE2B-CC02-466A-8663-F0601C5D4C58}" type="presOf" srcId="{2469C05F-AE2D-4F24-908B-CEE963A3DB79}" destId="{A2E9DCDE-1E13-4C5A-8F68-87380C40A4E4}" srcOrd="0" destOrd="0" presId="urn:microsoft.com/office/officeart/2005/8/layout/process5"/>
    <dgm:cxn modelId="{0A31227A-18AF-4AE1-A9CE-DBF261F17D02}" type="presOf" srcId="{AA3903D7-E9D6-4073-899C-927D136907A2}" destId="{9F065424-4C88-4A25-BDE7-115E2C239F67}" srcOrd="1" destOrd="0" presId="urn:microsoft.com/office/officeart/2005/8/layout/process5"/>
    <dgm:cxn modelId="{7D09507F-658C-4D9E-959F-2ED58DA1005D}" type="presOf" srcId="{278FCC2C-A822-474E-88EC-06BC56C1D284}" destId="{1258B29D-7B36-462C-8A5A-1391E2C6F7EA}" srcOrd="1" destOrd="0" presId="urn:microsoft.com/office/officeart/2005/8/layout/process5"/>
    <dgm:cxn modelId="{B4894D9F-0420-457B-9C15-BEF37566B68B}" type="presOf" srcId="{AA3903D7-E9D6-4073-899C-927D136907A2}" destId="{371CE962-053E-4F3C-B45F-19065CD19601}" srcOrd="0" destOrd="0" presId="urn:microsoft.com/office/officeart/2005/8/layout/process5"/>
    <dgm:cxn modelId="{5DC0A0A0-72EB-4661-97A3-54EE07E19F11}" type="presOf" srcId="{4AFA1805-4F39-4130-8EAA-DD662CE010E1}" destId="{DEB92DC7-1966-4246-8816-C7702A5D8253}" srcOrd="0" destOrd="0" presId="urn:microsoft.com/office/officeart/2005/8/layout/process5"/>
    <dgm:cxn modelId="{503700A5-5CCE-4A82-AFF2-08C7EE00AADE}" srcId="{089F42C1-63AE-4654-82F3-34853E827944}" destId="{2469C05F-AE2D-4F24-908B-CEE963A3DB79}" srcOrd="2" destOrd="0" parTransId="{8C8C48A2-CE16-4731-A203-3CF0D5D64CE7}" sibTransId="{AA3903D7-E9D6-4073-899C-927D136907A2}"/>
    <dgm:cxn modelId="{626949BD-3DCD-49E7-8D68-ED43A28FF071}" srcId="{089F42C1-63AE-4654-82F3-34853E827944}" destId="{0ED257E7-BD68-4013-B71E-FF6EC94E0B27}" srcOrd="0" destOrd="0" parTransId="{5D56B181-1847-4E1B-978F-47E1C55ECE58}" sibTransId="{278FCC2C-A822-474E-88EC-06BC56C1D284}"/>
    <dgm:cxn modelId="{A7EA18DF-284C-48B7-AC55-FDF425CAB1DC}" type="presOf" srcId="{0ED257E7-BD68-4013-B71E-FF6EC94E0B27}" destId="{6CA89A8F-83B5-4CD7-9041-43034345D255}" srcOrd="0" destOrd="0" presId="urn:microsoft.com/office/officeart/2005/8/layout/process5"/>
    <dgm:cxn modelId="{1E2414E7-53E7-458E-9A3D-0F7ABAB5D236}" type="presOf" srcId="{4AFA1805-4F39-4130-8EAA-DD662CE010E1}" destId="{54FE57E7-1CE9-440F-9625-2A71E27FEE73}" srcOrd="1" destOrd="0" presId="urn:microsoft.com/office/officeart/2005/8/layout/process5"/>
    <dgm:cxn modelId="{5A546DF6-374C-4779-9889-FB81AC2A6776}" srcId="{089F42C1-63AE-4654-82F3-34853E827944}" destId="{968DF565-F6FE-419D-B5F6-D50EA753F66D}" srcOrd="1" destOrd="0" parTransId="{2BDC85C1-FF94-4AD7-BD5E-19C36ED96232}" sibTransId="{4AFA1805-4F39-4130-8EAA-DD662CE010E1}"/>
    <dgm:cxn modelId="{A0C6B2F8-75A6-48D2-81EB-FB773C3DF667}" type="presOf" srcId="{089F42C1-63AE-4654-82F3-34853E827944}" destId="{324307D0-9E11-43A8-8E15-D9A9418109E1}" srcOrd="0" destOrd="0" presId="urn:microsoft.com/office/officeart/2005/8/layout/process5"/>
    <dgm:cxn modelId="{8C5EF993-43F0-4D0B-9D1F-A2982DA0B14F}" type="presParOf" srcId="{324307D0-9E11-43A8-8E15-D9A9418109E1}" destId="{6CA89A8F-83B5-4CD7-9041-43034345D255}" srcOrd="0" destOrd="0" presId="urn:microsoft.com/office/officeart/2005/8/layout/process5"/>
    <dgm:cxn modelId="{1168F12F-4AAA-4BCF-9DA4-4617C1953613}" type="presParOf" srcId="{324307D0-9E11-43A8-8E15-D9A9418109E1}" destId="{090B9205-6B68-443B-B3A0-5B7A5EBFF81D}" srcOrd="1" destOrd="0" presId="urn:microsoft.com/office/officeart/2005/8/layout/process5"/>
    <dgm:cxn modelId="{E16C3D3C-DF81-4C37-A388-0A0A9BD0450B}" type="presParOf" srcId="{090B9205-6B68-443B-B3A0-5B7A5EBFF81D}" destId="{1258B29D-7B36-462C-8A5A-1391E2C6F7EA}" srcOrd="0" destOrd="0" presId="urn:microsoft.com/office/officeart/2005/8/layout/process5"/>
    <dgm:cxn modelId="{8A8D5439-2896-447E-B145-E73D552E28C0}" type="presParOf" srcId="{324307D0-9E11-43A8-8E15-D9A9418109E1}" destId="{3E632330-AB09-46B2-95F1-8C93185CCF5A}" srcOrd="2" destOrd="0" presId="urn:microsoft.com/office/officeart/2005/8/layout/process5"/>
    <dgm:cxn modelId="{444F2C09-1139-4FF4-870B-22D0BF13B88D}" type="presParOf" srcId="{324307D0-9E11-43A8-8E15-D9A9418109E1}" destId="{DEB92DC7-1966-4246-8816-C7702A5D8253}" srcOrd="3" destOrd="0" presId="urn:microsoft.com/office/officeart/2005/8/layout/process5"/>
    <dgm:cxn modelId="{25C5F213-3E9A-41EE-8065-8F5B4C86F64E}" type="presParOf" srcId="{DEB92DC7-1966-4246-8816-C7702A5D8253}" destId="{54FE57E7-1CE9-440F-9625-2A71E27FEE73}" srcOrd="0" destOrd="0" presId="urn:microsoft.com/office/officeart/2005/8/layout/process5"/>
    <dgm:cxn modelId="{EE24CB2A-1869-44A8-9E3D-90AC98AD7E0F}" type="presParOf" srcId="{324307D0-9E11-43A8-8E15-D9A9418109E1}" destId="{A2E9DCDE-1E13-4C5A-8F68-87380C40A4E4}" srcOrd="4" destOrd="0" presId="urn:microsoft.com/office/officeart/2005/8/layout/process5"/>
    <dgm:cxn modelId="{F4935FB3-6409-459A-ABF1-555A2AF1DBCA}" type="presParOf" srcId="{324307D0-9E11-43A8-8E15-D9A9418109E1}" destId="{371CE962-053E-4F3C-B45F-19065CD19601}" srcOrd="5" destOrd="0" presId="urn:microsoft.com/office/officeart/2005/8/layout/process5"/>
    <dgm:cxn modelId="{726AF9DC-5564-408D-B369-184702FAC4CC}" type="presParOf" srcId="{371CE962-053E-4F3C-B45F-19065CD19601}" destId="{9F065424-4C88-4A25-BDE7-115E2C239F67}" srcOrd="0" destOrd="0" presId="urn:microsoft.com/office/officeart/2005/8/layout/process5"/>
    <dgm:cxn modelId="{7BAE381B-079D-4EF0-80A7-50B5A935C119}" type="presParOf" srcId="{324307D0-9E11-43A8-8E15-D9A9418109E1}" destId="{34AE9EDA-A186-4C5E-A7CC-26274B876C29}" srcOrd="6"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F8B4E0-6274-42D7-BCFD-00D2B751D7E2}">
      <dsp:nvSpPr>
        <dsp:cNvPr id="0" name=""/>
        <dsp:cNvSpPr/>
      </dsp:nvSpPr>
      <dsp:spPr>
        <a:xfrm>
          <a:off x="0" y="640"/>
          <a:ext cx="5914209" cy="14992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2D48F0-BA97-40A2-8DE6-1CCF040301FA}">
      <dsp:nvSpPr>
        <dsp:cNvPr id="0" name=""/>
        <dsp:cNvSpPr/>
      </dsp:nvSpPr>
      <dsp:spPr>
        <a:xfrm>
          <a:off x="453523" y="337971"/>
          <a:ext cx="824587" cy="824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78C7E3-5629-4117-B873-356C7B3EF393}">
      <dsp:nvSpPr>
        <dsp:cNvPr id="0" name=""/>
        <dsp:cNvSpPr/>
      </dsp:nvSpPr>
      <dsp:spPr>
        <a:xfrm>
          <a:off x="1731633" y="640"/>
          <a:ext cx="4182575" cy="149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71" tIns="158671" rIns="158671" bIns="158671" numCol="1" spcCol="1270" anchor="ctr" anchorCtr="0">
          <a:noAutofit/>
        </a:bodyPr>
        <a:lstStyle/>
        <a:p>
          <a:pPr marL="0" lvl="0" indent="0" algn="l" defTabSz="1111250">
            <a:lnSpc>
              <a:spcPct val="100000"/>
            </a:lnSpc>
            <a:spcBef>
              <a:spcPct val="0"/>
            </a:spcBef>
            <a:spcAft>
              <a:spcPct val="35000"/>
            </a:spcAft>
            <a:buNone/>
          </a:pPr>
          <a:r>
            <a:rPr lang="en-US" sz="2500" kern="1200"/>
            <a:t>What is your name?</a:t>
          </a:r>
        </a:p>
      </dsp:txBody>
      <dsp:txXfrm>
        <a:off x="1731633" y="640"/>
        <a:ext cx="4182575" cy="1499250"/>
      </dsp:txXfrm>
    </dsp:sp>
    <dsp:sp modelId="{69E8BB47-A98A-4B1B-8F48-35596D0AE30C}">
      <dsp:nvSpPr>
        <dsp:cNvPr id="0" name=""/>
        <dsp:cNvSpPr/>
      </dsp:nvSpPr>
      <dsp:spPr>
        <a:xfrm>
          <a:off x="0" y="1874703"/>
          <a:ext cx="5914209" cy="14992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8A5AC3-E2FF-4201-812D-20B9B01488EE}">
      <dsp:nvSpPr>
        <dsp:cNvPr id="0" name=""/>
        <dsp:cNvSpPr/>
      </dsp:nvSpPr>
      <dsp:spPr>
        <a:xfrm>
          <a:off x="453523" y="2212034"/>
          <a:ext cx="824587" cy="824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61516D-C194-4899-B2A0-E44B020EF72B}">
      <dsp:nvSpPr>
        <dsp:cNvPr id="0" name=""/>
        <dsp:cNvSpPr/>
      </dsp:nvSpPr>
      <dsp:spPr>
        <a:xfrm>
          <a:off x="1731633" y="1874703"/>
          <a:ext cx="4182575" cy="149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71" tIns="158671" rIns="158671" bIns="158671" numCol="1" spcCol="1270" anchor="ctr" anchorCtr="0">
          <a:noAutofit/>
        </a:bodyPr>
        <a:lstStyle/>
        <a:p>
          <a:pPr marL="0" lvl="0" indent="0" algn="l" defTabSz="1111250">
            <a:lnSpc>
              <a:spcPct val="100000"/>
            </a:lnSpc>
            <a:spcBef>
              <a:spcPct val="0"/>
            </a:spcBef>
            <a:spcAft>
              <a:spcPct val="35000"/>
            </a:spcAft>
            <a:buNone/>
          </a:pPr>
          <a:r>
            <a:rPr lang="en-US" sz="2500" kern="1200"/>
            <a:t>Where are you from?</a:t>
          </a:r>
        </a:p>
      </dsp:txBody>
      <dsp:txXfrm>
        <a:off x="1731633" y="1874703"/>
        <a:ext cx="4182575" cy="1499250"/>
      </dsp:txXfrm>
    </dsp:sp>
    <dsp:sp modelId="{D991E3ED-8769-4920-A86B-5FEB9C28D943}">
      <dsp:nvSpPr>
        <dsp:cNvPr id="0" name=""/>
        <dsp:cNvSpPr/>
      </dsp:nvSpPr>
      <dsp:spPr>
        <a:xfrm>
          <a:off x="0" y="3748766"/>
          <a:ext cx="5914209" cy="14992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99E421-B082-4C98-A079-6F5D6D34D348}">
      <dsp:nvSpPr>
        <dsp:cNvPr id="0" name=""/>
        <dsp:cNvSpPr/>
      </dsp:nvSpPr>
      <dsp:spPr>
        <a:xfrm>
          <a:off x="453523" y="4086097"/>
          <a:ext cx="824587" cy="824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6773AB-B643-4CC2-ACB9-D513B74EFBB2}">
      <dsp:nvSpPr>
        <dsp:cNvPr id="0" name=""/>
        <dsp:cNvSpPr/>
      </dsp:nvSpPr>
      <dsp:spPr>
        <a:xfrm>
          <a:off x="1731633" y="3748766"/>
          <a:ext cx="4182575" cy="149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71" tIns="158671" rIns="158671" bIns="158671" numCol="1" spcCol="1270" anchor="ctr" anchorCtr="0">
          <a:noAutofit/>
        </a:bodyPr>
        <a:lstStyle/>
        <a:p>
          <a:pPr marL="0" lvl="0" indent="0" algn="l" defTabSz="1111250">
            <a:lnSpc>
              <a:spcPct val="100000"/>
            </a:lnSpc>
            <a:spcBef>
              <a:spcPct val="0"/>
            </a:spcBef>
            <a:spcAft>
              <a:spcPct val="35000"/>
            </a:spcAft>
            <a:buNone/>
          </a:pPr>
          <a:r>
            <a:rPr lang="en-US" sz="2500" kern="1200" dirty="0"/>
            <a:t>One thing about you…</a:t>
          </a:r>
        </a:p>
      </dsp:txBody>
      <dsp:txXfrm>
        <a:off x="1731633" y="3748766"/>
        <a:ext cx="4182575" cy="1499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33FF3F-E4AD-4BD7-B386-480E0CE13BBF}">
      <dsp:nvSpPr>
        <dsp:cNvPr id="0" name=""/>
        <dsp:cNvSpPr/>
      </dsp:nvSpPr>
      <dsp:spPr>
        <a:xfrm>
          <a:off x="0" y="367128"/>
          <a:ext cx="5914209" cy="26460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9008" tIns="499872" rIns="45900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1.0 Articulate the principles of teamwork.</a:t>
          </a:r>
        </a:p>
        <a:p>
          <a:pPr marL="228600" lvl="1" indent="-228600" algn="l" defTabSz="1066800">
            <a:lnSpc>
              <a:spcPct val="90000"/>
            </a:lnSpc>
            <a:spcBef>
              <a:spcPct val="0"/>
            </a:spcBef>
            <a:spcAft>
              <a:spcPct val="15000"/>
            </a:spcAft>
            <a:buChar char="•"/>
          </a:pPr>
          <a:r>
            <a:rPr lang="en-US" sz="2400" kern="1200"/>
            <a:t>2.0 Analyze work situations using the principles of teamwork.</a:t>
          </a:r>
        </a:p>
        <a:p>
          <a:pPr marL="228600" lvl="1" indent="-228600" algn="l" defTabSz="1066800">
            <a:lnSpc>
              <a:spcPct val="90000"/>
            </a:lnSpc>
            <a:spcBef>
              <a:spcPct val="0"/>
            </a:spcBef>
            <a:spcAft>
              <a:spcPct val="15000"/>
            </a:spcAft>
            <a:buChar char="•"/>
          </a:pPr>
          <a:r>
            <a:rPr lang="en-US" sz="2400" kern="1200"/>
            <a:t>3.0 Demonstrate the principles of teamwork.</a:t>
          </a:r>
        </a:p>
      </dsp:txBody>
      <dsp:txXfrm>
        <a:off x="0" y="367128"/>
        <a:ext cx="5914209" cy="2646000"/>
      </dsp:txXfrm>
    </dsp:sp>
    <dsp:sp modelId="{D55F08F1-387C-4B46-897F-62BB50CB3FD8}">
      <dsp:nvSpPr>
        <dsp:cNvPr id="0" name=""/>
        <dsp:cNvSpPr/>
      </dsp:nvSpPr>
      <dsp:spPr>
        <a:xfrm>
          <a:off x="295710" y="12888"/>
          <a:ext cx="4139946" cy="708480"/>
        </a:xfrm>
        <a:prstGeom prst="roundRect">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6480" tIns="0" rIns="156480" bIns="0" numCol="1" spcCol="1270" anchor="ctr" anchorCtr="0">
          <a:noAutofit/>
        </a:bodyPr>
        <a:lstStyle/>
        <a:p>
          <a:pPr marL="0" lvl="0" indent="0" algn="l" defTabSz="1066800">
            <a:lnSpc>
              <a:spcPct val="90000"/>
            </a:lnSpc>
            <a:spcBef>
              <a:spcPct val="0"/>
            </a:spcBef>
            <a:spcAft>
              <a:spcPct val="35000"/>
            </a:spcAft>
            <a:buNone/>
          </a:pPr>
          <a:r>
            <a:rPr lang="en-US" sz="2400" kern="1200"/>
            <a:t>Outcomes</a:t>
          </a:r>
        </a:p>
      </dsp:txBody>
      <dsp:txXfrm>
        <a:off x="330295" y="47473"/>
        <a:ext cx="4070776" cy="639310"/>
      </dsp:txXfrm>
    </dsp:sp>
    <dsp:sp modelId="{D5E7BE70-7BE1-4537-9486-5AB83F328E07}">
      <dsp:nvSpPr>
        <dsp:cNvPr id="0" name=""/>
        <dsp:cNvSpPr/>
      </dsp:nvSpPr>
      <dsp:spPr>
        <a:xfrm>
          <a:off x="0" y="3496968"/>
          <a:ext cx="5914209" cy="17388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9008" tIns="499872" rIns="45900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30% Articulate (Prepare)</a:t>
          </a:r>
        </a:p>
        <a:p>
          <a:pPr marL="228600" lvl="1" indent="-228600" algn="l" defTabSz="1066800">
            <a:lnSpc>
              <a:spcPct val="90000"/>
            </a:lnSpc>
            <a:spcBef>
              <a:spcPct val="0"/>
            </a:spcBef>
            <a:spcAft>
              <a:spcPct val="15000"/>
            </a:spcAft>
            <a:buChar char="•"/>
          </a:pPr>
          <a:r>
            <a:rPr lang="en-US" sz="2400" kern="1200"/>
            <a:t>30% Analyze (Teach)</a:t>
          </a:r>
        </a:p>
        <a:p>
          <a:pPr marL="228600" lvl="1" indent="-228600" algn="l" defTabSz="1066800">
            <a:lnSpc>
              <a:spcPct val="90000"/>
            </a:lnSpc>
            <a:spcBef>
              <a:spcPct val="0"/>
            </a:spcBef>
            <a:spcAft>
              <a:spcPct val="15000"/>
            </a:spcAft>
            <a:buChar char="•"/>
          </a:pPr>
          <a:r>
            <a:rPr lang="en-US" sz="2400" kern="1200"/>
            <a:t>40% Demonstrate (Prove)</a:t>
          </a:r>
        </a:p>
      </dsp:txBody>
      <dsp:txXfrm>
        <a:off x="0" y="3496968"/>
        <a:ext cx="5914209" cy="1738800"/>
      </dsp:txXfrm>
    </dsp:sp>
    <dsp:sp modelId="{3723D84D-3E0A-45EC-8E2E-D39AF9C5DF11}">
      <dsp:nvSpPr>
        <dsp:cNvPr id="0" name=""/>
        <dsp:cNvSpPr/>
      </dsp:nvSpPr>
      <dsp:spPr>
        <a:xfrm>
          <a:off x="295710" y="3142728"/>
          <a:ext cx="4139946" cy="708480"/>
        </a:xfrm>
        <a:prstGeom prst="roundRect">
          <a:avLst/>
        </a:prstGeom>
        <a:blipFill>
          <a:blip xmlns:r="http://schemas.openxmlformats.org/officeDocument/2006/relationships" r:embed="rId1">
            <a:duotone>
              <a:schemeClr val="accent3">
                <a:hueOff val="0"/>
                <a:satOff val="0"/>
                <a:lumOff val="0"/>
                <a:alphaOff val="0"/>
                <a:shade val="74000"/>
                <a:satMod val="130000"/>
                <a:lumMod val="90000"/>
              </a:schemeClr>
              <a:schemeClr val="accent3">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6480" tIns="0" rIns="156480" bIns="0" numCol="1" spcCol="1270" anchor="ctr" anchorCtr="0">
          <a:noAutofit/>
        </a:bodyPr>
        <a:lstStyle/>
        <a:p>
          <a:pPr marL="0" lvl="0" indent="0" algn="l" defTabSz="1066800">
            <a:lnSpc>
              <a:spcPct val="90000"/>
            </a:lnSpc>
            <a:spcBef>
              <a:spcPct val="0"/>
            </a:spcBef>
            <a:spcAft>
              <a:spcPct val="35000"/>
            </a:spcAft>
            <a:buNone/>
          </a:pPr>
          <a:r>
            <a:rPr lang="en-US" sz="2400" kern="1200"/>
            <a:t>Grading</a:t>
          </a:r>
        </a:p>
      </dsp:txBody>
      <dsp:txXfrm>
        <a:off x="330295" y="3177313"/>
        <a:ext cx="4070776"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FE0C6C-F084-41BD-AEAA-46A803B64843}">
      <dsp:nvSpPr>
        <dsp:cNvPr id="0" name=""/>
        <dsp:cNvSpPr/>
      </dsp:nvSpPr>
      <dsp:spPr>
        <a:xfrm>
          <a:off x="0" y="201303"/>
          <a:ext cx="5914209" cy="514800"/>
        </a:xfrm>
        <a:prstGeom prst="roundRect">
          <a:avLst/>
        </a:prstGeom>
        <a:blipFill>
          <a:blip xmlns:r="http://schemas.openxmlformats.org/officeDocument/2006/relationships" r:embed="rId1">
            <a:duotone>
              <a:schemeClr val="accent5">
                <a:hueOff val="0"/>
                <a:satOff val="0"/>
                <a:lumOff val="0"/>
                <a:alphaOff val="0"/>
                <a:shade val="74000"/>
                <a:satMod val="130000"/>
                <a:lumMod val="90000"/>
              </a:schemeClr>
              <a:schemeClr val="accent5">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Teamwork requires showing up</a:t>
          </a:r>
        </a:p>
      </dsp:txBody>
      <dsp:txXfrm>
        <a:off x="25130" y="226433"/>
        <a:ext cx="5863949" cy="464540"/>
      </dsp:txXfrm>
    </dsp:sp>
    <dsp:sp modelId="{647C6F71-421D-4794-8113-7CFBB6349A5F}">
      <dsp:nvSpPr>
        <dsp:cNvPr id="0" name=""/>
        <dsp:cNvSpPr/>
      </dsp:nvSpPr>
      <dsp:spPr>
        <a:xfrm>
          <a:off x="0" y="716103"/>
          <a:ext cx="5914209" cy="1047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77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“Ninety percent of success in life is just showing up.” ― Woody Allen</a:t>
          </a:r>
        </a:p>
        <a:p>
          <a:pPr marL="171450" lvl="1" indent="-171450" algn="l" defTabSz="755650">
            <a:lnSpc>
              <a:spcPct val="90000"/>
            </a:lnSpc>
            <a:spcBef>
              <a:spcPct val="0"/>
            </a:spcBef>
            <a:spcAft>
              <a:spcPct val="20000"/>
            </a:spcAft>
            <a:buChar char="•"/>
          </a:pPr>
          <a:r>
            <a:rPr lang="en-US" sz="1700" kern="1200" dirty="0"/>
            <a:t>Attendance is required and roll will be taken starting next week. </a:t>
          </a:r>
        </a:p>
        <a:p>
          <a:pPr marL="171450" lvl="1" indent="-171450" algn="l" defTabSz="755650">
            <a:lnSpc>
              <a:spcPct val="90000"/>
            </a:lnSpc>
            <a:spcBef>
              <a:spcPct val="0"/>
            </a:spcBef>
            <a:spcAft>
              <a:spcPct val="20000"/>
            </a:spcAft>
            <a:buChar char="•"/>
          </a:pPr>
          <a:r>
            <a:rPr lang="en-US" sz="1700" kern="1200"/>
            <a:t>Each unit has an attendance grade which comes from the roll.</a:t>
          </a:r>
          <a:endParaRPr lang="en-US" sz="1700" kern="1200" dirty="0"/>
        </a:p>
      </dsp:txBody>
      <dsp:txXfrm>
        <a:off x="0" y="716103"/>
        <a:ext cx="5914209" cy="1047420"/>
      </dsp:txXfrm>
    </dsp:sp>
    <dsp:sp modelId="{E7F6582B-12B3-49AE-B2D1-DAE2233B1776}">
      <dsp:nvSpPr>
        <dsp:cNvPr id="0" name=""/>
        <dsp:cNvSpPr/>
      </dsp:nvSpPr>
      <dsp:spPr>
        <a:xfrm>
          <a:off x="0" y="1763523"/>
          <a:ext cx="5914209" cy="514800"/>
        </a:xfrm>
        <a:prstGeom prst="roundRect">
          <a:avLst/>
        </a:prstGeom>
        <a:blipFill>
          <a:blip xmlns:r="http://schemas.openxmlformats.org/officeDocument/2006/relationships" r:embed="rId1">
            <a:duotone>
              <a:schemeClr val="accent5">
                <a:hueOff val="496582"/>
                <a:satOff val="288"/>
                <a:lumOff val="2843"/>
                <a:alphaOff val="0"/>
                <a:shade val="74000"/>
                <a:satMod val="130000"/>
                <a:lumMod val="90000"/>
              </a:schemeClr>
              <a:schemeClr val="accent5">
                <a:hueOff val="496582"/>
                <a:satOff val="288"/>
                <a:lumOff val="2843"/>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Complete assignments on time.</a:t>
          </a:r>
        </a:p>
      </dsp:txBody>
      <dsp:txXfrm>
        <a:off x="25130" y="1788653"/>
        <a:ext cx="5863949" cy="464540"/>
      </dsp:txXfrm>
    </dsp:sp>
    <dsp:sp modelId="{98CBE788-C48C-493C-874A-07A0A40A9594}">
      <dsp:nvSpPr>
        <dsp:cNvPr id="0" name=""/>
        <dsp:cNvSpPr/>
      </dsp:nvSpPr>
      <dsp:spPr>
        <a:xfrm>
          <a:off x="0" y="2278323"/>
          <a:ext cx="5914209" cy="1252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77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Your grade in this class hinges on timely completion of assignments.</a:t>
          </a:r>
        </a:p>
        <a:p>
          <a:pPr marL="171450" lvl="1" indent="-171450" algn="l" defTabSz="755650">
            <a:lnSpc>
              <a:spcPct val="90000"/>
            </a:lnSpc>
            <a:spcBef>
              <a:spcPct val="0"/>
            </a:spcBef>
            <a:spcAft>
              <a:spcPct val="20000"/>
            </a:spcAft>
            <a:buChar char="•"/>
          </a:pPr>
          <a:r>
            <a:rPr lang="en-US" sz="1700" kern="1200" dirty="0"/>
            <a:t>Late assignments are penalized 2% per day, up to 30% deduction.</a:t>
          </a:r>
        </a:p>
        <a:p>
          <a:pPr marL="171450" lvl="1" indent="-171450" algn="l" defTabSz="755650">
            <a:lnSpc>
              <a:spcPct val="90000"/>
            </a:lnSpc>
            <a:spcBef>
              <a:spcPct val="0"/>
            </a:spcBef>
            <a:spcAft>
              <a:spcPct val="20000"/>
            </a:spcAft>
            <a:buChar char="•"/>
          </a:pPr>
          <a:r>
            <a:rPr lang="en-US" sz="1700" kern="1200" dirty="0"/>
            <a:t>Accommodations are available if needed by discussing with me.</a:t>
          </a:r>
        </a:p>
      </dsp:txBody>
      <dsp:txXfrm>
        <a:off x="0" y="2278323"/>
        <a:ext cx="5914209" cy="1252350"/>
      </dsp:txXfrm>
    </dsp:sp>
    <dsp:sp modelId="{AB0AB7C8-3E55-456A-A5E5-AD2CCB04F40A}">
      <dsp:nvSpPr>
        <dsp:cNvPr id="0" name=""/>
        <dsp:cNvSpPr/>
      </dsp:nvSpPr>
      <dsp:spPr>
        <a:xfrm>
          <a:off x="0" y="3530673"/>
          <a:ext cx="5914209" cy="514800"/>
        </a:xfrm>
        <a:prstGeom prst="roundRect">
          <a:avLst/>
        </a:prstGeom>
        <a:blipFill>
          <a:blip xmlns:r="http://schemas.openxmlformats.org/officeDocument/2006/relationships" r:embed="rId1">
            <a:duotone>
              <a:schemeClr val="accent5">
                <a:hueOff val="993165"/>
                <a:satOff val="576"/>
                <a:lumOff val="5686"/>
                <a:alphaOff val="0"/>
                <a:shade val="74000"/>
                <a:satMod val="130000"/>
                <a:lumMod val="90000"/>
              </a:schemeClr>
              <a:schemeClr val="accent5">
                <a:hueOff val="993165"/>
                <a:satOff val="576"/>
                <a:lumOff val="5686"/>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Use your own thoughts for reflection questions</a:t>
          </a:r>
        </a:p>
      </dsp:txBody>
      <dsp:txXfrm>
        <a:off x="25130" y="3555803"/>
        <a:ext cx="5863949" cy="464540"/>
      </dsp:txXfrm>
    </dsp:sp>
    <dsp:sp modelId="{ADC573DD-0C3A-4F7B-BBC9-98730B3D856B}">
      <dsp:nvSpPr>
        <dsp:cNvPr id="0" name=""/>
        <dsp:cNvSpPr/>
      </dsp:nvSpPr>
      <dsp:spPr>
        <a:xfrm>
          <a:off x="0" y="4045473"/>
          <a:ext cx="5914209" cy="1001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77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It is tempting to use AI to answer questions for you, but self-reflection is the key to growth in this class.</a:t>
          </a:r>
        </a:p>
        <a:p>
          <a:pPr marL="171450" lvl="1" indent="-171450" algn="l" defTabSz="755650">
            <a:lnSpc>
              <a:spcPct val="90000"/>
            </a:lnSpc>
            <a:spcBef>
              <a:spcPct val="0"/>
            </a:spcBef>
            <a:spcAft>
              <a:spcPct val="20000"/>
            </a:spcAft>
            <a:buChar char="•"/>
          </a:pPr>
          <a:r>
            <a:rPr lang="en-US" sz="1700" kern="1200" dirty="0"/>
            <a:t>Points will be deducted for impersonal responses that sound like they came from AI</a:t>
          </a:r>
        </a:p>
      </dsp:txBody>
      <dsp:txXfrm>
        <a:off x="0" y="4045473"/>
        <a:ext cx="5914209" cy="10018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DA2ADC-565D-461B-BC21-7D759F697E7D}">
      <dsp:nvSpPr>
        <dsp:cNvPr id="0" name=""/>
        <dsp:cNvSpPr/>
      </dsp:nvSpPr>
      <dsp:spPr>
        <a:xfrm>
          <a:off x="0" y="2178"/>
          <a:ext cx="5914209" cy="110406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B08BC9-3C95-4D1C-B3A0-A39DCDCA2775}">
      <dsp:nvSpPr>
        <dsp:cNvPr id="0" name=""/>
        <dsp:cNvSpPr/>
      </dsp:nvSpPr>
      <dsp:spPr>
        <a:xfrm>
          <a:off x="333979" y="250592"/>
          <a:ext cx="607234" cy="6072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D1D4B6-1792-4008-B589-6C748D764A07}">
      <dsp:nvSpPr>
        <dsp:cNvPr id="0" name=""/>
        <dsp:cNvSpPr/>
      </dsp:nvSpPr>
      <dsp:spPr>
        <a:xfrm>
          <a:off x="1275192" y="2178"/>
          <a:ext cx="4639016"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l" defTabSz="977900">
            <a:lnSpc>
              <a:spcPct val="90000"/>
            </a:lnSpc>
            <a:spcBef>
              <a:spcPct val="0"/>
            </a:spcBef>
            <a:spcAft>
              <a:spcPct val="35000"/>
            </a:spcAft>
            <a:buNone/>
          </a:pPr>
          <a:r>
            <a:rPr lang="en-US" sz="2200" kern="1200" dirty="0"/>
            <a:t>Teams will form at the beginning of Week 3.</a:t>
          </a:r>
        </a:p>
      </dsp:txBody>
      <dsp:txXfrm>
        <a:off x="1275192" y="2178"/>
        <a:ext cx="4639016" cy="1104063"/>
      </dsp:txXfrm>
    </dsp:sp>
    <dsp:sp modelId="{AF37131D-6307-465D-B981-F42070AB7AEF}">
      <dsp:nvSpPr>
        <dsp:cNvPr id="0" name=""/>
        <dsp:cNvSpPr/>
      </dsp:nvSpPr>
      <dsp:spPr>
        <a:xfrm>
          <a:off x="0" y="1382257"/>
          <a:ext cx="5914209" cy="110406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372745-E01B-45B7-BD57-6D8CFC4EA111}">
      <dsp:nvSpPr>
        <dsp:cNvPr id="0" name=""/>
        <dsp:cNvSpPr/>
      </dsp:nvSpPr>
      <dsp:spPr>
        <a:xfrm>
          <a:off x="333979" y="1630671"/>
          <a:ext cx="607234" cy="6072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8368AE-3CC2-4E69-85F9-2BD3AC17B7EC}">
      <dsp:nvSpPr>
        <dsp:cNvPr id="0" name=""/>
        <dsp:cNvSpPr/>
      </dsp:nvSpPr>
      <dsp:spPr>
        <a:xfrm>
          <a:off x="1275192" y="1382257"/>
          <a:ext cx="4639016"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l" defTabSz="977900">
            <a:lnSpc>
              <a:spcPct val="90000"/>
            </a:lnSpc>
            <a:spcBef>
              <a:spcPct val="0"/>
            </a:spcBef>
            <a:spcAft>
              <a:spcPct val="35000"/>
            </a:spcAft>
            <a:buNone/>
          </a:pPr>
          <a:r>
            <a:rPr lang="en-US" sz="2200" kern="1200"/>
            <a:t>Teams will be formed based on the skills assessment found in Week 2.</a:t>
          </a:r>
        </a:p>
      </dsp:txBody>
      <dsp:txXfrm>
        <a:off x="1275192" y="1382257"/>
        <a:ext cx="4639016" cy="1104063"/>
      </dsp:txXfrm>
    </dsp:sp>
    <dsp:sp modelId="{7A311A65-5F51-4330-9A21-1F5B604150FE}">
      <dsp:nvSpPr>
        <dsp:cNvPr id="0" name=""/>
        <dsp:cNvSpPr/>
      </dsp:nvSpPr>
      <dsp:spPr>
        <a:xfrm>
          <a:off x="0" y="2762336"/>
          <a:ext cx="5914209" cy="110406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C6FFBC-DEBC-4E26-A2D9-C6A8F86EB8D0}">
      <dsp:nvSpPr>
        <dsp:cNvPr id="0" name=""/>
        <dsp:cNvSpPr/>
      </dsp:nvSpPr>
      <dsp:spPr>
        <a:xfrm>
          <a:off x="333979" y="3010750"/>
          <a:ext cx="607234" cy="6072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37504F-0BC1-4720-B9F5-DF03B5A4BB64}">
      <dsp:nvSpPr>
        <dsp:cNvPr id="0" name=""/>
        <dsp:cNvSpPr/>
      </dsp:nvSpPr>
      <dsp:spPr>
        <a:xfrm>
          <a:off x="1275192" y="2762336"/>
          <a:ext cx="4639016"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l" defTabSz="977900">
            <a:lnSpc>
              <a:spcPct val="90000"/>
            </a:lnSpc>
            <a:spcBef>
              <a:spcPct val="0"/>
            </a:spcBef>
            <a:spcAft>
              <a:spcPct val="35000"/>
            </a:spcAft>
            <a:buNone/>
          </a:pPr>
          <a:r>
            <a:rPr lang="en-US" sz="2200" kern="1200" dirty="0"/>
            <a:t>Teams will be multi-functional and diverse, similar to teams found in a typical workforce.</a:t>
          </a:r>
        </a:p>
      </dsp:txBody>
      <dsp:txXfrm>
        <a:off x="1275192" y="2762336"/>
        <a:ext cx="4639016" cy="1104063"/>
      </dsp:txXfrm>
    </dsp:sp>
    <dsp:sp modelId="{29B47097-D58D-4CF5-987F-F46FE8453DC6}">
      <dsp:nvSpPr>
        <dsp:cNvPr id="0" name=""/>
        <dsp:cNvSpPr/>
      </dsp:nvSpPr>
      <dsp:spPr>
        <a:xfrm>
          <a:off x="0" y="4142415"/>
          <a:ext cx="5914209" cy="110406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D64372-8ECA-422E-AF8E-303A69E929AE}">
      <dsp:nvSpPr>
        <dsp:cNvPr id="0" name=""/>
        <dsp:cNvSpPr/>
      </dsp:nvSpPr>
      <dsp:spPr>
        <a:xfrm>
          <a:off x="333979" y="4390829"/>
          <a:ext cx="607234" cy="6072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B32D6E-A0D3-4423-AB24-D5A8B9C7E128}">
      <dsp:nvSpPr>
        <dsp:cNvPr id="0" name=""/>
        <dsp:cNvSpPr/>
      </dsp:nvSpPr>
      <dsp:spPr>
        <a:xfrm>
          <a:off x="1275192" y="4142415"/>
          <a:ext cx="4639016"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l" defTabSz="977900">
            <a:lnSpc>
              <a:spcPct val="90000"/>
            </a:lnSpc>
            <a:spcBef>
              <a:spcPct val="0"/>
            </a:spcBef>
            <a:spcAft>
              <a:spcPct val="35000"/>
            </a:spcAft>
            <a:buNone/>
          </a:pPr>
          <a:r>
            <a:rPr lang="en-US" sz="2200" kern="1200" dirty="0"/>
            <a:t>We will use Microsoft Teams as a tool in this class to help us on certain assignments.</a:t>
          </a:r>
        </a:p>
      </dsp:txBody>
      <dsp:txXfrm>
        <a:off x="1275192" y="4142415"/>
        <a:ext cx="4639016" cy="11040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A89A8F-83B5-4CD7-9041-43034345D255}">
      <dsp:nvSpPr>
        <dsp:cNvPr id="0" name=""/>
        <dsp:cNvSpPr/>
      </dsp:nvSpPr>
      <dsp:spPr>
        <a:xfrm>
          <a:off x="1029" y="222801"/>
          <a:ext cx="2195971" cy="1317583"/>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Self-Awareness</a:t>
          </a:r>
        </a:p>
      </dsp:txBody>
      <dsp:txXfrm>
        <a:off x="39620" y="261392"/>
        <a:ext cx="2118789" cy="1240401"/>
      </dsp:txXfrm>
    </dsp:sp>
    <dsp:sp modelId="{090B9205-6B68-443B-B3A0-5B7A5EBFF81D}">
      <dsp:nvSpPr>
        <dsp:cNvPr id="0" name=""/>
        <dsp:cNvSpPr/>
      </dsp:nvSpPr>
      <dsp:spPr>
        <a:xfrm>
          <a:off x="2390247" y="609292"/>
          <a:ext cx="465546" cy="54460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2390247" y="718212"/>
        <a:ext cx="325882" cy="326761"/>
      </dsp:txXfrm>
    </dsp:sp>
    <dsp:sp modelId="{3E632330-AB09-46B2-95F1-8C93185CCF5A}">
      <dsp:nvSpPr>
        <dsp:cNvPr id="0" name=""/>
        <dsp:cNvSpPr/>
      </dsp:nvSpPr>
      <dsp:spPr>
        <a:xfrm>
          <a:off x="3075390" y="222801"/>
          <a:ext cx="2195971" cy="1317583"/>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Self-Management</a:t>
          </a:r>
        </a:p>
      </dsp:txBody>
      <dsp:txXfrm>
        <a:off x="3113981" y="261392"/>
        <a:ext cx="2118789" cy="1240401"/>
      </dsp:txXfrm>
    </dsp:sp>
    <dsp:sp modelId="{DEB92DC7-1966-4246-8816-C7702A5D8253}">
      <dsp:nvSpPr>
        <dsp:cNvPr id="0" name=""/>
        <dsp:cNvSpPr/>
      </dsp:nvSpPr>
      <dsp:spPr>
        <a:xfrm rot="5400000">
          <a:off x="3940603" y="1694102"/>
          <a:ext cx="465546" cy="54460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rot="-5400000">
        <a:off x="4009996" y="1733629"/>
        <a:ext cx="326761" cy="325882"/>
      </dsp:txXfrm>
    </dsp:sp>
    <dsp:sp modelId="{A2E9DCDE-1E13-4C5A-8F68-87380C40A4E4}">
      <dsp:nvSpPr>
        <dsp:cNvPr id="0" name=""/>
        <dsp:cNvSpPr/>
      </dsp:nvSpPr>
      <dsp:spPr>
        <a:xfrm>
          <a:off x="3075390" y="2418773"/>
          <a:ext cx="2195971" cy="1317583"/>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Social Awareness</a:t>
          </a:r>
        </a:p>
      </dsp:txBody>
      <dsp:txXfrm>
        <a:off x="3113981" y="2457364"/>
        <a:ext cx="2118789" cy="1240401"/>
      </dsp:txXfrm>
    </dsp:sp>
    <dsp:sp modelId="{371CE962-053E-4F3C-B45F-19065CD19601}">
      <dsp:nvSpPr>
        <dsp:cNvPr id="0" name=""/>
        <dsp:cNvSpPr/>
      </dsp:nvSpPr>
      <dsp:spPr>
        <a:xfrm rot="10800000">
          <a:off x="2416598" y="2805264"/>
          <a:ext cx="465546" cy="54460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rot="10800000">
        <a:off x="2556262" y="2914184"/>
        <a:ext cx="325882" cy="326761"/>
      </dsp:txXfrm>
    </dsp:sp>
    <dsp:sp modelId="{34AE9EDA-A186-4C5E-A7CC-26274B876C29}">
      <dsp:nvSpPr>
        <dsp:cNvPr id="0" name=""/>
        <dsp:cNvSpPr/>
      </dsp:nvSpPr>
      <dsp:spPr>
        <a:xfrm>
          <a:off x="1029" y="2418773"/>
          <a:ext cx="2195971" cy="1317583"/>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Relationship Management</a:t>
          </a:r>
        </a:p>
      </dsp:txBody>
      <dsp:txXfrm>
        <a:off x="39620" y="2457364"/>
        <a:ext cx="2118789" cy="12404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8A9390-16ED-4547-883F-A397C9C4819B}" type="datetimeFigureOut">
              <a:rPr lang="en-US" smtClean="0"/>
              <a:t>9/16/2024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BC947E-142B-DE42-B07F-F25FF1C83956}" type="slidenum">
              <a:rPr lang="en-US" smtClean="0"/>
              <a:t>‹#›</a:t>
            </a:fld>
            <a:endParaRPr lang="en-US"/>
          </a:p>
        </p:txBody>
      </p:sp>
    </p:spTree>
    <p:extLst>
      <p:ext uri="{BB962C8B-B14F-4D97-AF65-F5344CB8AC3E}">
        <p14:creationId xmlns:p14="http://schemas.microsoft.com/office/powerpoint/2010/main" val="1075506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D335632-6BCA-42AC-9120-40BE47755385}" type="datetimeFigureOut">
              <a:rPr lang="en-US" smtClean="0"/>
              <a:t>9/16/2024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D5991A1-1377-4F51-B835-B2B922E8235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6132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335632-6BCA-42AC-9120-40BE47755385}"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991A1-1377-4F51-B835-B2B922E82356}" type="slidenum">
              <a:rPr lang="en-US" smtClean="0"/>
              <a:t>‹#›</a:t>
            </a:fld>
            <a:endParaRPr lang="en-US"/>
          </a:p>
        </p:txBody>
      </p:sp>
    </p:spTree>
    <p:extLst>
      <p:ext uri="{BB962C8B-B14F-4D97-AF65-F5344CB8AC3E}">
        <p14:creationId xmlns:p14="http://schemas.microsoft.com/office/powerpoint/2010/main" val="1367577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35632-6BCA-42AC-9120-40BE47755385}"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991A1-1377-4F51-B835-B2B922E8235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0387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35632-6BCA-42AC-9120-40BE47755385}"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991A1-1377-4F51-B835-B2B922E8235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564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35632-6BCA-42AC-9120-40BE47755385}"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991A1-1377-4F51-B835-B2B922E82356}" type="slidenum">
              <a:rPr lang="en-US" smtClean="0"/>
              <a:t>‹#›</a:t>
            </a:fld>
            <a:endParaRPr lang="en-US"/>
          </a:p>
        </p:txBody>
      </p:sp>
    </p:spTree>
    <p:extLst>
      <p:ext uri="{BB962C8B-B14F-4D97-AF65-F5344CB8AC3E}">
        <p14:creationId xmlns:p14="http://schemas.microsoft.com/office/powerpoint/2010/main" val="510130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35632-6BCA-42AC-9120-40BE47755385}"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991A1-1377-4F51-B835-B2B922E8235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4460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35632-6BCA-42AC-9120-40BE47755385}"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991A1-1377-4F51-B835-B2B922E8235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8865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335632-6BCA-42AC-9120-40BE47755385}"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991A1-1377-4F51-B835-B2B922E8235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6220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335632-6BCA-42AC-9120-40BE47755385}"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991A1-1377-4F51-B835-B2B922E8235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3143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335632-6BCA-42AC-9120-40BE47755385}"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991A1-1377-4F51-B835-B2B922E82356}" type="slidenum">
              <a:rPr lang="en-US" smtClean="0"/>
              <a:t>‹#›</a:t>
            </a:fld>
            <a:endParaRPr lang="en-US"/>
          </a:p>
        </p:txBody>
      </p:sp>
    </p:spTree>
    <p:extLst>
      <p:ext uri="{BB962C8B-B14F-4D97-AF65-F5344CB8AC3E}">
        <p14:creationId xmlns:p14="http://schemas.microsoft.com/office/powerpoint/2010/main" val="209272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35632-6BCA-42AC-9120-40BE47755385}"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991A1-1377-4F51-B835-B2B922E8235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3612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335632-6BCA-42AC-9120-40BE47755385}"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991A1-1377-4F51-B835-B2B922E82356}" type="slidenum">
              <a:rPr lang="en-US" smtClean="0"/>
              <a:t>‹#›</a:t>
            </a:fld>
            <a:endParaRPr lang="en-US"/>
          </a:p>
        </p:txBody>
      </p:sp>
    </p:spTree>
    <p:extLst>
      <p:ext uri="{BB962C8B-B14F-4D97-AF65-F5344CB8AC3E}">
        <p14:creationId xmlns:p14="http://schemas.microsoft.com/office/powerpoint/2010/main" val="39401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335632-6BCA-42AC-9120-40BE47755385}" type="datetimeFigureOut">
              <a:rPr lang="en-US" smtClean="0"/>
              <a:t>9/16/2024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5991A1-1377-4F51-B835-B2B922E8235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69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335632-6BCA-42AC-9120-40BE47755385}" type="datetimeFigureOut">
              <a:rPr lang="en-US" smtClean="0"/>
              <a:t>9/16/2024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5991A1-1377-4F51-B835-B2B922E8235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6283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335632-6BCA-42AC-9120-40BE47755385}" type="datetimeFigureOut">
              <a:rPr lang="en-US" smtClean="0"/>
              <a:t>9/16/2024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5991A1-1377-4F51-B835-B2B922E82356}" type="slidenum">
              <a:rPr lang="en-US" smtClean="0"/>
              <a:t>‹#›</a:t>
            </a:fld>
            <a:endParaRPr lang="en-US"/>
          </a:p>
        </p:txBody>
      </p:sp>
    </p:spTree>
    <p:extLst>
      <p:ext uri="{BB962C8B-B14F-4D97-AF65-F5344CB8AC3E}">
        <p14:creationId xmlns:p14="http://schemas.microsoft.com/office/powerpoint/2010/main" val="3113485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335632-6BCA-42AC-9120-40BE47755385}"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991A1-1377-4F51-B835-B2B922E8235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2080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335632-6BCA-42AC-9120-40BE47755385}"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991A1-1377-4F51-B835-B2B922E82356}" type="slidenum">
              <a:rPr lang="en-US" smtClean="0"/>
              <a:t>‹#›</a:t>
            </a:fld>
            <a:endParaRPr lang="en-US"/>
          </a:p>
        </p:txBody>
      </p:sp>
    </p:spTree>
    <p:extLst>
      <p:ext uri="{BB962C8B-B14F-4D97-AF65-F5344CB8AC3E}">
        <p14:creationId xmlns:p14="http://schemas.microsoft.com/office/powerpoint/2010/main" val="3556091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335632-6BCA-42AC-9120-40BE47755385}" type="datetimeFigureOut">
              <a:rPr lang="en-US" smtClean="0"/>
              <a:t>9/16/2024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D5991A1-1377-4F51-B835-B2B922E82356}" type="slidenum">
              <a:rPr lang="en-US" smtClean="0"/>
              <a:t>‹#›</a:t>
            </a:fld>
            <a:endParaRPr lang="en-US"/>
          </a:p>
        </p:txBody>
      </p:sp>
    </p:spTree>
    <p:extLst>
      <p:ext uri="{BB962C8B-B14F-4D97-AF65-F5344CB8AC3E}">
        <p14:creationId xmlns:p14="http://schemas.microsoft.com/office/powerpoint/2010/main" val="1845809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slideLayout" Target="../slideLayouts/slideLayout7.xml"/><Relationship Id="rId1" Type="http://schemas.openxmlformats.org/officeDocument/2006/relationships/video" Target="https://www.youtube.com/embed/0FFLFcB9xfQ?feature=oembed"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9.png"/><Relationship Id="rId7" Type="http://schemas.openxmlformats.org/officeDocument/2006/relationships/diagramColors" Target="../diagrams/colors5.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slideLayout" Target="../slideLayouts/slideLayout7.xml"/><Relationship Id="rId1" Type="http://schemas.openxmlformats.org/officeDocument/2006/relationships/video" Target="https://www.youtube.com/embed/tbKr0EuiVjc?feature=oembed"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8.xml"/><Relationship Id="rId5" Type="http://schemas.openxmlformats.org/officeDocument/2006/relationships/image" Target="../media/image8.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9.pn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hyperlink" Target="https://www.publicdomainpictures.net/en/view-image.php?image=164892&amp;picture=ice-cubes" TargetMode="External"/><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D321-CEFB-2F14-91B2-B8D3996E830C}"/>
              </a:ext>
            </a:extLst>
          </p:cNvPr>
          <p:cNvSpPr>
            <a:spLocks noGrp="1"/>
          </p:cNvSpPr>
          <p:nvPr>
            <p:ph type="ctrTitle"/>
          </p:nvPr>
        </p:nvSpPr>
        <p:spPr>
          <a:xfrm>
            <a:off x="2688165" y="2895424"/>
            <a:ext cx="6815669" cy="1515533"/>
          </a:xfrm>
        </p:spPr>
        <p:txBody>
          <a:bodyPr/>
          <a:lstStyle/>
          <a:p>
            <a:r>
              <a:rPr lang="en-US" dirty="0"/>
              <a:t>CSE 170</a:t>
            </a:r>
            <a:br>
              <a:rPr lang="en-US" dirty="0"/>
            </a:br>
            <a:r>
              <a:rPr lang="en-US" dirty="0"/>
              <a:t>Technical Teamwork</a:t>
            </a:r>
            <a:br>
              <a:rPr lang="en-US" dirty="0"/>
            </a:br>
            <a:r>
              <a:rPr lang="en-US" dirty="0"/>
              <a:t>Fall 2024</a:t>
            </a:r>
          </a:p>
        </p:txBody>
      </p:sp>
      <p:sp>
        <p:nvSpPr>
          <p:cNvPr id="3" name="Subtitle 2">
            <a:extLst>
              <a:ext uri="{FF2B5EF4-FFF2-40B4-BE49-F238E27FC236}">
                <a16:creationId xmlns:a16="http://schemas.microsoft.com/office/drawing/2014/main" id="{810803A9-DE20-5ADF-6186-A4BA2AF394FA}"/>
              </a:ext>
            </a:extLst>
          </p:cNvPr>
          <p:cNvSpPr>
            <a:spLocks noGrp="1"/>
          </p:cNvSpPr>
          <p:nvPr>
            <p:ph type="subTitle" idx="1"/>
          </p:nvPr>
        </p:nvSpPr>
        <p:spPr>
          <a:xfrm>
            <a:off x="2692398" y="4487159"/>
            <a:ext cx="6815669" cy="491240"/>
          </a:xfrm>
        </p:spPr>
        <p:txBody>
          <a:bodyPr/>
          <a:lstStyle/>
          <a:p>
            <a:r>
              <a:rPr lang="en-US" dirty="0"/>
              <a:t>Quinn Briggs</a:t>
            </a:r>
          </a:p>
        </p:txBody>
      </p:sp>
    </p:spTree>
    <p:extLst>
      <p:ext uri="{BB962C8B-B14F-4D97-AF65-F5344CB8AC3E}">
        <p14:creationId xmlns:p14="http://schemas.microsoft.com/office/powerpoint/2010/main" val="2574966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Hard Skills vs  Soft Skills">
            <a:hlinkClick r:id="" action="ppaction://media"/>
            <a:extLst>
              <a:ext uri="{FF2B5EF4-FFF2-40B4-BE49-F238E27FC236}">
                <a16:creationId xmlns:a16="http://schemas.microsoft.com/office/drawing/2014/main" id="{9576D48E-5C63-8197-C020-1013FF4A9040}"/>
              </a:ext>
            </a:extLst>
          </p:cNvPr>
          <p:cNvPicPr>
            <a:picLocks noRot="1" noChangeAspect="1"/>
          </p:cNvPicPr>
          <p:nvPr>
            <a:videoFile r:link="rId1"/>
          </p:nvPr>
        </p:nvPicPr>
        <p:blipFill>
          <a:blip r:embed="rId3"/>
          <a:stretch>
            <a:fillRect/>
          </a:stretch>
        </p:blipFill>
        <p:spPr>
          <a:xfrm>
            <a:off x="1276832" y="706170"/>
            <a:ext cx="9732182" cy="5498683"/>
          </a:xfrm>
          <a:prstGeom prst="rect">
            <a:avLst/>
          </a:prstGeom>
        </p:spPr>
      </p:pic>
    </p:spTree>
    <p:extLst>
      <p:ext uri="{BB962C8B-B14F-4D97-AF65-F5344CB8AC3E}">
        <p14:creationId xmlns:p14="http://schemas.microsoft.com/office/powerpoint/2010/main" val="120922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569D13-2E17-BF95-53B2-05E7CA5387F3}"/>
              </a:ext>
            </a:extLst>
          </p:cNvPr>
          <p:cNvSpPr>
            <a:spLocks noGrp="1"/>
          </p:cNvSpPr>
          <p:nvPr>
            <p:ph type="title"/>
          </p:nvPr>
        </p:nvSpPr>
        <p:spPr>
          <a:xfrm>
            <a:off x="804421" y="796374"/>
            <a:ext cx="10583158" cy="880027"/>
          </a:xfrm>
        </p:spPr>
        <p:txBody>
          <a:bodyPr>
            <a:normAutofit/>
          </a:bodyPr>
          <a:lstStyle/>
          <a:p>
            <a:r>
              <a:rPr lang="en-US">
                <a:solidFill>
                  <a:srgbClr val="FFFFFF"/>
                </a:solidFill>
              </a:rPr>
              <a:t>Table Discussion</a:t>
            </a:r>
          </a:p>
        </p:txBody>
      </p:sp>
      <p:sp>
        <p:nvSpPr>
          <p:cNvPr id="12" name="Rectangle 11">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E27873-5F2F-5F8F-F3E3-2582C25BF688}"/>
              </a:ext>
            </a:extLst>
          </p:cNvPr>
          <p:cNvSpPr>
            <a:spLocks noGrp="1"/>
          </p:cNvSpPr>
          <p:nvPr>
            <p:ph idx="1"/>
          </p:nvPr>
        </p:nvSpPr>
        <p:spPr>
          <a:xfrm>
            <a:off x="1295401" y="2612256"/>
            <a:ext cx="9601196" cy="3263612"/>
          </a:xfrm>
        </p:spPr>
        <p:txBody>
          <a:bodyPr>
            <a:normAutofit/>
          </a:bodyPr>
          <a:lstStyle/>
          <a:p>
            <a:r>
              <a:rPr lang="en-US" dirty="0"/>
              <a:t>In your table group discuss the following:</a:t>
            </a:r>
          </a:p>
          <a:p>
            <a:pPr lvl="1"/>
            <a:r>
              <a:rPr lang="en-US" dirty="0"/>
              <a:t>What is your strongest “hard skill”?</a:t>
            </a:r>
          </a:p>
          <a:p>
            <a:pPr lvl="1"/>
            <a:r>
              <a:rPr lang="en-US" dirty="0"/>
              <a:t>What is your strongest “soft skill”?</a:t>
            </a:r>
          </a:p>
          <a:p>
            <a:pPr lvl="1"/>
            <a:r>
              <a:rPr lang="en-US" dirty="0"/>
              <a:t>Is it a good idea to list “soft skills” on a resume? Why or why not?</a:t>
            </a:r>
          </a:p>
        </p:txBody>
      </p:sp>
    </p:spTree>
    <p:extLst>
      <p:ext uri="{BB962C8B-B14F-4D97-AF65-F5344CB8AC3E}">
        <p14:creationId xmlns:p14="http://schemas.microsoft.com/office/powerpoint/2010/main" val="1667010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5224A92-B71D-4244-9CEE-E80F9BD118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69A319-3937-4297-B7D8-6745097B9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85" y="487353"/>
            <a:ext cx="11218182" cy="5883295"/>
          </a:xfrm>
          <a:prstGeom prst="rect">
            <a:avLst/>
          </a:prstGeom>
          <a:blipFill dpi="0" rotWithShape="1">
            <a:blip r:embed="rId3"/>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FDFE78-2422-40CD-BC53-9E0C459C9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76"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2735C05-508F-82C1-E2C2-B5DD9DCD11A7}"/>
              </a:ext>
            </a:extLst>
          </p:cNvPr>
          <p:cNvSpPr>
            <a:spLocks noGrp="1"/>
          </p:cNvSpPr>
          <p:nvPr>
            <p:ph type="title"/>
          </p:nvPr>
        </p:nvSpPr>
        <p:spPr>
          <a:xfrm>
            <a:off x="7535825" y="982132"/>
            <a:ext cx="3360772" cy="4625172"/>
          </a:xfrm>
        </p:spPr>
        <p:txBody>
          <a:bodyPr>
            <a:normAutofit/>
          </a:bodyPr>
          <a:lstStyle/>
          <a:p>
            <a:r>
              <a:rPr lang="en-US" dirty="0">
                <a:solidFill>
                  <a:srgbClr val="262626"/>
                </a:solidFill>
              </a:rPr>
              <a:t>Class Framework: Emotional Intelligence</a:t>
            </a:r>
          </a:p>
        </p:txBody>
      </p:sp>
      <p:sp>
        <p:nvSpPr>
          <p:cNvPr id="20" name="Rectangle 19">
            <a:extLst>
              <a:ext uri="{FF2B5EF4-FFF2-40B4-BE49-F238E27FC236}">
                <a16:creationId xmlns:a16="http://schemas.microsoft.com/office/drawing/2014/main" id="{A97E302E-4D34-42E4-94A8-4FC0AF572F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noFill/>
          <a:ln w="57150" cmpd="thickThin">
            <a:solidFill>
              <a:srgbClr val="7F7F7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C7D30C7B-A3F7-1A2B-83B8-15128C8EEF99}"/>
              </a:ext>
            </a:extLst>
          </p:cNvPr>
          <p:cNvGraphicFramePr>
            <a:graphicFrameLocks noGrp="1"/>
          </p:cNvGraphicFramePr>
          <p:nvPr>
            <p:ph idx="1"/>
            <p:extLst>
              <p:ext uri="{D42A27DB-BD31-4B8C-83A1-F6EECF244321}">
                <p14:modId xmlns:p14="http://schemas.microsoft.com/office/powerpoint/2010/main" val="1291492249"/>
              </p:ext>
            </p:extLst>
          </p:nvPr>
        </p:nvGraphicFramePr>
        <p:xfrm>
          <a:off x="1391056" y="1391055"/>
          <a:ext cx="5272392" cy="39591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16721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nline Media 2" title="What Is Emotional Intelligence?">
            <a:hlinkClick r:id="" action="ppaction://media"/>
            <a:extLst>
              <a:ext uri="{FF2B5EF4-FFF2-40B4-BE49-F238E27FC236}">
                <a16:creationId xmlns:a16="http://schemas.microsoft.com/office/drawing/2014/main" id="{8F426024-0E33-C46A-950B-6801FF757EF6}"/>
              </a:ext>
            </a:extLst>
          </p:cNvPr>
          <p:cNvPicPr>
            <a:picLocks noRot="1" noChangeAspect="1"/>
          </p:cNvPicPr>
          <p:nvPr>
            <a:videoFile r:link="rId1"/>
          </p:nvPr>
        </p:nvPicPr>
        <p:blipFill>
          <a:blip r:embed="rId3"/>
          <a:stretch>
            <a:fillRect/>
          </a:stretch>
        </p:blipFill>
        <p:spPr>
          <a:xfrm>
            <a:off x="1393977" y="772357"/>
            <a:ext cx="9454536" cy="5341813"/>
          </a:xfrm>
          <a:prstGeom prst="rect">
            <a:avLst/>
          </a:prstGeom>
        </p:spPr>
      </p:pic>
    </p:spTree>
    <p:extLst>
      <p:ext uri="{BB962C8B-B14F-4D97-AF65-F5344CB8AC3E}">
        <p14:creationId xmlns:p14="http://schemas.microsoft.com/office/powerpoint/2010/main" val="3920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9" name="Picture 18">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 name="Rectangle 19">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1" name="Picture 20">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2" name="Picture 21">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20569D13-2E17-BF95-53B2-05E7CA5387F3}"/>
              </a:ext>
            </a:extLst>
          </p:cNvPr>
          <p:cNvSpPr>
            <a:spLocks noGrp="1"/>
          </p:cNvSpPr>
          <p:nvPr>
            <p:ph type="title"/>
          </p:nvPr>
        </p:nvSpPr>
        <p:spPr>
          <a:xfrm>
            <a:off x="7535825" y="982132"/>
            <a:ext cx="3360772" cy="1303867"/>
          </a:xfrm>
        </p:spPr>
        <p:txBody>
          <a:bodyPr>
            <a:normAutofit/>
          </a:bodyPr>
          <a:lstStyle/>
          <a:p>
            <a:pPr>
              <a:lnSpc>
                <a:spcPct val="90000"/>
              </a:lnSpc>
            </a:pPr>
            <a:r>
              <a:rPr lang="en-US" sz="4100"/>
              <a:t>Table Discussion</a:t>
            </a:r>
          </a:p>
        </p:txBody>
      </p:sp>
      <p:sp>
        <p:nvSpPr>
          <p:cNvPr id="24" name="Rectangle 23">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B45C9DD-3141-E727-E688-C41823FC8A50}"/>
              </a:ext>
            </a:extLst>
          </p:cNvPr>
          <p:cNvPicPr>
            <a:picLocks noChangeAspect="1"/>
          </p:cNvPicPr>
          <p:nvPr/>
        </p:nvPicPr>
        <p:blipFill rotWithShape="1">
          <a:blip r:embed="rId5"/>
          <a:srcRect t="4445"/>
          <a:stretch/>
        </p:blipFill>
        <p:spPr>
          <a:xfrm>
            <a:off x="1412683" y="1410208"/>
            <a:ext cx="5278777" cy="3858780"/>
          </a:xfrm>
          <a:prstGeom prst="rect">
            <a:avLst/>
          </a:prstGeom>
        </p:spPr>
      </p:pic>
      <p:cxnSp>
        <p:nvCxnSpPr>
          <p:cNvPr id="26" name="Straight Connector 25">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2EE27873-5F2F-5F8F-F3E3-2582C25BF688}"/>
              </a:ext>
            </a:extLst>
          </p:cNvPr>
          <p:cNvSpPr>
            <a:spLocks noGrp="1"/>
          </p:cNvSpPr>
          <p:nvPr>
            <p:ph idx="1"/>
          </p:nvPr>
        </p:nvSpPr>
        <p:spPr>
          <a:xfrm>
            <a:off x="7535824" y="2556932"/>
            <a:ext cx="3360771" cy="3318936"/>
          </a:xfrm>
        </p:spPr>
        <p:txBody>
          <a:bodyPr>
            <a:normAutofit/>
          </a:bodyPr>
          <a:lstStyle/>
          <a:p>
            <a:r>
              <a:rPr lang="en-US" dirty="0"/>
              <a:t>Why do emotionally intelligent people make </a:t>
            </a:r>
            <a:r>
              <a:rPr lang="en-US"/>
              <a:t>better teammates?</a:t>
            </a:r>
            <a:endParaRPr lang="en-US" dirty="0"/>
          </a:p>
        </p:txBody>
      </p:sp>
    </p:spTree>
    <p:extLst>
      <p:ext uri="{BB962C8B-B14F-4D97-AF65-F5344CB8AC3E}">
        <p14:creationId xmlns:p14="http://schemas.microsoft.com/office/powerpoint/2010/main" val="3519825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1A1AD-805F-7F27-EE29-B0166867AE11}"/>
              </a:ext>
            </a:extLst>
          </p:cNvPr>
          <p:cNvSpPr>
            <a:spLocks noGrp="1"/>
          </p:cNvSpPr>
          <p:nvPr>
            <p:ph type="title"/>
          </p:nvPr>
        </p:nvSpPr>
        <p:spPr/>
        <p:txBody>
          <a:bodyPr/>
          <a:lstStyle/>
          <a:p>
            <a:r>
              <a:rPr lang="en-US" dirty="0"/>
              <a:t>Next Time</a:t>
            </a:r>
          </a:p>
        </p:txBody>
      </p:sp>
      <p:sp>
        <p:nvSpPr>
          <p:cNvPr id="3" name="Content Placeholder 2">
            <a:extLst>
              <a:ext uri="{FF2B5EF4-FFF2-40B4-BE49-F238E27FC236}">
                <a16:creationId xmlns:a16="http://schemas.microsoft.com/office/drawing/2014/main" id="{0306612C-C4BE-D795-7E95-804AC7A46A04}"/>
              </a:ext>
            </a:extLst>
          </p:cNvPr>
          <p:cNvSpPr>
            <a:spLocks noGrp="1"/>
          </p:cNvSpPr>
          <p:nvPr>
            <p:ph idx="1"/>
          </p:nvPr>
        </p:nvSpPr>
        <p:spPr/>
        <p:txBody>
          <a:bodyPr/>
          <a:lstStyle/>
          <a:p>
            <a:r>
              <a:rPr lang="en-US" dirty="0"/>
              <a:t>U01 Prepare:</a:t>
            </a:r>
          </a:p>
          <a:p>
            <a:pPr lvl="1"/>
            <a:r>
              <a:rPr lang="en-US" dirty="0"/>
              <a:t>A Steady Upward Course</a:t>
            </a:r>
          </a:p>
          <a:p>
            <a:pPr lvl="1"/>
            <a:r>
              <a:rPr lang="en-US" dirty="0"/>
              <a:t>Teamwork: The Most Vital 'Soft Skill'? </a:t>
            </a:r>
          </a:p>
          <a:p>
            <a:pPr lvl="1"/>
            <a:r>
              <a:rPr lang="en-US" dirty="0"/>
              <a:t>Are you an ideal team player? | Patrick Lencioni | </a:t>
            </a:r>
            <a:r>
              <a:rPr lang="en-US" dirty="0" err="1"/>
              <a:t>TEDxUniversityofNevada</a:t>
            </a:r>
            <a:endParaRPr lang="en-US" dirty="0"/>
          </a:p>
          <a:p>
            <a:r>
              <a:rPr lang="en-US" dirty="0"/>
              <a:t>U01 Prove: Self Assessment</a:t>
            </a:r>
          </a:p>
        </p:txBody>
      </p:sp>
    </p:spTree>
    <p:extLst>
      <p:ext uri="{BB962C8B-B14F-4D97-AF65-F5344CB8AC3E}">
        <p14:creationId xmlns:p14="http://schemas.microsoft.com/office/powerpoint/2010/main" val="2880821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6D355-903E-B53F-6A3B-529AD647E42D}"/>
              </a:ext>
            </a:extLst>
          </p:cNvPr>
          <p:cNvSpPr>
            <a:spLocks noGrp="1"/>
          </p:cNvSpPr>
          <p:nvPr>
            <p:ph type="title"/>
          </p:nvPr>
        </p:nvSpPr>
        <p:spPr/>
        <p:txBody>
          <a:bodyPr/>
          <a:lstStyle/>
          <a:p>
            <a:r>
              <a:rPr lang="en-US" dirty="0"/>
              <a:t>Opening Prayer</a:t>
            </a:r>
          </a:p>
        </p:txBody>
      </p:sp>
    </p:spTree>
    <p:extLst>
      <p:ext uri="{BB962C8B-B14F-4D97-AF65-F5344CB8AC3E}">
        <p14:creationId xmlns:p14="http://schemas.microsoft.com/office/powerpoint/2010/main" val="3096152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03E8C8A2-D2DA-42F8-84AA-AC5AB4251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35" name="Picture 34">
              <a:extLst>
                <a:ext uri="{FF2B5EF4-FFF2-40B4-BE49-F238E27FC236}">
                  <a16:creationId xmlns:a16="http://schemas.microsoft.com/office/drawing/2014/main" id="{9A5D1FE1-4883-49B4-AD3E-D0A3F8DCE12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6" name="Rectangle 35">
              <a:extLst>
                <a:ext uri="{FF2B5EF4-FFF2-40B4-BE49-F238E27FC236}">
                  <a16:creationId xmlns:a16="http://schemas.microsoft.com/office/drawing/2014/main" id="{7F829EAE-7CB1-410F-BAF1-55BD6DC249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7" name="Picture 36">
              <a:extLst>
                <a:ext uri="{FF2B5EF4-FFF2-40B4-BE49-F238E27FC236}">
                  <a16:creationId xmlns:a16="http://schemas.microsoft.com/office/drawing/2014/main" id="{4EA5F8CE-974F-4443-AB3C-4799C33230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38" name="Picture 37">
              <a:extLst>
                <a:ext uri="{FF2B5EF4-FFF2-40B4-BE49-F238E27FC236}">
                  <a16:creationId xmlns:a16="http://schemas.microsoft.com/office/drawing/2014/main" id="{94075D0C-1739-4729-A5C8-5C5707A942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40" name="Straight Connector 39">
            <a:extLst>
              <a:ext uri="{FF2B5EF4-FFF2-40B4-BE49-F238E27FC236}">
                <a16:creationId xmlns:a16="http://schemas.microsoft.com/office/drawing/2014/main" id="{0DFD28A6-39F3-425F-8050-E5BF1B4523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42" name="Rectangle 41">
            <a:extLst>
              <a:ext uri="{FF2B5EF4-FFF2-40B4-BE49-F238E27FC236}">
                <a16:creationId xmlns:a16="http://schemas.microsoft.com/office/drawing/2014/main" id="{51D58666-E26B-4EAE-AA74-9C74E4BAF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67288C4F-0F6C-4226-B8D2-C0EE4786C5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29962" cy="6856214"/>
            <a:chOff x="-15736" y="0"/>
            <a:chExt cx="12229962" cy="6856214"/>
          </a:xfrm>
        </p:grpSpPr>
        <p:pic>
          <p:nvPicPr>
            <p:cNvPr id="45" name="Picture 44">
              <a:extLst>
                <a:ext uri="{FF2B5EF4-FFF2-40B4-BE49-F238E27FC236}">
                  <a16:creationId xmlns:a16="http://schemas.microsoft.com/office/drawing/2014/main" id="{DA0DC220-B0FC-4268-9E45-0705DA26964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6" name="Rectangle 45">
              <a:extLst>
                <a:ext uri="{FF2B5EF4-FFF2-40B4-BE49-F238E27FC236}">
                  <a16:creationId xmlns:a16="http://schemas.microsoft.com/office/drawing/2014/main" id="{5D2CA09E-2D13-478A-A98B-3A66ED6468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7" name="Picture 46">
              <a:extLst>
                <a:ext uri="{FF2B5EF4-FFF2-40B4-BE49-F238E27FC236}">
                  <a16:creationId xmlns:a16="http://schemas.microsoft.com/office/drawing/2014/main" id="{E14C9FAD-7A39-47B3-9F08-4C4F9DA206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8" name="Picture 47">
              <a:extLst>
                <a:ext uri="{FF2B5EF4-FFF2-40B4-BE49-F238E27FC236}">
                  <a16:creationId xmlns:a16="http://schemas.microsoft.com/office/drawing/2014/main" id="{FDCB6FF3-6165-4BB2-80C5-7A6D0D25D56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7" name="Title 1">
            <a:extLst>
              <a:ext uri="{FF2B5EF4-FFF2-40B4-BE49-F238E27FC236}">
                <a16:creationId xmlns:a16="http://schemas.microsoft.com/office/drawing/2014/main" id="{B785174A-CA08-464A-FA03-DEAC2DD4E7C5}"/>
              </a:ext>
            </a:extLst>
          </p:cNvPr>
          <p:cNvSpPr>
            <a:spLocks noGrp="1"/>
          </p:cNvSpPr>
          <p:nvPr>
            <p:ph type="title"/>
          </p:nvPr>
        </p:nvSpPr>
        <p:spPr>
          <a:xfrm>
            <a:off x="1072267" y="1041401"/>
            <a:ext cx="6528018" cy="2345264"/>
          </a:xfrm>
        </p:spPr>
        <p:txBody>
          <a:bodyPr vert="horz" lIns="91440" tIns="45720" rIns="91440" bIns="45720" rtlCol="0" anchor="b">
            <a:normAutofit/>
          </a:bodyPr>
          <a:lstStyle/>
          <a:p>
            <a:pPr>
              <a:lnSpc>
                <a:spcPct val="90000"/>
              </a:lnSpc>
            </a:pPr>
            <a:r>
              <a:rPr lang="en-US" sz="2600"/>
              <a:t>Be patient with yourself. Perfection comes not in this life, but in the next life. Don't demand things that are unreasonable, but demand of yourself improvement. As you let the Lord help you through that, He will make the difference.</a:t>
            </a:r>
          </a:p>
        </p:txBody>
      </p:sp>
      <p:sp>
        <p:nvSpPr>
          <p:cNvPr id="9" name="Text Placeholder 2">
            <a:extLst>
              <a:ext uri="{FF2B5EF4-FFF2-40B4-BE49-F238E27FC236}">
                <a16:creationId xmlns:a16="http://schemas.microsoft.com/office/drawing/2014/main" id="{47945008-5992-DBBE-826F-F6238D9465E6}"/>
              </a:ext>
            </a:extLst>
          </p:cNvPr>
          <p:cNvSpPr txBox="1">
            <a:spLocks/>
          </p:cNvSpPr>
          <p:nvPr/>
        </p:nvSpPr>
        <p:spPr>
          <a:xfrm>
            <a:off x="1072267" y="3657597"/>
            <a:ext cx="6528018" cy="132080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None/>
            </a:pPr>
            <a:r>
              <a:rPr lang="en-US" sz="2100">
                <a:solidFill>
                  <a:schemeClr val="tx1"/>
                </a:solidFill>
              </a:rPr>
              <a:t>Russel M. Nelson</a:t>
            </a:r>
          </a:p>
        </p:txBody>
      </p:sp>
      <p:cxnSp>
        <p:nvCxnSpPr>
          <p:cNvPr id="50" name="Straight Connector 49">
            <a:extLst>
              <a:ext uri="{FF2B5EF4-FFF2-40B4-BE49-F238E27FC236}">
                <a16:creationId xmlns:a16="http://schemas.microsoft.com/office/drawing/2014/main" id="{EE0488CE-8E24-413E-B105-426B0506EB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8045" y="3541181"/>
            <a:ext cx="6492240" cy="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A person in a suit and tie&#10;&#10;Description automatically generated">
            <a:extLst>
              <a:ext uri="{FF2B5EF4-FFF2-40B4-BE49-F238E27FC236}">
                <a16:creationId xmlns:a16="http://schemas.microsoft.com/office/drawing/2014/main" id="{2252BDA3-A7D2-2150-568C-98E7B3C65F5F}"/>
              </a:ext>
            </a:extLst>
          </p:cNvPr>
          <p:cNvPicPr>
            <a:picLocks noChangeAspect="1"/>
          </p:cNvPicPr>
          <p:nvPr/>
        </p:nvPicPr>
        <p:blipFill rotWithShape="1">
          <a:blip r:embed="rId7"/>
          <a:srcRect l="11991" r="7928"/>
          <a:stretch/>
        </p:blipFill>
        <p:spPr>
          <a:xfrm>
            <a:off x="8077199" y="1041400"/>
            <a:ext cx="3059206" cy="4775200"/>
          </a:xfrm>
          <a:prstGeom prst="rect">
            <a:avLst/>
          </a:prstGeom>
          <a:noFill/>
          <a:ln w="57150" cmpd="thickThin">
            <a:solidFill>
              <a:schemeClr val="tx1">
                <a:lumMod val="50000"/>
                <a:lumOff val="50000"/>
              </a:schemeClr>
            </a:solidFill>
            <a:miter lim="800000"/>
          </a:ln>
        </p:spPr>
      </p:pic>
    </p:spTree>
    <p:extLst>
      <p:ext uri="{BB962C8B-B14F-4D97-AF65-F5344CB8AC3E}">
        <p14:creationId xmlns:p14="http://schemas.microsoft.com/office/powerpoint/2010/main" val="387885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4" name="Picture 13">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7" name="Picture 16">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9" name="Straight Connector 18">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21" name="Rectangle 20">
            <a:extLst>
              <a:ext uri="{FF2B5EF4-FFF2-40B4-BE49-F238E27FC236}">
                <a16:creationId xmlns:a16="http://schemas.microsoft.com/office/drawing/2014/main" id="{A440FBE6-72B7-43D4-A8EB-FDBC35FE5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47B8492-BC4D-4046-B35A-C38E03494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4" name="Picture 23">
              <a:extLst>
                <a:ext uri="{FF2B5EF4-FFF2-40B4-BE49-F238E27FC236}">
                  <a16:creationId xmlns:a16="http://schemas.microsoft.com/office/drawing/2014/main" id="{47264A7B-BD07-443B-B4AE-B7D112274D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5" name="Rectangle 24">
              <a:extLst>
                <a:ext uri="{FF2B5EF4-FFF2-40B4-BE49-F238E27FC236}">
                  <a16:creationId xmlns:a16="http://schemas.microsoft.com/office/drawing/2014/main" id="{8D9B85B4-ACC6-412B-BC6B-2163BCCDF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6" name="Picture 25">
              <a:extLst>
                <a:ext uri="{FF2B5EF4-FFF2-40B4-BE49-F238E27FC236}">
                  <a16:creationId xmlns:a16="http://schemas.microsoft.com/office/drawing/2014/main" id="{17D5E57D-F913-44D3-9AF3-FCDFAE64F7E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7" name="Picture 26">
              <a:extLst>
                <a:ext uri="{FF2B5EF4-FFF2-40B4-BE49-F238E27FC236}">
                  <a16:creationId xmlns:a16="http://schemas.microsoft.com/office/drawing/2014/main" id="{BCF01E4E-4102-455A-BC41-D5F848B941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p:cNvSpPr>
            <a:spLocks noGrp="1"/>
          </p:cNvSpPr>
          <p:nvPr>
            <p:ph type="title"/>
          </p:nvPr>
        </p:nvSpPr>
        <p:spPr>
          <a:xfrm>
            <a:off x="1295402" y="982132"/>
            <a:ext cx="3660056" cy="1325373"/>
          </a:xfrm>
        </p:spPr>
        <p:txBody>
          <a:bodyPr vert="horz" lIns="91440" tIns="45720" rIns="91440" bIns="45720" rtlCol="0" anchor="b">
            <a:normAutofit/>
          </a:bodyPr>
          <a:lstStyle/>
          <a:p>
            <a:r>
              <a:rPr lang="en-US" dirty="0"/>
              <a:t>Your instructor – </a:t>
            </a:r>
            <a:br>
              <a:rPr lang="en-US" dirty="0"/>
            </a:br>
            <a:r>
              <a:rPr lang="en-US" dirty="0"/>
              <a:t>Quinn Briggs</a:t>
            </a:r>
          </a:p>
        </p:txBody>
      </p:sp>
      <p:cxnSp>
        <p:nvCxnSpPr>
          <p:cNvPr id="29" name="Straight Connector 28">
            <a:extLst>
              <a:ext uri="{FF2B5EF4-FFF2-40B4-BE49-F238E27FC236}">
                <a16:creationId xmlns:a16="http://schemas.microsoft.com/office/drawing/2014/main" id="{16652DC1-CA18-4263-AC06-BAB0B05EC7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 Placeholder 3"/>
          <p:cNvSpPr>
            <a:spLocks noGrp="1"/>
          </p:cNvSpPr>
          <p:nvPr>
            <p:ph type="body" sz="half" idx="2"/>
          </p:nvPr>
        </p:nvSpPr>
        <p:spPr>
          <a:xfrm>
            <a:off x="1295401" y="2493774"/>
            <a:ext cx="3660057" cy="3382094"/>
          </a:xfrm>
        </p:spPr>
        <p:txBody>
          <a:bodyPr vert="horz" lIns="91440" tIns="45720" rIns="91440" bIns="45720" rtlCol="0" anchor="t">
            <a:normAutofit fontScale="92500" lnSpcReduction="20000"/>
          </a:bodyPr>
          <a:lstStyle/>
          <a:p>
            <a:pPr lvl="0"/>
            <a:r>
              <a:rPr lang="en-US" sz="1200" dirty="0"/>
              <a:t>Originally from Teton, Idaho just a few minutes away.</a:t>
            </a:r>
          </a:p>
          <a:p>
            <a:pPr lvl="0"/>
            <a:r>
              <a:rPr lang="en-US" sz="1200" dirty="0"/>
              <a:t>Lived in Idaho, Utah and Maryland</a:t>
            </a:r>
          </a:p>
          <a:p>
            <a:pPr lvl="0"/>
            <a:r>
              <a:rPr lang="en-US" sz="1200" dirty="0"/>
              <a:t>Served a mission in Munich, Germany</a:t>
            </a:r>
          </a:p>
          <a:p>
            <a:pPr lvl="0"/>
            <a:r>
              <a:rPr lang="en-US" sz="1200" dirty="0"/>
              <a:t>Married for 28 years</a:t>
            </a:r>
          </a:p>
          <a:p>
            <a:pPr lvl="0"/>
            <a:r>
              <a:rPr lang="en-US" sz="1200" dirty="0"/>
              <a:t>8 kids: ages 8 – 21 years old.</a:t>
            </a:r>
          </a:p>
          <a:p>
            <a:pPr lvl="0"/>
            <a:r>
              <a:rPr lang="en-US" sz="1200" dirty="0"/>
              <a:t>20+ year software industry veteran</a:t>
            </a:r>
          </a:p>
          <a:p>
            <a:pPr lvl="0"/>
            <a:r>
              <a:rPr lang="en-US" sz="1200" dirty="0"/>
              <a:t>Worked for startup, insurance, e-commerce and government</a:t>
            </a:r>
          </a:p>
          <a:p>
            <a:pPr lvl="0"/>
            <a:r>
              <a:rPr lang="en-US" sz="1200" dirty="0"/>
              <a:t>Worked as full-stack developer, team lead, manager and director</a:t>
            </a:r>
          </a:p>
          <a:p>
            <a:pPr lvl="0"/>
            <a:r>
              <a:rPr lang="en-US" sz="1200" dirty="0"/>
              <a:t>Love to compose and arrange music for the piano and other instruments.</a:t>
            </a:r>
          </a:p>
          <a:p>
            <a:pPr lvl="0"/>
            <a:r>
              <a:rPr lang="en-US" sz="1200" dirty="0"/>
              <a:t>Love to watch plays, movies, classical music concerts, also love to watch football and baseball.</a:t>
            </a:r>
          </a:p>
          <a:p>
            <a:pPr lvl="0"/>
            <a:r>
              <a:rPr lang="en-US" sz="1200" dirty="0"/>
              <a:t>I released an arcade style game for Android called “Treasure Hunt Race” over the summer. It still needs some work to be awesome.</a:t>
            </a:r>
          </a:p>
        </p:txBody>
      </p:sp>
      <p:pic>
        <p:nvPicPr>
          <p:cNvPr id="8" name="Content Placeholder 7" descr="A group of people posing for a photo&#10;&#10;Description automatically generated">
            <a:extLst>
              <a:ext uri="{FF2B5EF4-FFF2-40B4-BE49-F238E27FC236}">
                <a16:creationId xmlns:a16="http://schemas.microsoft.com/office/drawing/2014/main" id="{C7F5C0EC-46F6-E4EE-235B-FA8C4D675BE1}"/>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l="7164" r="10410"/>
          <a:stretch/>
        </p:blipFill>
        <p:spPr>
          <a:xfrm>
            <a:off x="5418668" y="982131"/>
            <a:ext cx="5469466" cy="4893735"/>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3221630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2" name="Picture 21">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22">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4" name="Picture 23">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5" name="Picture 24">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27" name="Straight Connector 26">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Title 12"/>
          <p:cNvSpPr>
            <a:spLocks noGrp="1"/>
          </p:cNvSpPr>
          <p:nvPr>
            <p:ph type="title"/>
          </p:nvPr>
        </p:nvSpPr>
        <p:spPr>
          <a:xfrm>
            <a:off x="1055599" y="1055077"/>
            <a:ext cx="2532909" cy="4794578"/>
          </a:xfrm>
        </p:spPr>
        <p:txBody>
          <a:bodyPr vert="horz" lIns="91440" tIns="45720" rIns="91440" bIns="45720" rtlCol="0" anchor="ctr">
            <a:normAutofit/>
          </a:bodyPr>
          <a:lstStyle/>
          <a:p>
            <a:r>
              <a:rPr lang="en-US" sz="4400">
                <a:solidFill>
                  <a:srgbClr val="262626"/>
                </a:solidFill>
              </a:rPr>
              <a:t>Getting to know you</a:t>
            </a:r>
          </a:p>
        </p:txBody>
      </p:sp>
      <p:sp useBgFill="1">
        <p:nvSpPr>
          <p:cNvPr id="35" name="Rectangle 34">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13">
            <a:extLst>
              <a:ext uri="{FF2B5EF4-FFF2-40B4-BE49-F238E27FC236}">
                <a16:creationId xmlns:a16="http://schemas.microsoft.com/office/drawing/2014/main" id="{FC13F3D5-D5A8-367A-53EC-4CD7034E0F65}"/>
              </a:ext>
            </a:extLst>
          </p:cNvPr>
          <p:cNvGraphicFramePr>
            <a:graphicFrameLocks noGrp="1"/>
          </p:cNvGraphicFramePr>
          <p:nvPr>
            <p:ph idx="1"/>
            <p:extLst>
              <p:ext uri="{D42A27DB-BD31-4B8C-83A1-F6EECF244321}">
                <p14:modId xmlns:p14="http://schemas.microsoft.com/office/powerpoint/2010/main" val="3929142039"/>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037007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868D-67BA-8007-986B-89D5D46B55AC}"/>
              </a:ext>
            </a:extLst>
          </p:cNvPr>
          <p:cNvSpPr>
            <a:spLocks noGrp="1"/>
          </p:cNvSpPr>
          <p:nvPr>
            <p:ph type="title"/>
          </p:nvPr>
        </p:nvSpPr>
        <p:spPr/>
        <p:txBody>
          <a:bodyPr/>
          <a:lstStyle/>
          <a:p>
            <a:r>
              <a:rPr lang="en-US" dirty="0"/>
              <a:t>Icebreaker – Three of a Kind</a:t>
            </a:r>
          </a:p>
        </p:txBody>
      </p:sp>
      <p:pic>
        <p:nvPicPr>
          <p:cNvPr id="5" name="Content Placeholder 4" descr="A stack of ice cubes&#10;&#10;Description automatically generated">
            <a:extLst>
              <a:ext uri="{FF2B5EF4-FFF2-40B4-BE49-F238E27FC236}">
                <a16:creationId xmlns:a16="http://schemas.microsoft.com/office/drawing/2014/main" id="{CCA7C2E8-75A6-0054-4AC8-0924CE296CF7}"/>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607594" y="2557463"/>
            <a:ext cx="4976812" cy="3317875"/>
          </a:xfrm>
        </p:spPr>
      </p:pic>
    </p:spTree>
    <p:extLst>
      <p:ext uri="{BB962C8B-B14F-4D97-AF65-F5344CB8AC3E}">
        <p14:creationId xmlns:p14="http://schemas.microsoft.com/office/powerpoint/2010/main" val="4040558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08E3AC1-8765-3F39-D926-5BD92A5B1585}"/>
              </a:ext>
            </a:extLst>
          </p:cNvPr>
          <p:cNvSpPr>
            <a:spLocks noGrp="1"/>
          </p:cNvSpPr>
          <p:nvPr>
            <p:ph type="title"/>
          </p:nvPr>
        </p:nvSpPr>
        <p:spPr>
          <a:xfrm>
            <a:off x="1055599" y="1055077"/>
            <a:ext cx="2532909" cy="4794578"/>
          </a:xfrm>
        </p:spPr>
        <p:txBody>
          <a:bodyPr>
            <a:normAutofit/>
          </a:bodyPr>
          <a:lstStyle/>
          <a:p>
            <a:r>
              <a:rPr lang="en-US">
                <a:solidFill>
                  <a:srgbClr val="262626"/>
                </a:solidFill>
              </a:rPr>
              <a:t>Syllabus Stuff</a:t>
            </a:r>
          </a:p>
        </p:txBody>
      </p:sp>
      <p:sp useBgFill="1">
        <p:nvSpPr>
          <p:cNvPr id="15" name="Rectangle 14">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97C0E44-4D9D-317C-D81C-1336B5BD45CB}"/>
              </a:ext>
            </a:extLst>
          </p:cNvPr>
          <p:cNvGraphicFramePr>
            <a:graphicFrameLocks noGrp="1"/>
          </p:cNvGraphicFramePr>
          <p:nvPr>
            <p:ph idx="1"/>
            <p:extLst>
              <p:ext uri="{D42A27DB-BD31-4B8C-83A1-F6EECF244321}">
                <p14:modId xmlns:p14="http://schemas.microsoft.com/office/powerpoint/2010/main" val="4157838616"/>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8868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D4A5DF5-E5CB-24E2-A6F9-48CCC52BE33B}"/>
              </a:ext>
            </a:extLst>
          </p:cNvPr>
          <p:cNvSpPr>
            <a:spLocks noGrp="1"/>
          </p:cNvSpPr>
          <p:nvPr>
            <p:ph type="title"/>
          </p:nvPr>
        </p:nvSpPr>
        <p:spPr>
          <a:xfrm>
            <a:off x="1055599" y="1055077"/>
            <a:ext cx="2532909" cy="4794578"/>
          </a:xfrm>
        </p:spPr>
        <p:txBody>
          <a:bodyPr>
            <a:normAutofit/>
          </a:bodyPr>
          <a:lstStyle/>
          <a:p>
            <a:r>
              <a:rPr lang="en-US" sz="3400">
                <a:solidFill>
                  <a:srgbClr val="262626"/>
                </a:solidFill>
              </a:rPr>
              <a:t>Class Expectations</a:t>
            </a:r>
          </a:p>
        </p:txBody>
      </p:sp>
      <p:sp useBgFill="1">
        <p:nvSpPr>
          <p:cNvPr id="36" name="Rectangle 35">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C7A847A-2398-6D62-B0DB-B37AAD1E171E}"/>
              </a:ext>
            </a:extLst>
          </p:cNvPr>
          <p:cNvGraphicFramePr>
            <a:graphicFrameLocks noGrp="1"/>
          </p:cNvGraphicFramePr>
          <p:nvPr>
            <p:ph idx="1"/>
            <p:extLst>
              <p:ext uri="{D42A27DB-BD31-4B8C-83A1-F6EECF244321}">
                <p14:modId xmlns:p14="http://schemas.microsoft.com/office/powerpoint/2010/main" val="2340773034"/>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1592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D63F437-306A-6488-4AC7-C2D617D7C4B1}"/>
              </a:ext>
            </a:extLst>
          </p:cNvPr>
          <p:cNvSpPr>
            <a:spLocks noGrp="1"/>
          </p:cNvSpPr>
          <p:nvPr>
            <p:ph type="title"/>
          </p:nvPr>
        </p:nvSpPr>
        <p:spPr>
          <a:xfrm>
            <a:off x="1055599" y="1055077"/>
            <a:ext cx="2532909" cy="4794578"/>
          </a:xfrm>
        </p:spPr>
        <p:txBody>
          <a:bodyPr>
            <a:normAutofit/>
          </a:bodyPr>
          <a:lstStyle/>
          <a:p>
            <a:r>
              <a:rPr lang="en-US">
                <a:solidFill>
                  <a:srgbClr val="262626"/>
                </a:solidFill>
              </a:rPr>
              <a:t>Team Formation</a:t>
            </a:r>
          </a:p>
        </p:txBody>
      </p:sp>
      <p:sp useBgFill="1">
        <p:nvSpPr>
          <p:cNvPr id="15" name="Rectangle 14">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739928B-9F48-E62F-BEB2-D3269BCB0314}"/>
              </a:ext>
            </a:extLst>
          </p:cNvPr>
          <p:cNvGraphicFramePr>
            <a:graphicFrameLocks noGrp="1"/>
          </p:cNvGraphicFramePr>
          <p:nvPr>
            <p:ph idx="1"/>
            <p:extLst>
              <p:ext uri="{D42A27DB-BD31-4B8C-83A1-F6EECF244321}">
                <p14:modId xmlns:p14="http://schemas.microsoft.com/office/powerpoint/2010/main" val="4283977211"/>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17929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B489F29A718C4D88051B41540A638A" ma:contentTypeVersion="0" ma:contentTypeDescription="Create a new document." ma:contentTypeScope="" ma:versionID="e139702997de639defd64f1efcf7c16b">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800051-FC82-41D4-9385-0A8555623801}"/>
</file>

<file path=customXml/itemProps2.xml><?xml version="1.0" encoding="utf-8"?>
<ds:datastoreItem xmlns:ds="http://schemas.openxmlformats.org/officeDocument/2006/customXml" ds:itemID="{17E8BCE5-06D3-4BBA-B318-56A0E82676AB}"/>
</file>

<file path=customXml/itemProps3.xml><?xml version="1.0" encoding="utf-8"?>
<ds:datastoreItem xmlns:ds="http://schemas.openxmlformats.org/officeDocument/2006/customXml" ds:itemID="{5454536D-399D-4D3A-A4C8-0D9A8D509557}"/>
</file>

<file path=docProps/app.xml><?xml version="1.0" encoding="utf-8"?>
<Properties xmlns="http://schemas.openxmlformats.org/officeDocument/2006/extended-properties" xmlns:vt="http://schemas.openxmlformats.org/officeDocument/2006/docPropsVTypes">
  <Template>Organic</Template>
  <TotalTime>1284</TotalTime>
  <Words>557</Words>
  <Application>Microsoft Office PowerPoint</Application>
  <PresentationFormat>Widescreen</PresentationFormat>
  <Paragraphs>66</Paragraphs>
  <Slides>15</Slides>
  <Notes>0</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Arial</vt:lpstr>
      <vt:lpstr>Garamond</vt:lpstr>
      <vt:lpstr>Organic</vt:lpstr>
      <vt:lpstr>CSE 170 Technical Teamwork Fall 2024</vt:lpstr>
      <vt:lpstr>Opening Prayer</vt:lpstr>
      <vt:lpstr>Be patient with yourself. Perfection comes not in this life, but in the next life. Don't demand things that are unreasonable, but demand of yourself improvement. As you let the Lord help you through that, He will make the difference.</vt:lpstr>
      <vt:lpstr>Your instructor –  Quinn Briggs</vt:lpstr>
      <vt:lpstr>Getting to know you</vt:lpstr>
      <vt:lpstr>Icebreaker – Three of a Kind</vt:lpstr>
      <vt:lpstr>Syllabus Stuff</vt:lpstr>
      <vt:lpstr>Class Expectations</vt:lpstr>
      <vt:lpstr>Team Formation</vt:lpstr>
      <vt:lpstr>PowerPoint Presentation</vt:lpstr>
      <vt:lpstr>Table Discussion</vt:lpstr>
      <vt:lpstr>Class Framework: Emotional Intelligence</vt:lpstr>
      <vt:lpstr>PowerPoint Presentation</vt:lpstr>
      <vt:lpstr>Table Discussion</vt:lpstr>
      <vt:lpstr>Next Time</vt:lpstr>
    </vt:vector>
  </TitlesOfParts>
  <Company>Brigham Young University 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170 Technical Teamwork Fall 2023</dc:title>
  <dc:creator>Briggs, Quinn</dc:creator>
  <cp:lastModifiedBy>Briggs, Quinn</cp:lastModifiedBy>
  <cp:revision>1</cp:revision>
  <dcterms:created xsi:type="dcterms:W3CDTF">2023-09-09T20:49:10Z</dcterms:created>
  <dcterms:modified xsi:type="dcterms:W3CDTF">2024-09-16T17:23:36Z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0x0101007EB489F29A718C4D88051B41540A638A</vt:lpwstr>
  </property>
</Properties>
</file>