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31" r:id="rId2"/>
    <p:sldId id="332" r:id="rId3"/>
    <p:sldId id="256" r:id="rId4"/>
    <p:sldId id="257" r:id="rId5"/>
    <p:sldId id="287" r:id="rId6"/>
    <p:sldId id="307" r:id="rId7"/>
    <p:sldId id="330" r:id="rId8"/>
    <p:sldId id="309" r:id="rId9"/>
    <p:sldId id="325" r:id="rId10"/>
    <p:sldId id="326" r:id="rId11"/>
    <p:sldId id="327" r:id="rId12"/>
    <p:sldId id="317" r:id="rId13"/>
    <p:sldId id="318" r:id="rId14"/>
    <p:sldId id="319" r:id="rId15"/>
    <p:sldId id="320" r:id="rId16"/>
    <p:sldId id="321" r:id="rId17"/>
    <p:sldId id="329" r:id="rId1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0C27CB-8C6D-4D01-AE36-0D4F9ACE7734}" v="41" dt="2024-09-18T14:19:30.8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 Id="rId27"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ggs, Quinn" userId="bd4ed5c9-a142-40f7-8e5e-68f389f6aa57" providerId="ADAL" clId="{C9DC980A-D59E-4119-BA0C-A0F779EC864E}"/>
    <pc:docChg chg="custSel addSld delSld modSld">
      <pc:chgData name="Briggs, Quinn" userId="bd4ed5c9-a142-40f7-8e5e-68f389f6aa57" providerId="ADAL" clId="{C9DC980A-D59E-4119-BA0C-A0F779EC864E}" dt="2024-04-24T16:06:11.920" v="815" actId="47"/>
      <pc:docMkLst>
        <pc:docMk/>
      </pc:docMkLst>
      <pc:sldChg chg="modSp mod">
        <pc:chgData name="Briggs, Quinn" userId="bd4ed5c9-a142-40f7-8e5e-68f389f6aa57" providerId="ADAL" clId="{C9DC980A-D59E-4119-BA0C-A0F779EC864E}" dt="2024-04-24T15:40:27.298" v="17" actId="20577"/>
        <pc:sldMkLst>
          <pc:docMk/>
          <pc:sldMk cId="2574966087" sldId="256"/>
        </pc:sldMkLst>
        <pc:spChg chg="mod">
          <ac:chgData name="Briggs, Quinn" userId="bd4ed5c9-a142-40f7-8e5e-68f389f6aa57" providerId="ADAL" clId="{C9DC980A-D59E-4119-BA0C-A0F779EC864E}" dt="2024-04-24T15:40:27.298" v="17" actId="20577"/>
          <ac:spMkLst>
            <pc:docMk/>
            <pc:sldMk cId="2574966087" sldId="256"/>
            <ac:spMk id="3" creationId="{810803A9-DE20-5ADF-6186-A4BA2AF394FA}"/>
          </ac:spMkLst>
        </pc:spChg>
      </pc:sldChg>
      <pc:sldChg chg="del">
        <pc:chgData name="Briggs, Quinn" userId="bd4ed5c9-a142-40f7-8e5e-68f389f6aa57" providerId="ADAL" clId="{C9DC980A-D59E-4119-BA0C-A0F779EC864E}" dt="2024-04-24T15:41:53.338" v="27" actId="47"/>
        <pc:sldMkLst>
          <pc:docMk/>
          <pc:sldMk cId="387885261" sldId="258"/>
        </pc:sldMkLst>
      </pc:sldChg>
      <pc:sldChg chg="del">
        <pc:chgData name="Briggs, Quinn" userId="bd4ed5c9-a142-40f7-8e5e-68f389f6aa57" providerId="ADAL" clId="{C9DC980A-D59E-4119-BA0C-A0F779EC864E}" dt="2024-04-24T15:40:39.893" v="18" actId="47"/>
        <pc:sldMkLst>
          <pc:docMk/>
          <pc:sldMk cId="3221630061" sldId="291"/>
        </pc:sldMkLst>
      </pc:sldChg>
      <pc:sldChg chg="del">
        <pc:chgData name="Briggs, Quinn" userId="bd4ed5c9-a142-40f7-8e5e-68f389f6aa57" providerId="ADAL" clId="{C9DC980A-D59E-4119-BA0C-A0F779EC864E}" dt="2024-04-24T15:40:39.893" v="18" actId="47"/>
        <pc:sldMkLst>
          <pc:docMk/>
          <pc:sldMk cId="3037007145" sldId="293"/>
        </pc:sldMkLst>
      </pc:sldChg>
      <pc:sldChg chg="del">
        <pc:chgData name="Briggs, Quinn" userId="bd4ed5c9-a142-40f7-8e5e-68f389f6aa57" providerId="ADAL" clId="{C9DC980A-D59E-4119-BA0C-A0F779EC864E}" dt="2024-04-24T15:40:39.893" v="18" actId="47"/>
        <pc:sldMkLst>
          <pc:docMk/>
          <pc:sldMk cId="4040558985" sldId="294"/>
        </pc:sldMkLst>
      </pc:sldChg>
      <pc:sldChg chg="del">
        <pc:chgData name="Briggs, Quinn" userId="bd4ed5c9-a142-40f7-8e5e-68f389f6aa57" providerId="ADAL" clId="{C9DC980A-D59E-4119-BA0C-A0F779EC864E}" dt="2024-04-24T15:40:39.893" v="18" actId="47"/>
        <pc:sldMkLst>
          <pc:docMk/>
          <pc:sldMk cId="3276650758" sldId="298"/>
        </pc:sldMkLst>
      </pc:sldChg>
      <pc:sldChg chg="del">
        <pc:chgData name="Briggs, Quinn" userId="bd4ed5c9-a142-40f7-8e5e-68f389f6aa57" providerId="ADAL" clId="{C9DC980A-D59E-4119-BA0C-A0F779EC864E}" dt="2024-04-24T15:40:39.893" v="18" actId="47"/>
        <pc:sldMkLst>
          <pc:docMk/>
          <pc:sldMk cId="1209226740" sldId="300"/>
        </pc:sldMkLst>
      </pc:sldChg>
      <pc:sldChg chg="del">
        <pc:chgData name="Briggs, Quinn" userId="bd4ed5c9-a142-40f7-8e5e-68f389f6aa57" providerId="ADAL" clId="{C9DC980A-D59E-4119-BA0C-A0F779EC864E}" dt="2024-04-24T15:40:39.893" v="18" actId="47"/>
        <pc:sldMkLst>
          <pc:docMk/>
          <pc:sldMk cId="39203604" sldId="301"/>
        </pc:sldMkLst>
      </pc:sldChg>
      <pc:sldChg chg="del">
        <pc:chgData name="Briggs, Quinn" userId="bd4ed5c9-a142-40f7-8e5e-68f389f6aa57" providerId="ADAL" clId="{C9DC980A-D59E-4119-BA0C-A0F779EC864E}" dt="2024-04-24T15:40:39.893" v="18" actId="47"/>
        <pc:sldMkLst>
          <pc:docMk/>
          <pc:sldMk cId="3858537434" sldId="304"/>
        </pc:sldMkLst>
      </pc:sldChg>
      <pc:sldChg chg="del">
        <pc:chgData name="Briggs, Quinn" userId="bd4ed5c9-a142-40f7-8e5e-68f389f6aa57" providerId="ADAL" clId="{C9DC980A-D59E-4119-BA0C-A0F779EC864E}" dt="2024-04-24T15:40:39.893" v="18" actId="47"/>
        <pc:sldMkLst>
          <pc:docMk/>
          <pc:sldMk cId="4188742810" sldId="305"/>
        </pc:sldMkLst>
      </pc:sldChg>
      <pc:sldChg chg="modSp mod">
        <pc:chgData name="Briggs, Quinn" userId="bd4ed5c9-a142-40f7-8e5e-68f389f6aa57" providerId="ADAL" clId="{C9DC980A-D59E-4119-BA0C-A0F779EC864E}" dt="2024-04-24T16:02:53.782" v="797" actId="20577"/>
        <pc:sldMkLst>
          <pc:docMk/>
          <pc:sldMk cId="2880821013" sldId="307"/>
        </pc:sldMkLst>
        <pc:spChg chg="mod">
          <ac:chgData name="Briggs, Quinn" userId="bd4ed5c9-a142-40f7-8e5e-68f389f6aa57" providerId="ADAL" clId="{C9DC980A-D59E-4119-BA0C-A0F779EC864E}" dt="2024-04-24T15:40:47.255" v="24" actId="20577"/>
          <ac:spMkLst>
            <pc:docMk/>
            <pc:sldMk cId="2880821013" sldId="307"/>
            <ac:spMk id="2" creationId="{D521A1AD-805F-7F27-EE29-B0166867AE11}"/>
          </ac:spMkLst>
        </pc:spChg>
        <pc:spChg chg="mod">
          <ac:chgData name="Briggs, Quinn" userId="bd4ed5c9-a142-40f7-8e5e-68f389f6aa57" providerId="ADAL" clId="{C9DC980A-D59E-4119-BA0C-A0F779EC864E}" dt="2024-04-24T16:02:53.782" v="797" actId="20577"/>
          <ac:spMkLst>
            <pc:docMk/>
            <pc:sldMk cId="2880821013" sldId="307"/>
            <ac:spMk id="3" creationId="{0306612C-C4BE-D795-7E95-804AC7A46A04}"/>
          </ac:spMkLst>
        </pc:spChg>
      </pc:sldChg>
      <pc:sldChg chg="delSp add setBg delDesignElem">
        <pc:chgData name="Briggs, Quinn" userId="bd4ed5c9-a142-40f7-8e5e-68f389f6aa57" providerId="ADAL" clId="{C9DC980A-D59E-4119-BA0C-A0F779EC864E}" dt="2024-04-24T15:41:52.140" v="26"/>
        <pc:sldMkLst>
          <pc:docMk/>
          <pc:sldMk cId="803286014" sldId="308"/>
        </pc:sldMkLst>
        <pc:spChg chg="del">
          <ac:chgData name="Briggs, Quinn" userId="bd4ed5c9-a142-40f7-8e5e-68f389f6aa57" providerId="ADAL" clId="{C9DC980A-D59E-4119-BA0C-A0F779EC864E}" dt="2024-04-24T15:41:52.140" v="26"/>
          <ac:spMkLst>
            <pc:docMk/>
            <pc:sldMk cId="803286014" sldId="308"/>
            <ac:spMk id="1054" creationId="{9401732C-37EE-4B98-A709-9530173F3802}"/>
          </ac:spMkLst>
        </pc:spChg>
        <pc:grpChg chg="del">
          <ac:chgData name="Briggs, Quinn" userId="bd4ed5c9-a142-40f7-8e5e-68f389f6aa57" providerId="ADAL" clId="{C9DC980A-D59E-4119-BA0C-A0F779EC864E}" dt="2024-04-24T15:41:52.140" v="26"/>
          <ac:grpSpMkLst>
            <pc:docMk/>
            <pc:sldMk cId="803286014" sldId="308"/>
            <ac:grpSpMk id="1046" creationId="{749C117F-F390-437B-ADB0-57E87EFF34F5}"/>
          </ac:grpSpMkLst>
        </pc:grpChg>
        <pc:grpChg chg="del">
          <ac:chgData name="Briggs, Quinn" userId="bd4ed5c9-a142-40f7-8e5e-68f389f6aa57" providerId="ADAL" clId="{C9DC980A-D59E-4119-BA0C-A0F779EC864E}" dt="2024-04-24T15:41:52.140" v="26"/>
          <ac:grpSpMkLst>
            <pc:docMk/>
            <pc:sldMk cId="803286014" sldId="308"/>
            <ac:grpSpMk id="1056" creationId="{654E48C8-2A00-4C54-BC9C-B18EE49E9C13}"/>
          </ac:grpSpMkLst>
        </pc:grpChg>
        <pc:cxnChg chg="del">
          <ac:chgData name="Briggs, Quinn" userId="bd4ed5c9-a142-40f7-8e5e-68f389f6aa57" providerId="ADAL" clId="{C9DC980A-D59E-4119-BA0C-A0F779EC864E}" dt="2024-04-24T15:41:52.140" v="26"/>
          <ac:cxnSpMkLst>
            <pc:docMk/>
            <pc:sldMk cId="803286014" sldId="308"/>
            <ac:cxnSpMk id="1052" creationId="{20742BC3-654B-4E41-9A6A-73A42E477639}"/>
          </ac:cxnSpMkLst>
        </pc:cxnChg>
      </pc:sldChg>
      <pc:sldChg chg="del">
        <pc:chgData name="Briggs, Quinn" userId="bd4ed5c9-a142-40f7-8e5e-68f389f6aa57" providerId="ADAL" clId="{C9DC980A-D59E-4119-BA0C-A0F779EC864E}" dt="2024-04-24T15:40:39.893" v="18" actId="47"/>
        <pc:sldMkLst>
          <pc:docMk/>
          <pc:sldMk cId="1667010065" sldId="309"/>
        </pc:sldMkLst>
      </pc:sldChg>
      <pc:sldChg chg="modSp new mod">
        <pc:chgData name="Briggs, Quinn" userId="bd4ed5c9-a142-40f7-8e5e-68f389f6aa57" providerId="ADAL" clId="{C9DC980A-D59E-4119-BA0C-A0F779EC864E}" dt="2024-04-24T15:58:54.461" v="385" actId="20577"/>
        <pc:sldMkLst>
          <pc:docMk/>
          <pc:sldMk cId="2693249154" sldId="309"/>
        </pc:sldMkLst>
        <pc:spChg chg="mod">
          <ac:chgData name="Briggs, Quinn" userId="bd4ed5c9-a142-40f7-8e5e-68f389f6aa57" providerId="ADAL" clId="{C9DC980A-D59E-4119-BA0C-A0F779EC864E}" dt="2024-04-24T15:58:54.461" v="385" actId="20577"/>
          <ac:spMkLst>
            <pc:docMk/>
            <pc:sldMk cId="2693249154" sldId="309"/>
            <ac:spMk id="2" creationId="{1B6105C9-25FA-9989-913B-0DA55C72B86F}"/>
          </ac:spMkLst>
        </pc:spChg>
        <pc:spChg chg="mod">
          <ac:chgData name="Briggs, Quinn" userId="bd4ed5c9-a142-40f7-8e5e-68f389f6aa57" providerId="ADAL" clId="{C9DC980A-D59E-4119-BA0C-A0F779EC864E}" dt="2024-04-24T15:58:48.516" v="364" actId="20577"/>
          <ac:spMkLst>
            <pc:docMk/>
            <pc:sldMk cId="2693249154" sldId="309"/>
            <ac:spMk id="3" creationId="{CA98E3D7-43D8-E4CD-493F-4954ABFE4B33}"/>
          </ac:spMkLst>
        </pc:spChg>
      </pc:sldChg>
      <pc:sldChg chg="del">
        <pc:chgData name="Briggs, Quinn" userId="bd4ed5c9-a142-40f7-8e5e-68f389f6aa57" providerId="ADAL" clId="{C9DC980A-D59E-4119-BA0C-A0F779EC864E}" dt="2024-04-24T15:40:39.893" v="18" actId="47"/>
        <pc:sldMkLst>
          <pc:docMk/>
          <pc:sldMk cId="4208868862" sldId="310"/>
        </pc:sldMkLst>
      </pc:sldChg>
      <pc:sldChg chg="del">
        <pc:chgData name="Briggs, Quinn" userId="bd4ed5c9-a142-40f7-8e5e-68f389f6aa57" providerId="ADAL" clId="{C9DC980A-D59E-4119-BA0C-A0F779EC864E}" dt="2024-04-24T15:40:39.893" v="18" actId="47"/>
        <pc:sldMkLst>
          <pc:docMk/>
          <pc:sldMk cId="641592034" sldId="311"/>
        </pc:sldMkLst>
      </pc:sldChg>
      <pc:sldChg chg="del">
        <pc:chgData name="Briggs, Quinn" userId="bd4ed5c9-a142-40f7-8e5e-68f389f6aa57" providerId="ADAL" clId="{C9DC980A-D59E-4119-BA0C-A0F779EC864E}" dt="2024-04-24T15:40:39.893" v="18" actId="47"/>
        <pc:sldMkLst>
          <pc:docMk/>
          <pc:sldMk cId="3551792955" sldId="312"/>
        </pc:sldMkLst>
      </pc:sldChg>
      <pc:sldChg chg="del">
        <pc:chgData name="Briggs, Quinn" userId="bd4ed5c9-a142-40f7-8e5e-68f389f6aa57" providerId="ADAL" clId="{C9DC980A-D59E-4119-BA0C-A0F779EC864E}" dt="2024-04-24T15:40:39.893" v="18" actId="47"/>
        <pc:sldMkLst>
          <pc:docMk/>
          <pc:sldMk cId="916721192" sldId="313"/>
        </pc:sldMkLst>
      </pc:sldChg>
      <pc:sldChg chg="delSp modSp add del mod setBg delDesignElem">
        <pc:chgData name="Briggs, Quinn" userId="bd4ed5c9-a142-40f7-8e5e-68f389f6aa57" providerId="ADAL" clId="{C9DC980A-D59E-4119-BA0C-A0F779EC864E}" dt="2024-04-24T16:02:57.762" v="798" actId="1076"/>
        <pc:sldMkLst>
          <pc:docMk/>
          <pc:sldMk cId="3519825656" sldId="314"/>
        </pc:sldMkLst>
        <pc:spChg chg="mod">
          <ac:chgData name="Briggs, Quinn" userId="bd4ed5c9-a142-40f7-8e5e-68f389f6aa57" providerId="ADAL" clId="{C9DC980A-D59E-4119-BA0C-A0F779EC864E}" dt="2024-04-24T16:02:43.780" v="765" actId="21"/>
          <ac:spMkLst>
            <pc:docMk/>
            <pc:sldMk cId="3519825656" sldId="314"/>
            <ac:spMk id="2" creationId="{20569D13-2E17-BF95-53B2-05E7CA5387F3}"/>
          </ac:spMkLst>
        </pc:spChg>
        <pc:spChg chg="del">
          <ac:chgData name="Briggs, Quinn" userId="bd4ed5c9-a142-40f7-8e5e-68f389f6aa57" providerId="ADAL" clId="{C9DC980A-D59E-4119-BA0C-A0F779EC864E}" dt="2024-04-24T16:02:36.515" v="762"/>
          <ac:spMkLst>
            <pc:docMk/>
            <pc:sldMk cId="3519825656" sldId="314"/>
            <ac:spMk id="16" creationId="{22AC0F86-9A78-4E84-A4B4-ADB8B2629A0C}"/>
          </ac:spMkLst>
        </pc:spChg>
        <pc:spChg chg="del">
          <ac:chgData name="Briggs, Quinn" userId="bd4ed5c9-a142-40f7-8e5e-68f389f6aa57" providerId="ADAL" clId="{C9DC980A-D59E-4119-BA0C-A0F779EC864E}" dt="2024-04-24T16:02:36.515" v="762"/>
          <ac:spMkLst>
            <pc:docMk/>
            <pc:sldMk cId="3519825656" sldId="314"/>
            <ac:spMk id="24" creationId="{69A54E25-1C05-48E5-A5CC-3778C1D3632D}"/>
          </ac:spMkLst>
        </pc:spChg>
        <pc:grpChg chg="del">
          <ac:chgData name="Briggs, Quinn" userId="bd4ed5c9-a142-40f7-8e5e-68f389f6aa57" providerId="ADAL" clId="{C9DC980A-D59E-4119-BA0C-A0F779EC864E}" dt="2024-04-24T16:02:36.515" v="762"/>
          <ac:grpSpMkLst>
            <pc:docMk/>
            <pc:sldMk cId="3519825656" sldId="314"/>
            <ac:grpSpMk id="18" creationId="{4AF78B9E-8BE2-4706-9377-A05FA25ABABF}"/>
          </ac:grpSpMkLst>
        </pc:grpChg>
        <pc:picChg chg="mod">
          <ac:chgData name="Briggs, Quinn" userId="bd4ed5c9-a142-40f7-8e5e-68f389f6aa57" providerId="ADAL" clId="{C9DC980A-D59E-4119-BA0C-A0F779EC864E}" dt="2024-04-24T16:02:57.762" v="798" actId="1076"/>
          <ac:picMkLst>
            <pc:docMk/>
            <pc:sldMk cId="3519825656" sldId="314"/>
            <ac:picMk id="11" creationId="{DB45C9DD-3141-E727-E688-C41823FC8A50}"/>
          </ac:picMkLst>
        </pc:picChg>
        <pc:cxnChg chg="del">
          <ac:chgData name="Briggs, Quinn" userId="bd4ed5c9-a142-40f7-8e5e-68f389f6aa57" providerId="ADAL" clId="{C9DC980A-D59E-4119-BA0C-A0F779EC864E}" dt="2024-04-24T16:02:36.515" v="762"/>
          <ac:cxnSpMkLst>
            <pc:docMk/>
            <pc:sldMk cId="3519825656" sldId="314"/>
            <ac:cxnSpMk id="26" creationId="{0E5D0023-B23E-4823-8D72-B07FFF8CAE96}"/>
          </ac:cxnSpMkLst>
        </pc:cxnChg>
      </pc:sldChg>
      <pc:sldChg chg="delSp add del setBg delDesignElem">
        <pc:chgData name="Briggs, Quinn" userId="bd4ed5c9-a142-40f7-8e5e-68f389f6aa57" providerId="ADAL" clId="{C9DC980A-D59E-4119-BA0C-A0F779EC864E}" dt="2024-04-24T16:06:11.920" v="815" actId="47"/>
        <pc:sldMkLst>
          <pc:docMk/>
          <pc:sldMk cId="2586696363" sldId="316"/>
        </pc:sldMkLst>
        <pc:spChg chg="del">
          <ac:chgData name="Briggs, Quinn" userId="bd4ed5c9-a142-40f7-8e5e-68f389f6aa57" providerId="ADAL" clId="{C9DC980A-D59E-4119-BA0C-A0F779EC864E}" dt="2024-04-24T16:04:20.530" v="813"/>
          <ac:spMkLst>
            <pc:docMk/>
            <pc:sldMk cId="2586696363" sldId="316"/>
            <ac:spMk id="8" creationId="{544958B8-57B6-4B37-8A18-D54A32EC2D37}"/>
          </ac:spMkLst>
        </pc:spChg>
        <pc:spChg chg="del">
          <ac:chgData name="Briggs, Quinn" userId="bd4ed5c9-a142-40f7-8e5e-68f389f6aa57" providerId="ADAL" clId="{C9DC980A-D59E-4119-BA0C-A0F779EC864E}" dt="2024-04-24T16:04:20.530" v="813"/>
          <ac:spMkLst>
            <pc:docMk/>
            <pc:sldMk cId="2586696363" sldId="316"/>
            <ac:spMk id="10" creationId="{B7E4A740-3A69-42A5-8AC0-3905D518F419}"/>
          </ac:spMkLst>
        </pc:spChg>
        <pc:grpChg chg="del">
          <ac:chgData name="Briggs, Quinn" userId="bd4ed5c9-a142-40f7-8e5e-68f389f6aa57" providerId="ADAL" clId="{C9DC980A-D59E-4119-BA0C-A0F779EC864E}" dt="2024-04-24T16:04:20.530" v="813"/>
          <ac:grpSpMkLst>
            <pc:docMk/>
            <pc:sldMk cId="2586696363" sldId="316"/>
            <ac:grpSpMk id="12" creationId="{8283C010-53D7-404B-9300-DB1BAE1EAE91}"/>
          </ac:grpSpMkLst>
        </pc:grpChg>
      </pc:sldChg>
      <pc:sldChg chg="addSp delSp modSp add mod setBg">
        <pc:chgData name="Briggs, Quinn" userId="bd4ed5c9-a142-40f7-8e5e-68f389f6aa57" providerId="ADAL" clId="{C9DC980A-D59E-4119-BA0C-A0F779EC864E}" dt="2024-04-24T16:03:50.274" v="809" actId="403"/>
        <pc:sldMkLst>
          <pc:docMk/>
          <pc:sldMk cId="270628480" sldId="317"/>
        </pc:sldMkLst>
        <pc:spChg chg="mod">
          <ac:chgData name="Briggs, Quinn" userId="bd4ed5c9-a142-40f7-8e5e-68f389f6aa57" providerId="ADAL" clId="{C9DC980A-D59E-4119-BA0C-A0F779EC864E}" dt="2024-04-24T16:03:46.982" v="804" actId="26606"/>
          <ac:spMkLst>
            <pc:docMk/>
            <pc:sldMk cId="270628480" sldId="317"/>
            <ac:spMk id="2" creationId="{AED5F62E-CDF5-3538-D923-B07EBEF509E9}"/>
          </ac:spMkLst>
        </pc:spChg>
        <pc:spChg chg="mod ord">
          <ac:chgData name="Briggs, Quinn" userId="bd4ed5c9-a142-40f7-8e5e-68f389f6aa57" providerId="ADAL" clId="{C9DC980A-D59E-4119-BA0C-A0F779EC864E}" dt="2024-04-24T16:03:50.274" v="809" actId="403"/>
          <ac:spMkLst>
            <pc:docMk/>
            <pc:sldMk cId="270628480" sldId="317"/>
            <ac:spMk id="3" creationId="{A4DB86E1-5FB7-E7FE-D4AC-E9178D60C3CC}"/>
          </ac:spMkLst>
        </pc:spChg>
        <pc:spChg chg="add del">
          <ac:chgData name="Briggs, Quinn" userId="bd4ed5c9-a142-40f7-8e5e-68f389f6aa57" providerId="ADAL" clId="{C9DC980A-D59E-4119-BA0C-A0F779EC864E}" dt="2024-04-24T16:03:46.982" v="804" actId="26606"/>
          <ac:spMkLst>
            <pc:docMk/>
            <pc:sldMk cId="270628480" sldId="317"/>
            <ac:spMk id="9" creationId="{75E66D3F-14EA-4BCD-819B-EEF581746B88}"/>
          </ac:spMkLst>
        </pc:spChg>
        <pc:spChg chg="add del">
          <ac:chgData name="Briggs, Quinn" userId="bd4ed5c9-a142-40f7-8e5e-68f389f6aa57" providerId="ADAL" clId="{C9DC980A-D59E-4119-BA0C-A0F779EC864E}" dt="2024-04-24T16:03:46.982" v="804" actId="26606"/>
          <ac:spMkLst>
            <pc:docMk/>
            <pc:sldMk cId="270628480" sldId="317"/>
            <ac:spMk id="17" creationId="{DD5289D1-D3B7-4C53-823E-280A79C02EBF}"/>
          </ac:spMkLst>
        </pc:spChg>
        <pc:grpChg chg="add del">
          <ac:chgData name="Briggs, Quinn" userId="bd4ed5c9-a142-40f7-8e5e-68f389f6aa57" providerId="ADAL" clId="{C9DC980A-D59E-4119-BA0C-A0F779EC864E}" dt="2024-04-24T16:03:46.982" v="804" actId="26606"/>
          <ac:grpSpMkLst>
            <pc:docMk/>
            <pc:sldMk cId="270628480" sldId="317"/>
            <ac:grpSpMk id="11" creationId="{D49D3EDE-CC3B-4573-A04B-26F32F1B2E7C}"/>
          </ac:grpSpMkLst>
        </pc:grpChg>
        <pc:picChg chg="add mod ord">
          <ac:chgData name="Briggs, Quinn" userId="bd4ed5c9-a142-40f7-8e5e-68f389f6aa57" providerId="ADAL" clId="{C9DC980A-D59E-4119-BA0C-A0F779EC864E}" dt="2024-04-24T16:03:46.982" v="804" actId="26606"/>
          <ac:picMkLst>
            <pc:docMk/>
            <pc:sldMk cId="270628480" sldId="317"/>
            <ac:picMk id="4" creationId="{BE735120-0BD4-CE50-9E43-3DFDB5F9F377}"/>
          </ac:picMkLst>
        </pc:picChg>
        <pc:cxnChg chg="add del">
          <ac:chgData name="Briggs, Quinn" userId="bd4ed5c9-a142-40f7-8e5e-68f389f6aa57" providerId="ADAL" clId="{C9DC980A-D59E-4119-BA0C-A0F779EC864E}" dt="2024-04-24T16:03:46.982" v="804" actId="26606"/>
          <ac:cxnSpMkLst>
            <pc:docMk/>
            <pc:sldMk cId="270628480" sldId="317"/>
            <ac:cxnSpMk id="19" creationId="{A456CE10-0EE3-4503-ACF3-1D53A6FDBBBF}"/>
          </ac:cxnSpMkLst>
        </pc:cxnChg>
      </pc:sldChg>
      <pc:sldChg chg="add setBg">
        <pc:chgData name="Briggs, Quinn" userId="bd4ed5c9-a142-40f7-8e5e-68f389f6aa57" providerId="ADAL" clId="{C9DC980A-D59E-4119-BA0C-A0F779EC864E}" dt="2024-04-24T16:04:20.530" v="813"/>
        <pc:sldMkLst>
          <pc:docMk/>
          <pc:sldMk cId="1980525268" sldId="318"/>
        </pc:sldMkLst>
      </pc:sldChg>
      <pc:sldChg chg="add">
        <pc:chgData name="Briggs, Quinn" userId="bd4ed5c9-a142-40f7-8e5e-68f389f6aa57" providerId="ADAL" clId="{C9DC980A-D59E-4119-BA0C-A0F779EC864E}" dt="2024-04-24T16:04:20.530" v="813"/>
        <pc:sldMkLst>
          <pc:docMk/>
          <pc:sldMk cId="845926655" sldId="319"/>
        </pc:sldMkLst>
      </pc:sldChg>
      <pc:sldChg chg="add">
        <pc:chgData name="Briggs, Quinn" userId="bd4ed5c9-a142-40f7-8e5e-68f389f6aa57" providerId="ADAL" clId="{C9DC980A-D59E-4119-BA0C-A0F779EC864E}" dt="2024-04-24T16:04:20.530" v="813"/>
        <pc:sldMkLst>
          <pc:docMk/>
          <pc:sldMk cId="3935959736" sldId="320"/>
        </pc:sldMkLst>
      </pc:sldChg>
      <pc:sldChg chg="add setBg">
        <pc:chgData name="Briggs, Quinn" userId="bd4ed5c9-a142-40f7-8e5e-68f389f6aa57" providerId="ADAL" clId="{C9DC980A-D59E-4119-BA0C-A0F779EC864E}" dt="2024-04-24T16:04:20.530" v="813"/>
        <pc:sldMkLst>
          <pc:docMk/>
          <pc:sldMk cId="1436565569" sldId="321"/>
        </pc:sldMkLst>
      </pc:sldChg>
      <pc:sldChg chg="add del">
        <pc:chgData name="Briggs, Quinn" userId="bd4ed5c9-a142-40f7-8e5e-68f389f6aa57" providerId="ADAL" clId="{C9DC980A-D59E-4119-BA0C-A0F779EC864E}" dt="2024-04-24T15:42:43.600" v="29" actId="47"/>
        <pc:sldMkLst>
          <pc:docMk/>
          <pc:sldMk cId="505528828" sldId="324"/>
        </pc:sldMkLst>
      </pc:sldChg>
      <pc:sldChg chg="add">
        <pc:chgData name="Briggs, Quinn" userId="bd4ed5c9-a142-40f7-8e5e-68f389f6aa57" providerId="ADAL" clId="{C9DC980A-D59E-4119-BA0C-A0F779EC864E}" dt="2024-04-24T15:57:27.360" v="31"/>
        <pc:sldMkLst>
          <pc:docMk/>
          <pc:sldMk cId="3909966965" sldId="325"/>
        </pc:sldMkLst>
      </pc:sldChg>
      <pc:sldChg chg="add">
        <pc:chgData name="Briggs, Quinn" userId="bd4ed5c9-a142-40f7-8e5e-68f389f6aa57" providerId="ADAL" clId="{C9DC980A-D59E-4119-BA0C-A0F779EC864E}" dt="2024-04-24T15:57:27.360" v="31"/>
        <pc:sldMkLst>
          <pc:docMk/>
          <pc:sldMk cId="2249036397" sldId="326"/>
        </pc:sldMkLst>
      </pc:sldChg>
      <pc:sldChg chg="add">
        <pc:chgData name="Briggs, Quinn" userId="bd4ed5c9-a142-40f7-8e5e-68f389f6aa57" providerId="ADAL" clId="{C9DC980A-D59E-4119-BA0C-A0F779EC864E}" dt="2024-04-24T15:57:27.360" v="31"/>
        <pc:sldMkLst>
          <pc:docMk/>
          <pc:sldMk cId="2766481732" sldId="327"/>
        </pc:sldMkLst>
      </pc:sldChg>
      <pc:sldChg chg="add del">
        <pc:chgData name="Briggs, Quinn" userId="bd4ed5c9-a142-40f7-8e5e-68f389f6aa57" providerId="ADAL" clId="{C9DC980A-D59E-4119-BA0C-A0F779EC864E}" dt="2024-04-24T16:06:05.046" v="814" actId="47"/>
        <pc:sldMkLst>
          <pc:docMk/>
          <pc:sldMk cId="255529685" sldId="328"/>
        </pc:sldMkLst>
      </pc:sldChg>
      <pc:sldChg chg="add del">
        <pc:chgData name="Briggs, Quinn" userId="bd4ed5c9-a142-40f7-8e5e-68f389f6aa57" providerId="ADAL" clId="{C9DC980A-D59E-4119-BA0C-A0F779EC864E}" dt="2024-04-24T16:02:21.325" v="760"/>
        <pc:sldMkLst>
          <pc:docMk/>
          <pc:sldMk cId="3709997349" sldId="328"/>
        </pc:sldMkLst>
      </pc:sldChg>
      <pc:sldChg chg="delSp add setBg delDesignElem">
        <pc:chgData name="Briggs, Quinn" userId="bd4ed5c9-a142-40f7-8e5e-68f389f6aa57" providerId="ADAL" clId="{C9DC980A-D59E-4119-BA0C-A0F779EC864E}" dt="2024-04-24T16:04:20.530" v="813"/>
        <pc:sldMkLst>
          <pc:docMk/>
          <pc:sldMk cId="2406511063" sldId="329"/>
        </pc:sldMkLst>
        <pc:spChg chg="del">
          <ac:chgData name="Briggs, Quinn" userId="bd4ed5c9-a142-40f7-8e5e-68f389f6aa57" providerId="ADAL" clId="{C9DC980A-D59E-4119-BA0C-A0F779EC864E}" dt="2024-04-24T16:04:20.530" v="813"/>
          <ac:spMkLst>
            <pc:docMk/>
            <pc:sldMk cId="2406511063" sldId="329"/>
            <ac:spMk id="33" creationId="{9F1F6E2E-E2E7-4689-9E5D-51F37CBE4127}"/>
          </ac:spMkLst>
        </pc:spChg>
        <pc:spChg chg="del">
          <ac:chgData name="Briggs, Quinn" userId="bd4ed5c9-a142-40f7-8e5e-68f389f6aa57" providerId="ADAL" clId="{C9DC980A-D59E-4119-BA0C-A0F779EC864E}" dt="2024-04-24T16:04:20.530" v="813"/>
          <ac:spMkLst>
            <pc:docMk/>
            <pc:sldMk cId="2406511063" sldId="329"/>
            <ac:spMk id="41" creationId="{7731DD8B-7A0A-47A0-BF6B-EBB4F9709B91}"/>
          </ac:spMkLst>
        </pc:spChg>
        <pc:grpChg chg="del">
          <ac:chgData name="Briggs, Quinn" userId="bd4ed5c9-a142-40f7-8e5e-68f389f6aa57" providerId="ADAL" clId="{C9DC980A-D59E-4119-BA0C-A0F779EC864E}" dt="2024-04-24T16:04:20.530" v="813"/>
          <ac:grpSpMkLst>
            <pc:docMk/>
            <pc:sldMk cId="2406511063" sldId="329"/>
            <ac:grpSpMk id="25" creationId="{03E8C8A2-D2DA-42F8-84AA-AC5AB4251D29}"/>
          </ac:grpSpMkLst>
        </pc:grpChg>
        <pc:grpChg chg="del">
          <ac:chgData name="Briggs, Quinn" userId="bd4ed5c9-a142-40f7-8e5e-68f389f6aa57" providerId="ADAL" clId="{C9DC980A-D59E-4119-BA0C-A0F779EC864E}" dt="2024-04-24T16:04:20.530" v="813"/>
          <ac:grpSpMkLst>
            <pc:docMk/>
            <pc:sldMk cId="2406511063" sldId="329"/>
            <ac:grpSpMk id="35" creationId="{BB728A18-FF26-43E9-AF31-9608EBA3D5C7}"/>
          </ac:grpSpMkLst>
        </pc:grpChg>
        <pc:cxnChg chg="del">
          <ac:chgData name="Briggs, Quinn" userId="bd4ed5c9-a142-40f7-8e5e-68f389f6aa57" providerId="ADAL" clId="{C9DC980A-D59E-4119-BA0C-A0F779EC864E}" dt="2024-04-24T16:04:20.530" v="813"/>
          <ac:cxnSpMkLst>
            <pc:docMk/>
            <pc:sldMk cId="2406511063" sldId="329"/>
            <ac:cxnSpMk id="31" creationId="{0DFD28A6-39F3-425F-8050-E5BF1B4523B2}"/>
          </ac:cxnSpMkLst>
        </pc:cxnChg>
        <pc:cxnChg chg="del">
          <ac:chgData name="Briggs, Quinn" userId="bd4ed5c9-a142-40f7-8e5e-68f389f6aa57" providerId="ADAL" clId="{C9DC980A-D59E-4119-BA0C-A0F779EC864E}" dt="2024-04-24T16:04:20.530" v="813"/>
          <ac:cxnSpMkLst>
            <pc:docMk/>
            <pc:sldMk cId="2406511063" sldId="329"/>
            <ac:cxnSpMk id="43" creationId="{10A370BF-9768-4FA0-8887-C3777F3A9C9C}"/>
          </ac:cxnSpMkLst>
        </pc:cxnChg>
      </pc:sldChg>
      <pc:sldChg chg="addSp delSp add del setBg delDesignElem">
        <pc:chgData name="Briggs, Quinn" userId="bd4ed5c9-a142-40f7-8e5e-68f389f6aa57" providerId="ADAL" clId="{C9DC980A-D59E-4119-BA0C-A0F779EC864E}" dt="2024-04-24T16:02:21.325" v="760"/>
        <pc:sldMkLst>
          <pc:docMk/>
          <pc:sldMk cId="2688015097" sldId="329"/>
        </pc:sldMkLst>
        <pc:spChg chg="add del">
          <ac:chgData name="Briggs, Quinn" userId="bd4ed5c9-a142-40f7-8e5e-68f389f6aa57" providerId="ADAL" clId="{C9DC980A-D59E-4119-BA0C-A0F779EC864E}" dt="2024-04-24T16:02:21.325" v="760"/>
          <ac:spMkLst>
            <pc:docMk/>
            <pc:sldMk cId="2688015097" sldId="329"/>
            <ac:spMk id="8" creationId="{544958B8-57B6-4B37-8A18-D54A32EC2D37}"/>
          </ac:spMkLst>
        </pc:spChg>
        <pc:spChg chg="add del">
          <ac:chgData name="Briggs, Quinn" userId="bd4ed5c9-a142-40f7-8e5e-68f389f6aa57" providerId="ADAL" clId="{C9DC980A-D59E-4119-BA0C-A0F779EC864E}" dt="2024-04-24T16:02:21.325" v="760"/>
          <ac:spMkLst>
            <pc:docMk/>
            <pc:sldMk cId="2688015097" sldId="329"/>
            <ac:spMk id="10" creationId="{B7E4A740-3A69-42A5-8AC0-3905D518F419}"/>
          </ac:spMkLst>
        </pc:spChg>
        <pc:grpChg chg="add del">
          <ac:chgData name="Briggs, Quinn" userId="bd4ed5c9-a142-40f7-8e5e-68f389f6aa57" providerId="ADAL" clId="{C9DC980A-D59E-4119-BA0C-A0F779EC864E}" dt="2024-04-24T16:02:21.325" v="760"/>
          <ac:grpSpMkLst>
            <pc:docMk/>
            <pc:sldMk cId="2688015097" sldId="329"/>
            <ac:grpSpMk id="12" creationId="{8283C010-53D7-404B-9300-DB1BAE1EAE91}"/>
          </ac:grpSpMkLst>
        </pc:grpChg>
      </pc:sldChg>
    </pc:docChg>
  </pc:docChgLst>
  <pc:docChgLst>
    <pc:chgData name="Briggs, Quinn" userId="bd4ed5c9-a142-40f7-8e5e-68f389f6aa57" providerId="ADAL" clId="{EA0C27CB-8C6D-4D01-AE36-0D4F9ACE7734}"/>
    <pc:docChg chg="undo custSel addSld delSld modSld sldOrd">
      <pc:chgData name="Briggs, Quinn" userId="bd4ed5c9-a142-40f7-8e5e-68f389f6aa57" providerId="ADAL" clId="{EA0C27CB-8C6D-4D01-AE36-0D4F9ACE7734}" dt="2024-09-18T14:50:09.562" v="394" actId="22"/>
      <pc:docMkLst>
        <pc:docMk/>
      </pc:docMkLst>
      <pc:sldChg chg="modSp add mod setBg">
        <pc:chgData name="Briggs, Quinn" userId="bd4ed5c9-a142-40f7-8e5e-68f389f6aa57" providerId="ADAL" clId="{EA0C27CB-8C6D-4D01-AE36-0D4F9ACE7734}" dt="2024-09-18T14:08:14.137" v="5" actId="20577"/>
        <pc:sldMkLst>
          <pc:docMk/>
          <pc:sldMk cId="3016139313" sldId="287"/>
        </pc:sldMkLst>
        <pc:spChg chg="mod">
          <ac:chgData name="Briggs, Quinn" userId="bd4ed5c9-a142-40f7-8e5e-68f389f6aa57" providerId="ADAL" clId="{EA0C27CB-8C6D-4D01-AE36-0D4F9ACE7734}" dt="2024-09-18T14:08:14.137" v="5" actId="20577"/>
          <ac:spMkLst>
            <pc:docMk/>
            <pc:sldMk cId="3016139313" sldId="287"/>
            <ac:spMk id="2" creationId="{CB161111-ABCF-BF24-B8C8-82B1AEFADB14}"/>
          </ac:spMkLst>
        </pc:spChg>
        <pc:spChg chg="mod">
          <ac:chgData name="Briggs, Quinn" userId="bd4ed5c9-a142-40f7-8e5e-68f389f6aa57" providerId="ADAL" clId="{EA0C27CB-8C6D-4D01-AE36-0D4F9ACE7734}" dt="2024-09-18T14:08:11.402" v="3" actId="26606"/>
          <ac:spMkLst>
            <pc:docMk/>
            <pc:sldMk cId="3016139313" sldId="287"/>
            <ac:spMk id="3" creationId="{6874D325-DF69-91EB-C18B-CA0ED0ED63A3}"/>
          </ac:spMkLst>
        </pc:spChg>
        <pc:picChg chg="mod">
          <ac:chgData name="Briggs, Quinn" userId="bd4ed5c9-a142-40f7-8e5e-68f389f6aa57" providerId="ADAL" clId="{EA0C27CB-8C6D-4D01-AE36-0D4F9ACE7734}" dt="2024-09-18T14:08:11.402" v="3" actId="26606"/>
          <ac:picMkLst>
            <pc:docMk/>
            <pc:sldMk cId="3016139313" sldId="287"/>
            <ac:picMk id="1030" creationId="{A2111772-BDF5-0534-185D-BF69C822CEF2}"/>
          </ac:picMkLst>
        </pc:picChg>
      </pc:sldChg>
      <pc:sldChg chg="del">
        <pc:chgData name="Briggs, Quinn" userId="bd4ed5c9-a142-40f7-8e5e-68f389f6aa57" providerId="ADAL" clId="{EA0C27CB-8C6D-4D01-AE36-0D4F9ACE7734}" dt="2024-09-18T14:07:31.507" v="0" actId="47"/>
        <pc:sldMkLst>
          <pc:docMk/>
          <pc:sldMk cId="803286014" sldId="308"/>
        </pc:sldMkLst>
      </pc:sldChg>
      <pc:sldChg chg="del">
        <pc:chgData name="Briggs, Quinn" userId="bd4ed5c9-a142-40f7-8e5e-68f389f6aa57" providerId="ADAL" clId="{EA0C27CB-8C6D-4D01-AE36-0D4F9ACE7734}" dt="2024-09-18T14:08:24.536" v="6" actId="47"/>
        <pc:sldMkLst>
          <pc:docMk/>
          <pc:sldMk cId="3519825656" sldId="314"/>
        </pc:sldMkLst>
      </pc:sldChg>
      <pc:sldChg chg="modSp mod">
        <pc:chgData name="Briggs, Quinn" userId="bd4ed5c9-a142-40f7-8e5e-68f389f6aa57" providerId="ADAL" clId="{EA0C27CB-8C6D-4D01-AE36-0D4F9ACE7734}" dt="2024-09-18T14:19:57.824" v="80" actId="27636"/>
        <pc:sldMkLst>
          <pc:docMk/>
          <pc:sldMk cId="270628480" sldId="317"/>
        </pc:sldMkLst>
        <pc:spChg chg="mod">
          <ac:chgData name="Briggs, Quinn" userId="bd4ed5c9-a142-40f7-8e5e-68f389f6aa57" providerId="ADAL" clId="{EA0C27CB-8C6D-4D01-AE36-0D4F9ACE7734}" dt="2024-09-18T14:19:57.824" v="80" actId="27636"/>
          <ac:spMkLst>
            <pc:docMk/>
            <pc:sldMk cId="270628480" sldId="317"/>
            <ac:spMk id="3" creationId="{A4DB86E1-5FB7-E7FE-D4AC-E9178D60C3CC}"/>
          </ac:spMkLst>
        </pc:spChg>
      </pc:sldChg>
      <pc:sldChg chg="modSp">
        <pc:chgData name="Briggs, Quinn" userId="bd4ed5c9-a142-40f7-8e5e-68f389f6aa57" providerId="ADAL" clId="{EA0C27CB-8C6D-4D01-AE36-0D4F9ACE7734}" dt="2024-09-18T14:19:18.110" v="77" actId="20577"/>
        <pc:sldMkLst>
          <pc:docMk/>
          <pc:sldMk cId="1980525268" sldId="318"/>
        </pc:sldMkLst>
        <pc:graphicFrameChg chg="mod">
          <ac:chgData name="Briggs, Quinn" userId="bd4ed5c9-a142-40f7-8e5e-68f389f6aa57" providerId="ADAL" clId="{EA0C27CB-8C6D-4D01-AE36-0D4F9ACE7734}" dt="2024-09-18T14:19:18.110" v="77" actId="20577"/>
          <ac:graphicFrameMkLst>
            <pc:docMk/>
            <pc:sldMk cId="1980525268" sldId="318"/>
            <ac:graphicFrameMk id="7" creationId="{0E6345D9-69A9-1387-7D91-4807B455D86B}"/>
          </ac:graphicFrameMkLst>
        </pc:graphicFrameChg>
      </pc:sldChg>
      <pc:sldChg chg="modSp mod">
        <pc:chgData name="Briggs, Quinn" userId="bd4ed5c9-a142-40f7-8e5e-68f389f6aa57" providerId="ADAL" clId="{EA0C27CB-8C6D-4D01-AE36-0D4F9ACE7734}" dt="2024-09-18T14:19:30.863" v="78" actId="20577"/>
        <pc:sldMkLst>
          <pc:docMk/>
          <pc:sldMk cId="845926655" sldId="319"/>
        </pc:sldMkLst>
        <pc:spChg chg="mod">
          <ac:chgData name="Briggs, Quinn" userId="bd4ed5c9-a142-40f7-8e5e-68f389f6aa57" providerId="ADAL" clId="{EA0C27CB-8C6D-4D01-AE36-0D4F9ACE7734}" dt="2024-09-18T14:18:34.345" v="39" actId="404"/>
          <ac:spMkLst>
            <pc:docMk/>
            <pc:sldMk cId="845926655" sldId="319"/>
            <ac:spMk id="2" creationId="{131AFFDA-ECEA-C6C3-2222-F031C1248818}"/>
          </ac:spMkLst>
        </pc:spChg>
        <pc:graphicFrameChg chg="mod">
          <ac:chgData name="Briggs, Quinn" userId="bd4ed5c9-a142-40f7-8e5e-68f389f6aa57" providerId="ADAL" clId="{EA0C27CB-8C6D-4D01-AE36-0D4F9ACE7734}" dt="2024-09-18T14:19:30.863" v="78" actId="20577"/>
          <ac:graphicFrameMkLst>
            <pc:docMk/>
            <pc:sldMk cId="845926655" sldId="319"/>
            <ac:graphicFrameMk id="4" creationId="{7E1816F7-E42C-ABEC-2360-687870FCAA47}"/>
          </ac:graphicFrameMkLst>
        </pc:graphicFrameChg>
      </pc:sldChg>
      <pc:sldChg chg="modSp mod">
        <pc:chgData name="Briggs, Quinn" userId="bd4ed5c9-a142-40f7-8e5e-68f389f6aa57" providerId="ADAL" clId="{EA0C27CB-8C6D-4D01-AE36-0D4F9ACE7734}" dt="2024-09-18T14:20:47.546" v="139" actId="1076"/>
        <pc:sldMkLst>
          <pc:docMk/>
          <pc:sldMk cId="3935959736" sldId="320"/>
        </pc:sldMkLst>
        <pc:spChg chg="mod">
          <ac:chgData name="Briggs, Quinn" userId="bd4ed5c9-a142-40f7-8e5e-68f389f6aa57" providerId="ADAL" clId="{EA0C27CB-8C6D-4D01-AE36-0D4F9ACE7734}" dt="2024-09-18T14:20:47.546" v="139" actId="1076"/>
          <ac:spMkLst>
            <pc:docMk/>
            <pc:sldMk cId="3935959736" sldId="320"/>
            <ac:spMk id="2" creationId="{5BAB3C3E-6D7D-86D5-CF2E-F5AFC0043378}"/>
          </ac:spMkLst>
        </pc:spChg>
        <pc:spChg chg="mod">
          <ac:chgData name="Briggs, Quinn" userId="bd4ed5c9-a142-40f7-8e5e-68f389f6aa57" providerId="ADAL" clId="{EA0C27CB-8C6D-4D01-AE36-0D4F9ACE7734}" dt="2024-09-18T14:20:38.925" v="138" actId="20577"/>
          <ac:spMkLst>
            <pc:docMk/>
            <pc:sldMk cId="3935959736" sldId="320"/>
            <ac:spMk id="3" creationId="{331E942C-DEBE-CA04-1A56-1AA6F8E396EC}"/>
          </ac:spMkLst>
        </pc:spChg>
      </pc:sldChg>
      <pc:sldChg chg="modSp mod">
        <pc:chgData name="Briggs, Quinn" userId="bd4ed5c9-a142-40f7-8e5e-68f389f6aa57" providerId="ADAL" clId="{EA0C27CB-8C6D-4D01-AE36-0D4F9ACE7734}" dt="2024-09-18T14:17:55.537" v="14" actId="20577"/>
        <pc:sldMkLst>
          <pc:docMk/>
          <pc:sldMk cId="1436565569" sldId="321"/>
        </pc:sldMkLst>
        <pc:spChg chg="mod">
          <ac:chgData name="Briggs, Quinn" userId="bd4ed5c9-a142-40f7-8e5e-68f389f6aa57" providerId="ADAL" clId="{EA0C27CB-8C6D-4D01-AE36-0D4F9ACE7734}" dt="2024-09-18T14:17:55.537" v="14" actId="20577"/>
          <ac:spMkLst>
            <pc:docMk/>
            <pc:sldMk cId="1436565569" sldId="321"/>
            <ac:spMk id="3" creationId="{3B6F35D3-FDF9-DD8D-B133-73C27DA7E516}"/>
          </ac:spMkLst>
        </pc:spChg>
      </pc:sldChg>
      <pc:sldChg chg="addSp modSp new mod setBg">
        <pc:chgData name="Briggs, Quinn" userId="bd4ed5c9-a142-40f7-8e5e-68f389f6aa57" providerId="ADAL" clId="{EA0C27CB-8C6D-4D01-AE36-0D4F9ACE7734}" dt="2024-09-18T14:24:55.201" v="367" actId="26606"/>
        <pc:sldMkLst>
          <pc:docMk/>
          <pc:sldMk cId="3978651529" sldId="330"/>
        </pc:sldMkLst>
        <pc:spChg chg="mod">
          <ac:chgData name="Briggs, Quinn" userId="bd4ed5c9-a142-40f7-8e5e-68f389f6aa57" providerId="ADAL" clId="{EA0C27CB-8C6D-4D01-AE36-0D4F9ACE7734}" dt="2024-09-18T14:24:55.201" v="367" actId="26606"/>
          <ac:spMkLst>
            <pc:docMk/>
            <pc:sldMk cId="3978651529" sldId="330"/>
            <ac:spMk id="2" creationId="{A42784D8-561A-7CEC-0DDA-786468F19B9F}"/>
          </ac:spMkLst>
        </pc:spChg>
        <pc:spChg chg="mod">
          <ac:chgData name="Briggs, Quinn" userId="bd4ed5c9-a142-40f7-8e5e-68f389f6aa57" providerId="ADAL" clId="{EA0C27CB-8C6D-4D01-AE36-0D4F9ACE7734}" dt="2024-09-18T14:24:55.201" v="367" actId="26606"/>
          <ac:spMkLst>
            <pc:docMk/>
            <pc:sldMk cId="3978651529" sldId="330"/>
            <ac:spMk id="3" creationId="{6E4DA16A-AA01-1D56-33E7-97DEACB33C0D}"/>
          </ac:spMkLst>
        </pc:spChg>
        <pc:picChg chg="add">
          <ac:chgData name="Briggs, Quinn" userId="bd4ed5c9-a142-40f7-8e5e-68f389f6aa57" providerId="ADAL" clId="{EA0C27CB-8C6D-4D01-AE36-0D4F9ACE7734}" dt="2024-09-18T14:24:55.201" v="367" actId="26606"/>
          <ac:picMkLst>
            <pc:docMk/>
            <pc:sldMk cId="3978651529" sldId="330"/>
            <ac:picMk id="7" creationId="{A4354C9F-F024-C63F-0B57-B9857BD4C067}"/>
          </ac:picMkLst>
        </pc:picChg>
      </pc:sldChg>
      <pc:sldChg chg="new del">
        <pc:chgData name="Briggs, Quinn" userId="bd4ed5c9-a142-40f7-8e5e-68f389f6aa57" providerId="ADAL" clId="{EA0C27CB-8C6D-4D01-AE36-0D4F9ACE7734}" dt="2024-09-18T14:48:54.846" v="369" actId="47"/>
        <pc:sldMkLst>
          <pc:docMk/>
          <pc:sldMk cId="1451900974" sldId="331"/>
        </pc:sldMkLst>
      </pc:sldChg>
      <pc:sldChg chg="addSp delSp modSp new mod ord setBg">
        <pc:chgData name="Briggs, Quinn" userId="bd4ed5c9-a142-40f7-8e5e-68f389f6aa57" providerId="ADAL" clId="{EA0C27CB-8C6D-4D01-AE36-0D4F9ACE7734}" dt="2024-09-18T14:49:44.115" v="392" actId="22"/>
        <pc:sldMkLst>
          <pc:docMk/>
          <pc:sldMk cId="4174003294" sldId="331"/>
        </pc:sldMkLst>
        <pc:spChg chg="add del">
          <ac:chgData name="Briggs, Quinn" userId="bd4ed5c9-a142-40f7-8e5e-68f389f6aa57" providerId="ADAL" clId="{EA0C27CB-8C6D-4D01-AE36-0D4F9ACE7734}" dt="2024-09-18T14:49:32.245" v="375" actId="26606"/>
          <ac:spMkLst>
            <pc:docMk/>
            <pc:sldMk cId="4174003294" sldId="331"/>
            <ac:spMk id="8" creationId="{23E3CED3-8830-45C9-8D6C-F4ECADD4F114}"/>
          </ac:spMkLst>
        </pc:spChg>
        <pc:spChg chg="add del">
          <ac:chgData name="Briggs, Quinn" userId="bd4ed5c9-a142-40f7-8e5e-68f389f6aa57" providerId="ADAL" clId="{EA0C27CB-8C6D-4D01-AE36-0D4F9ACE7734}" dt="2024-09-18T14:49:32.245" v="375" actId="26606"/>
          <ac:spMkLst>
            <pc:docMk/>
            <pc:sldMk cId="4174003294" sldId="331"/>
            <ac:spMk id="10" creationId="{66F2D62A-C66C-42DF-8C05-99B0B1A8BED0}"/>
          </ac:spMkLst>
        </pc:spChg>
        <pc:spChg chg="add del">
          <ac:chgData name="Briggs, Quinn" userId="bd4ed5c9-a142-40f7-8e5e-68f389f6aa57" providerId="ADAL" clId="{EA0C27CB-8C6D-4D01-AE36-0D4F9ACE7734}" dt="2024-09-18T14:49:33.781" v="377" actId="26606"/>
          <ac:spMkLst>
            <pc:docMk/>
            <pc:sldMk cId="4174003294" sldId="331"/>
            <ac:spMk id="12" creationId="{38181A50-C8BE-4392-983D-C06579080585}"/>
          </ac:spMkLst>
        </pc:spChg>
        <pc:spChg chg="add del">
          <ac:chgData name="Briggs, Quinn" userId="bd4ed5c9-a142-40f7-8e5e-68f389f6aa57" providerId="ADAL" clId="{EA0C27CB-8C6D-4D01-AE36-0D4F9ACE7734}" dt="2024-09-18T14:49:34.636" v="379" actId="26606"/>
          <ac:spMkLst>
            <pc:docMk/>
            <pc:sldMk cId="4174003294" sldId="331"/>
            <ac:spMk id="14" creationId="{E6B80853-775B-47C1-A508-0AAD6FCE5ADB}"/>
          </ac:spMkLst>
        </pc:spChg>
        <pc:spChg chg="add del">
          <ac:chgData name="Briggs, Quinn" userId="bd4ed5c9-a142-40f7-8e5e-68f389f6aa57" providerId="ADAL" clId="{EA0C27CB-8C6D-4D01-AE36-0D4F9ACE7734}" dt="2024-09-18T14:49:34.636" v="379" actId="26606"/>
          <ac:spMkLst>
            <pc:docMk/>
            <pc:sldMk cId="4174003294" sldId="331"/>
            <ac:spMk id="15" creationId="{9BF62520-0403-497A-958B-FD6E8037E8FA}"/>
          </ac:spMkLst>
        </pc:spChg>
        <pc:spChg chg="add del">
          <ac:chgData name="Briggs, Quinn" userId="bd4ed5c9-a142-40f7-8e5e-68f389f6aa57" providerId="ADAL" clId="{EA0C27CB-8C6D-4D01-AE36-0D4F9ACE7734}" dt="2024-09-18T14:49:34.636" v="379" actId="26606"/>
          <ac:spMkLst>
            <pc:docMk/>
            <pc:sldMk cId="4174003294" sldId="331"/>
            <ac:spMk id="16" creationId="{BB3A422A-21ED-464B-B2EF-EE5B061BED4A}"/>
          </ac:spMkLst>
        </pc:spChg>
        <pc:spChg chg="add del">
          <ac:chgData name="Briggs, Quinn" userId="bd4ed5c9-a142-40f7-8e5e-68f389f6aa57" providerId="ADAL" clId="{EA0C27CB-8C6D-4D01-AE36-0D4F9ACE7734}" dt="2024-09-18T14:49:35.125" v="381" actId="26606"/>
          <ac:spMkLst>
            <pc:docMk/>
            <pc:sldMk cId="4174003294" sldId="331"/>
            <ac:spMk id="18" creationId="{38181A50-C8BE-4392-983D-C06579080585}"/>
          </ac:spMkLst>
        </pc:spChg>
        <pc:spChg chg="add del">
          <ac:chgData name="Briggs, Quinn" userId="bd4ed5c9-a142-40f7-8e5e-68f389f6aa57" providerId="ADAL" clId="{EA0C27CB-8C6D-4D01-AE36-0D4F9ACE7734}" dt="2024-09-18T14:49:36.465" v="383" actId="26606"/>
          <ac:spMkLst>
            <pc:docMk/>
            <pc:sldMk cId="4174003294" sldId="331"/>
            <ac:spMk id="20" creationId="{6D75FD42-C156-41A4-B68A-6C71A47E71E0}"/>
          </ac:spMkLst>
        </pc:spChg>
        <pc:spChg chg="add del">
          <ac:chgData name="Briggs, Quinn" userId="bd4ed5c9-a142-40f7-8e5e-68f389f6aa57" providerId="ADAL" clId="{EA0C27CB-8C6D-4D01-AE36-0D4F9ACE7734}" dt="2024-09-18T14:49:37.342" v="385" actId="26606"/>
          <ac:spMkLst>
            <pc:docMk/>
            <pc:sldMk cId="4174003294" sldId="331"/>
            <ac:spMk id="27" creationId="{23E3CED3-8830-45C9-8D6C-F4ECADD4F114}"/>
          </ac:spMkLst>
        </pc:spChg>
        <pc:spChg chg="add del">
          <ac:chgData name="Briggs, Quinn" userId="bd4ed5c9-a142-40f7-8e5e-68f389f6aa57" providerId="ADAL" clId="{EA0C27CB-8C6D-4D01-AE36-0D4F9ACE7734}" dt="2024-09-18T14:49:37.342" v="385" actId="26606"/>
          <ac:spMkLst>
            <pc:docMk/>
            <pc:sldMk cId="4174003294" sldId="331"/>
            <ac:spMk id="28" creationId="{66F2D62A-C66C-42DF-8C05-99B0B1A8BED0}"/>
          </ac:spMkLst>
        </pc:spChg>
        <pc:spChg chg="add del">
          <ac:chgData name="Briggs, Quinn" userId="bd4ed5c9-a142-40f7-8e5e-68f389f6aa57" providerId="ADAL" clId="{EA0C27CB-8C6D-4D01-AE36-0D4F9ACE7734}" dt="2024-09-18T14:49:39.169" v="387" actId="26606"/>
          <ac:spMkLst>
            <pc:docMk/>
            <pc:sldMk cId="4174003294" sldId="331"/>
            <ac:spMk id="30" creationId="{4434DCA8-BC57-40AE-94D7-754460957E7F}"/>
          </ac:spMkLst>
        </pc:spChg>
        <pc:spChg chg="add del">
          <ac:chgData name="Briggs, Quinn" userId="bd4ed5c9-a142-40f7-8e5e-68f389f6aa57" providerId="ADAL" clId="{EA0C27CB-8C6D-4D01-AE36-0D4F9ACE7734}" dt="2024-09-18T14:49:39.169" v="387" actId="26606"/>
          <ac:spMkLst>
            <pc:docMk/>
            <pc:sldMk cId="4174003294" sldId="331"/>
            <ac:spMk id="32" creationId="{D43CA6E1-DE85-4998-B1CA-2B617EDF60F8}"/>
          </ac:spMkLst>
        </pc:spChg>
        <pc:spChg chg="add del">
          <ac:chgData name="Briggs, Quinn" userId="bd4ed5c9-a142-40f7-8e5e-68f389f6aa57" providerId="ADAL" clId="{EA0C27CB-8C6D-4D01-AE36-0D4F9ACE7734}" dt="2024-09-18T14:49:40.353" v="389" actId="26606"/>
          <ac:spMkLst>
            <pc:docMk/>
            <pc:sldMk cId="4174003294" sldId="331"/>
            <ac:spMk id="36" creationId="{DEB4B82D-A989-40D8-A457-F1D9C0345509}"/>
          </ac:spMkLst>
        </pc:spChg>
        <pc:spChg chg="add">
          <ac:chgData name="Briggs, Quinn" userId="bd4ed5c9-a142-40f7-8e5e-68f389f6aa57" providerId="ADAL" clId="{EA0C27CB-8C6D-4D01-AE36-0D4F9ACE7734}" dt="2024-09-18T14:49:40.383" v="390" actId="26606"/>
          <ac:spMkLst>
            <pc:docMk/>
            <pc:sldMk cId="4174003294" sldId="331"/>
            <ac:spMk id="43" creationId="{544958B8-57B6-4B37-8A18-D54A32EC2D37}"/>
          </ac:spMkLst>
        </pc:spChg>
        <pc:spChg chg="add">
          <ac:chgData name="Briggs, Quinn" userId="bd4ed5c9-a142-40f7-8e5e-68f389f6aa57" providerId="ADAL" clId="{EA0C27CB-8C6D-4D01-AE36-0D4F9ACE7734}" dt="2024-09-18T14:49:40.383" v="390" actId="26606"/>
          <ac:spMkLst>
            <pc:docMk/>
            <pc:sldMk cId="4174003294" sldId="331"/>
            <ac:spMk id="44" creationId="{B7E4A740-3A69-42A5-8AC0-3905D518F419}"/>
          </ac:spMkLst>
        </pc:spChg>
        <pc:grpChg chg="add del">
          <ac:chgData name="Briggs, Quinn" userId="bd4ed5c9-a142-40f7-8e5e-68f389f6aa57" providerId="ADAL" clId="{EA0C27CB-8C6D-4D01-AE36-0D4F9ACE7734}" dt="2024-09-18T14:49:36.465" v="383" actId="26606"/>
          <ac:grpSpMkLst>
            <pc:docMk/>
            <pc:sldMk cId="4174003294" sldId="331"/>
            <ac:grpSpMk id="22" creationId="{50180162-DDE5-43C8-B0DC-645F4CA9DDD5}"/>
          </ac:grpSpMkLst>
        </pc:grpChg>
        <pc:grpChg chg="add del">
          <ac:chgData name="Briggs, Quinn" userId="bd4ed5c9-a142-40f7-8e5e-68f389f6aa57" providerId="ADAL" clId="{EA0C27CB-8C6D-4D01-AE36-0D4F9ACE7734}" dt="2024-09-18T14:49:40.353" v="389" actId="26606"/>
          <ac:grpSpMkLst>
            <pc:docMk/>
            <pc:sldMk cId="4174003294" sldId="331"/>
            <ac:grpSpMk id="38" creationId="{67034349-EB95-4DEC-941A-A5BEB23CCC1B}"/>
          </ac:grpSpMkLst>
        </pc:grpChg>
        <pc:grpChg chg="add">
          <ac:chgData name="Briggs, Quinn" userId="bd4ed5c9-a142-40f7-8e5e-68f389f6aa57" providerId="ADAL" clId="{EA0C27CB-8C6D-4D01-AE36-0D4F9ACE7734}" dt="2024-09-18T14:49:40.383" v="390" actId="26606"/>
          <ac:grpSpMkLst>
            <pc:docMk/>
            <pc:sldMk cId="4174003294" sldId="331"/>
            <ac:grpSpMk id="45" creationId="{8283C010-53D7-404B-9300-DB1BAE1EAE91}"/>
          </ac:grpSpMkLst>
        </pc:grpChg>
        <pc:picChg chg="add del mod">
          <ac:chgData name="Briggs, Quinn" userId="bd4ed5c9-a142-40f7-8e5e-68f389f6aa57" providerId="ADAL" clId="{EA0C27CB-8C6D-4D01-AE36-0D4F9ACE7734}" dt="2024-09-18T14:49:43.295" v="391" actId="478"/>
          <ac:picMkLst>
            <pc:docMk/>
            <pc:sldMk cId="4174003294" sldId="331"/>
            <ac:picMk id="3" creationId="{8318E467-C147-A351-660A-6FB594D63422}"/>
          </ac:picMkLst>
        </pc:picChg>
        <pc:picChg chg="add">
          <ac:chgData name="Briggs, Quinn" userId="bd4ed5c9-a142-40f7-8e5e-68f389f6aa57" providerId="ADAL" clId="{EA0C27CB-8C6D-4D01-AE36-0D4F9ACE7734}" dt="2024-09-18T14:49:44.115" v="392" actId="22"/>
          <ac:picMkLst>
            <pc:docMk/>
            <pc:sldMk cId="4174003294" sldId="331"/>
            <ac:picMk id="5" creationId="{2D2C555B-580A-CB2F-C0D6-7E097DBF821B}"/>
          </ac:picMkLst>
        </pc:picChg>
        <pc:picChg chg="add del">
          <ac:chgData name="Briggs, Quinn" userId="bd4ed5c9-a142-40f7-8e5e-68f389f6aa57" providerId="ADAL" clId="{EA0C27CB-8C6D-4D01-AE36-0D4F9ACE7734}" dt="2024-09-18T14:49:36.465" v="383" actId="26606"/>
          <ac:picMkLst>
            <pc:docMk/>
            <pc:sldMk cId="4174003294" sldId="331"/>
            <ac:picMk id="21" creationId="{D704A7BF-21E3-4BDF-9BE8-BEC32066EF45}"/>
          </ac:picMkLst>
        </pc:picChg>
        <pc:picChg chg="add del">
          <ac:chgData name="Briggs, Quinn" userId="bd4ed5c9-a142-40f7-8e5e-68f389f6aa57" providerId="ADAL" clId="{EA0C27CB-8C6D-4D01-AE36-0D4F9ACE7734}" dt="2024-09-18T14:49:39.169" v="387" actId="26606"/>
          <ac:picMkLst>
            <pc:docMk/>
            <pc:sldMk cId="4174003294" sldId="331"/>
            <ac:picMk id="31" creationId="{E93A23A1-FB7B-4C57-8240-0B6015C11161}"/>
          </ac:picMkLst>
        </pc:picChg>
        <pc:picChg chg="add del">
          <ac:chgData name="Briggs, Quinn" userId="bd4ed5c9-a142-40f7-8e5e-68f389f6aa57" providerId="ADAL" clId="{EA0C27CB-8C6D-4D01-AE36-0D4F9ACE7734}" dt="2024-09-18T14:49:39.169" v="387" actId="26606"/>
          <ac:picMkLst>
            <pc:docMk/>
            <pc:sldMk cId="4174003294" sldId="331"/>
            <ac:picMk id="33" creationId="{AD162A3C-D7A8-4B2A-94B1-73192CBC573B}"/>
          </ac:picMkLst>
        </pc:picChg>
        <pc:picChg chg="add del">
          <ac:chgData name="Briggs, Quinn" userId="bd4ed5c9-a142-40f7-8e5e-68f389f6aa57" providerId="ADAL" clId="{EA0C27CB-8C6D-4D01-AE36-0D4F9ACE7734}" dt="2024-09-18T14:49:39.169" v="387" actId="26606"/>
          <ac:picMkLst>
            <pc:docMk/>
            <pc:sldMk cId="4174003294" sldId="331"/>
            <ac:picMk id="34" creationId="{6B8F1012-6DEE-4829-9F32-620A71109464}"/>
          </ac:picMkLst>
        </pc:picChg>
        <pc:picChg chg="add del">
          <ac:chgData name="Briggs, Quinn" userId="bd4ed5c9-a142-40f7-8e5e-68f389f6aa57" providerId="ADAL" clId="{EA0C27CB-8C6D-4D01-AE36-0D4F9ACE7734}" dt="2024-09-18T14:49:40.353" v="389" actId="26606"/>
          <ac:picMkLst>
            <pc:docMk/>
            <pc:sldMk cId="4174003294" sldId="331"/>
            <ac:picMk id="37" creationId="{14E99EC7-4ECA-46FD-A4EE-C28A8AC67373}"/>
          </ac:picMkLst>
        </pc:picChg>
      </pc:sldChg>
      <pc:sldChg chg="addSp new mod">
        <pc:chgData name="Briggs, Quinn" userId="bd4ed5c9-a142-40f7-8e5e-68f389f6aa57" providerId="ADAL" clId="{EA0C27CB-8C6D-4D01-AE36-0D4F9ACE7734}" dt="2024-09-18T14:50:09.562" v="394" actId="22"/>
        <pc:sldMkLst>
          <pc:docMk/>
          <pc:sldMk cId="3888109319" sldId="332"/>
        </pc:sldMkLst>
        <pc:picChg chg="add">
          <ac:chgData name="Briggs, Quinn" userId="bd4ed5c9-a142-40f7-8e5e-68f389f6aa57" providerId="ADAL" clId="{EA0C27CB-8C6D-4D01-AE36-0D4F9ACE7734}" dt="2024-09-18T14:50:09.562" v="394" actId="22"/>
          <ac:picMkLst>
            <pc:docMk/>
            <pc:sldMk cId="3888109319" sldId="332"/>
            <ac:picMk id="3" creationId="{675D87D2-C101-AC60-8714-92EEAB858A4B}"/>
          </ac:picMkLst>
        </pc:picChg>
      </pc:sldChg>
    </pc:docChg>
  </pc:docChgLst>
  <pc:docChgLst>
    <pc:chgData name="Briggs, Quinn" userId="bd4ed5c9-a142-40f7-8e5e-68f389f6aa57" providerId="ADAL" clId="{69EF7F63-E1B2-49A5-BE2F-133C7B8669B7}"/>
    <pc:docChg chg="undo custSel addSld delSld modSld sldOrd">
      <pc:chgData name="Briggs, Quinn" userId="bd4ed5c9-a142-40f7-8e5e-68f389f6aa57" providerId="ADAL" clId="{69EF7F63-E1B2-49A5-BE2F-133C7B8669B7}" dt="2024-04-22T16:02:22.413" v="2559" actId="20577"/>
      <pc:docMkLst>
        <pc:docMk/>
      </pc:docMkLst>
      <pc:sldChg chg="modSp mod">
        <pc:chgData name="Briggs, Quinn" userId="bd4ed5c9-a142-40f7-8e5e-68f389f6aa57" providerId="ADAL" clId="{69EF7F63-E1B2-49A5-BE2F-133C7B8669B7}" dt="2024-04-19T16:57:45.574" v="397" actId="20577"/>
        <pc:sldMkLst>
          <pc:docMk/>
          <pc:sldMk cId="2574966087" sldId="256"/>
        </pc:sldMkLst>
        <pc:spChg chg="mod">
          <ac:chgData name="Briggs, Quinn" userId="bd4ed5c9-a142-40f7-8e5e-68f389f6aa57" providerId="ADAL" clId="{69EF7F63-E1B2-49A5-BE2F-133C7B8669B7}" dt="2024-04-19T16:57:14.942" v="350" actId="20577"/>
          <ac:spMkLst>
            <pc:docMk/>
            <pc:sldMk cId="2574966087" sldId="256"/>
            <ac:spMk id="2" creationId="{DA4ED321-CEFB-2F14-91B2-B8D3996E830C}"/>
          </ac:spMkLst>
        </pc:spChg>
        <pc:spChg chg="mod">
          <ac:chgData name="Briggs, Quinn" userId="bd4ed5c9-a142-40f7-8e5e-68f389f6aa57" providerId="ADAL" clId="{69EF7F63-E1B2-49A5-BE2F-133C7B8669B7}" dt="2024-04-19T16:57:45.574" v="397" actId="20577"/>
          <ac:spMkLst>
            <pc:docMk/>
            <pc:sldMk cId="2574966087" sldId="256"/>
            <ac:spMk id="3" creationId="{810803A9-DE20-5ADF-6186-A4BA2AF394FA}"/>
          </ac:spMkLst>
        </pc:spChg>
      </pc:sldChg>
      <pc:sldChg chg="addSp delSp modSp mod">
        <pc:chgData name="Briggs, Quinn" userId="bd4ed5c9-a142-40f7-8e5e-68f389f6aa57" providerId="ADAL" clId="{69EF7F63-E1B2-49A5-BE2F-133C7B8669B7}" dt="2024-04-19T16:42:57.770" v="90" actId="26606"/>
        <pc:sldMkLst>
          <pc:docMk/>
          <pc:sldMk cId="387885261" sldId="258"/>
        </pc:sldMkLst>
        <pc:spChg chg="mod">
          <ac:chgData name="Briggs, Quinn" userId="bd4ed5c9-a142-40f7-8e5e-68f389f6aa57" providerId="ADAL" clId="{69EF7F63-E1B2-49A5-BE2F-133C7B8669B7}" dt="2024-04-19T16:42:57.770" v="90" actId="26606"/>
          <ac:spMkLst>
            <pc:docMk/>
            <pc:sldMk cId="387885261" sldId="258"/>
            <ac:spMk id="7" creationId="{B785174A-CA08-464A-FA03-DEAC2DD4E7C5}"/>
          </ac:spMkLst>
        </pc:spChg>
        <pc:spChg chg="mod">
          <ac:chgData name="Briggs, Quinn" userId="bd4ed5c9-a142-40f7-8e5e-68f389f6aa57" providerId="ADAL" clId="{69EF7F63-E1B2-49A5-BE2F-133C7B8669B7}" dt="2024-04-19T16:42:57.770" v="90" actId="26606"/>
          <ac:spMkLst>
            <pc:docMk/>
            <pc:sldMk cId="387885261" sldId="258"/>
            <ac:spMk id="9" creationId="{47945008-5992-DBBE-826F-F6238D9465E6}"/>
          </ac:spMkLst>
        </pc:spChg>
        <pc:spChg chg="del">
          <ac:chgData name="Briggs, Quinn" userId="bd4ed5c9-a142-40f7-8e5e-68f389f6aa57" providerId="ADAL" clId="{69EF7F63-E1B2-49A5-BE2F-133C7B8669B7}" dt="2024-04-19T16:42:57.770" v="90" actId="26606"/>
          <ac:spMkLst>
            <pc:docMk/>
            <pc:sldMk cId="387885261" sldId="258"/>
            <ac:spMk id="26" creationId="{11C7711F-3983-4AB1-AFDE-96F7C06514D3}"/>
          </ac:spMkLst>
        </pc:spChg>
        <pc:spChg chg="del">
          <ac:chgData name="Briggs, Quinn" userId="bd4ed5c9-a142-40f7-8e5e-68f389f6aa57" providerId="ADAL" clId="{69EF7F63-E1B2-49A5-BE2F-133C7B8669B7}" dt="2024-04-19T16:42:57.770" v="90" actId="26606"/>
          <ac:spMkLst>
            <pc:docMk/>
            <pc:sldMk cId="387885261" sldId="258"/>
            <ac:spMk id="28" creationId="{B3085476-B49E-49ED-87D2-1165E69D2605}"/>
          </ac:spMkLst>
        </pc:spChg>
        <pc:spChg chg="add">
          <ac:chgData name="Briggs, Quinn" userId="bd4ed5c9-a142-40f7-8e5e-68f389f6aa57" providerId="ADAL" clId="{69EF7F63-E1B2-49A5-BE2F-133C7B8669B7}" dt="2024-04-19T16:42:57.770" v="90" actId="26606"/>
          <ac:spMkLst>
            <pc:docMk/>
            <pc:sldMk cId="387885261" sldId="258"/>
            <ac:spMk id="42" creationId="{51D58666-E26B-4EAE-AA74-9C74E4BAF3E1}"/>
          </ac:spMkLst>
        </pc:spChg>
        <pc:grpChg chg="del">
          <ac:chgData name="Briggs, Quinn" userId="bd4ed5c9-a142-40f7-8e5e-68f389f6aa57" providerId="ADAL" clId="{69EF7F63-E1B2-49A5-BE2F-133C7B8669B7}" dt="2024-04-19T16:42:57.770" v="90" actId="26606"/>
          <ac:grpSpMkLst>
            <pc:docMk/>
            <pc:sldMk cId="387885261" sldId="258"/>
            <ac:grpSpMk id="27" creationId="{89BC9D38-9241-4F71-9B45-73827299E4C5}"/>
          </ac:grpSpMkLst>
        </pc:grpChg>
        <pc:grpChg chg="add">
          <ac:chgData name="Briggs, Quinn" userId="bd4ed5c9-a142-40f7-8e5e-68f389f6aa57" providerId="ADAL" clId="{69EF7F63-E1B2-49A5-BE2F-133C7B8669B7}" dt="2024-04-19T16:42:57.770" v="90" actId="26606"/>
          <ac:grpSpMkLst>
            <pc:docMk/>
            <pc:sldMk cId="387885261" sldId="258"/>
            <ac:grpSpMk id="34" creationId="{03E8C8A2-D2DA-42F8-84AA-AC5AB4251D29}"/>
          </ac:grpSpMkLst>
        </pc:grpChg>
        <pc:grpChg chg="add">
          <ac:chgData name="Briggs, Quinn" userId="bd4ed5c9-a142-40f7-8e5e-68f389f6aa57" providerId="ADAL" clId="{69EF7F63-E1B2-49A5-BE2F-133C7B8669B7}" dt="2024-04-19T16:42:57.770" v="90" actId="26606"/>
          <ac:grpSpMkLst>
            <pc:docMk/>
            <pc:sldMk cId="387885261" sldId="258"/>
            <ac:grpSpMk id="44" creationId="{67288C4F-0F6C-4226-B8D2-C0EE4786C567}"/>
          </ac:grpSpMkLst>
        </pc:grpChg>
        <pc:picChg chg="mod ord">
          <ac:chgData name="Briggs, Quinn" userId="bd4ed5c9-a142-40f7-8e5e-68f389f6aa57" providerId="ADAL" clId="{69EF7F63-E1B2-49A5-BE2F-133C7B8669B7}" dt="2024-04-19T16:42:57.770" v="90" actId="26606"/>
          <ac:picMkLst>
            <pc:docMk/>
            <pc:sldMk cId="387885261" sldId="258"/>
            <ac:picMk id="8" creationId="{2252BDA3-A7D2-2150-568C-98E7B3C65F5F}"/>
          </ac:picMkLst>
        </pc:picChg>
        <pc:cxnChg chg="del">
          <ac:chgData name="Briggs, Quinn" userId="bd4ed5c9-a142-40f7-8e5e-68f389f6aa57" providerId="ADAL" clId="{69EF7F63-E1B2-49A5-BE2F-133C7B8669B7}" dt="2024-04-19T16:42:57.770" v="90" actId="26606"/>
          <ac:cxnSpMkLst>
            <pc:docMk/>
            <pc:sldMk cId="387885261" sldId="258"/>
            <ac:cxnSpMk id="29" creationId="{59BA5C68-DFCC-4101-8403-F96781CDDD7A}"/>
          </ac:cxnSpMkLst>
        </pc:cxnChg>
        <pc:cxnChg chg="add">
          <ac:chgData name="Briggs, Quinn" userId="bd4ed5c9-a142-40f7-8e5e-68f389f6aa57" providerId="ADAL" clId="{69EF7F63-E1B2-49A5-BE2F-133C7B8669B7}" dt="2024-04-19T16:42:57.770" v="90" actId="26606"/>
          <ac:cxnSpMkLst>
            <pc:docMk/>
            <pc:sldMk cId="387885261" sldId="258"/>
            <ac:cxnSpMk id="40" creationId="{0DFD28A6-39F3-425F-8050-E5BF1B4523B2}"/>
          </ac:cxnSpMkLst>
        </pc:cxnChg>
        <pc:cxnChg chg="add">
          <ac:chgData name="Briggs, Quinn" userId="bd4ed5c9-a142-40f7-8e5e-68f389f6aa57" providerId="ADAL" clId="{69EF7F63-E1B2-49A5-BE2F-133C7B8669B7}" dt="2024-04-19T16:42:57.770" v="90" actId="26606"/>
          <ac:cxnSpMkLst>
            <pc:docMk/>
            <pc:sldMk cId="387885261" sldId="258"/>
            <ac:cxnSpMk id="50" creationId="{EE0488CE-8E24-413E-B105-426B0506EB5E}"/>
          </ac:cxnSpMkLst>
        </pc:cxnChg>
      </pc:sldChg>
      <pc:sldChg chg="modSp mod">
        <pc:chgData name="Briggs, Quinn" userId="bd4ed5c9-a142-40f7-8e5e-68f389f6aa57" providerId="ADAL" clId="{69EF7F63-E1B2-49A5-BE2F-133C7B8669B7}" dt="2024-04-22T16:02:22.413" v="2559" actId="20577"/>
        <pc:sldMkLst>
          <pc:docMk/>
          <pc:sldMk cId="3221630061" sldId="291"/>
        </pc:sldMkLst>
        <pc:spChg chg="mod">
          <ac:chgData name="Briggs, Quinn" userId="bd4ed5c9-a142-40f7-8e5e-68f389f6aa57" providerId="ADAL" clId="{69EF7F63-E1B2-49A5-BE2F-133C7B8669B7}" dt="2024-04-22T16:02:22.413" v="2559" actId="20577"/>
          <ac:spMkLst>
            <pc:docMk/>
            <pc:sldMk cId="3221630061" sldId="291"/>
            <ac:spMk id="4" creationId="{00000000-0000-0000-0000-000000000000}"/>
          </ac:spMkLst>
        </pc:spChg>
      </pc:sldChg>
      <pc:sldChg chg="delSp del mod">
        <pc:chgData name="Briggs, Quinn" userId="bd4ed5c9-a142-40f7-8e5e-68f389f6aa57" providerId="ADAL" clId="{69EF7F63-E1B2-49A5-BE2F-133C7B8669B7}" dt="2024-04-19T16:58:05.378" v="398" actId="47"/>
        <pc:sldMkLst>
          <pc:docMk/>
          <pc:sldMk cId="3170732571" sldId="295"/>
        </pc:sldMkLst>
        <pc:spChg chg="del">
          <ac:chgData name="Briggs, Quinn" userId="bd4ed5c9-a142-40f7-8e5e-68f389f6aa57" providerId="ADAL" clId="{69EF7F63-E1B2-49A5-BE2F-133C7B8669B7}" dt="2024-04-19T16:44:47.336" v="122" actId="478"/>
          <ac:spMkLst>
            <pc:docMk/>
            <pc:sldMk cId="3170732571" sldId="295"/>
            <ac:spMk id="6" creationId="{6250EF0C-D5DD-2350-A420-C1AAE8AD6F19}"/>
          </ac:spMkLst>
        </pc:spChg>
        <pc:picChg chg="del">
          <ac:chgData name="Briggs, Quinn" userId="bd4ed5c9-a142-40f7-8e5e-68f389f6aa57" providerId="ADAL" clId="{69EF7F63-E1B2-49A5-BE2F-133C7B8669B7}" dt="2024-04-19T16:44:47.336" v="122" actId="478"/>
          <ac:picMkLst>
            <pc:docMk/>
            <pc:sldMk cId="3170732571" sldId="295"/>
            <ac:picMk id="5" creationId="{3FB797E2-F074-97A1-BD72-FA102613E9AF}"/>
          </ac:picMkLst>
        </pc:picChg>
      </pc:sldChg>
      <pc:sldChg chg="del">
        <pc:chgData name="Briggs, Quinn" userId="bd4ed5c9-a142-40f7-8e5e-68f389f6aa57" providerId="ADAL" clId="{69EF7F63-E1B2-49A5-BE2F-133C7B8669B7}" dt="2024-04-19T16:44:02.858" v="92" actId="47"/>
        <pc:sldMkLst>
          <pc:docMk/>
          <pc:sldMk cId="3786586010" sldId="296"/>
        </pc:sldMkLst>
      </pc:sldChg>
      <pc:sldChg chg="del">
        <pc:chgData name="Briggs, Quinn" userId="bd4ed5c9-a142-40f7-8e5e-68f389f6aa57" providerId="ADAL" clId="{69EF7F63-E1B2-49A5-BE2F-133C7B8669B7}" dt="2024-04-19T16:44:02.858" v="92" actId="47"/>
        <pc:sldMkLst>
          <pc:docMk/>
          <pc:sldMk cId="574806816" sldId="297"/>
        </pc:sldMkLst>
      </pc:sldChg>
      <pc:sldChg chg="addSp delSp modSp del mod">
        <pc:chgData name="Briggs, Quinn" userId="bd4ed5c9-a142-40f7-8e5e-68f389f6aa57" providerId="ADAL" clId="{69EF7F63-E1B2-49A5-BE2F-133C7B8669B7}" dt="2024-04-19T16:54:03.804" v="336" actId="47"/>
        <pc:sldMkLst>
          <pc:docMk/>
          <pc:sldMk cId="3748833527" sldId="302"/>
        </pc:sldMkLst>
        <pc:spChg chg="mod">
          <ac:chgData name="Briggs, Quinn" userId="bd4ed5c9-a142-40f7-8e5e-68f389f6aa57" providerId="ADAL" clId="{69EF7F63-E1B2-49A5-BE2F-133C7B8669B7}" dt="2024-04-19T16:52:49.554" v="125" actId="27636"/>
          <ac:spMkLst>
            <pc:docMk/>
            <pc:sldMk cId="3748833527" sldId="302"/>
            <ac:spMk id="2" creationId="{88D11400-AE5F-868A-D8A8-B4C29E0D1F67}"/>
          </ac:spMkLst>
        </pc:spChg>
        <pc:spChg chg="add del mod">
          <ac:chgData name="Briggs, Quinn" userId="bd4ed5c9-a142-40f7-8e5e-68f389f6aa57" providerId="ADAL" clId="{69EF7F63-E1B2-49A5-BE2F-133C7B8669B7}" dt="2024-04-19T16:53:02.516" v="130" actId="478"/>
          <ac:spMkLst>
            <pc:docMk/>
            <pc:sldMk cId="3748833527" sldId="302"/>
            <ac:spMk id="3" creationId="{6FA43989-4138-4415-BEB5-4ACD1F2287A3}"/>
          </ac:spMkLst>
        </pc:spChg>
      </pc:sldChg>
      <pc:sldChg chg="del">
        <pc:chgData name="Briggs, Quinn" userId="bd4ed5c9-a142-40f7-8e5e-68f389f6aa57" providerId="ADAL" clId="{69EF7F63-E1B2-49A5-BE2F-133C7B8669B7}" dt="2024-04-19T16:43:36.535" v="91" actId="47"/>
        <pc:sldMkLst>
          <pc:docMk/>
          <pc:sldMk cId="4026345792" sldId="303"/>
        </pc:sldMkLst>
      </pc:sldChg>
      <pc:sldChg chg="modSp mod">
        <pc:chgData name="Briggs, Quinn" userId="bd4ed5c9-a142-40f7-8e5e-68f389f6aa57" providerId="ADAL" clId="{69EF7F63-E1B2-49A5-BE2F-133C7B8669B7}" dt="2024-04-19T16:54:34.443" v="348" actId="20577"/>
        <pc:sldMkLst>
          <pc:docMk/>
          <pc:sldMk cId="3858537434" sldId="304"/>
        </pc:sldMkLst>
        <pc:spChg chg="mod">
          <ac:chgData name="Briggs, Quinn" userId="bd4ed5c9-a142-40f7-8e5e-68f389f6aa57" providerId="ADAL" clId="{69EF7F63-E1B2-49A5-BE2F-133C7B8669B7}" dt="2024-04-19T16:54:34.443" v="348" actId="20577"/>
          <ac:spMkLst>
            <pc:docMk/>
            <pc:sldMk cId="3858537434" sldId="304"/>
            <ac:spMk id="3" creationId="{1C5E9296-A524-3E72-CB08-418328A02CDF}"/>
          </ac:spMkLst>
        </pc:spChg>
      </pc:sldChg>
      <pc:sldChg chg="addSp modSp mod setBg addAnim setClrOvrMap">
        <pc:chgData name="Briggs, Quinn" userId="bd4ed5c9-a142-40f7-8e5e-68f389f6aa57" providerId="ADAL" clId="{69EF7F63-E1B2-49A5-BE2F-133C7B8669B7}" dt="2024-04-19T17:23:54.577" v="1933"/>
        <pc:sldMkLst>
          <pc:docMk/>
          <pc:sldMk cId="4188742810" sldId="305"/>
        </pc:sldMkLst>
        <pc:spChg chg="mod ord">
          <ac:chgData name="Briggs, Quinn" userId="bd4ed5c9-a142-40f7-8e5e-68f389f6aa57" providerId="ADAL" clId="{69EF7F63-E1B2-49A5-BE2F-133C7B8669B7}" dt="2024-04-19T17:23:54.577" v="1932" actId="26606"/>
          <ac:spMkLst>
            <pc:docMk/>
            <pc:sldMk cId="4188742810" sldId="305"/>
            <ac:spMk id="2" creationId="{A3B180C5-319F-8805-DD37-AFC5573EA2CD}"/>
          </ac:spMkLst>
        </pc:spChg>
        <pc:spChg chg="mod">
          <ac:chgData name="Briggs, Quinn" userId="bd4ed5c9-a142-40f7-8e5e-68f389f6aa57" providerId="ADAL" clId="{69EF7F63-E1B2-49A5-BE2F-133C7B8669B7}" dt="2024-04-19T17:23:54.577" v="1932" actId="26606"/>
          <ac:spMkLst>
            <pc:docMk/>
            <pc:sldMk cId="4188742810" sldId="305"/>
            <ac:spMk id="5" creationId="{5A4AB911-BD42-F01C-66F4-C8736F5D19B1}"/>
          </ac:spMkLst>
        </pc:spChg>
        <pc:spChg chg="add">
          <ac:chgData name="Briggs, Quinn" userId="bd4ed5c9-a142-40f7-8e5e-68f389f6aa57" providerId="ADAL" clId="{69EF7F63-E1B2-49A5-BE2F-133C7B8669B7}" dt="2024-04-19T17:23:54.577" v="1932" actId="26606"/>
          <ac:spMkLst>
            <pc:docMk/>
            <pc:sldMk cId="4188742810" sldId="305"/>
            <ac:spMk id="18" creationId="{FDF8837B-BAE2-489A-8F93-69216307D5A5}"/>
          </ac:spMkLst>
        </pc:spChg>
        <pc:grpChg chg="add">
          <ac:chgData name="Briggs, Quinn" userId="bd4ed5c9-a142-40f7-8e5e-68f389f6aa57" providerId="ADAL" clId="{69EF7F63-E1B2-49A5-BE2F-133C7B8669B7}" dt="2024-04-19T17:23:54.577" v="1932" actId="26606"/>
          <ac:grpSpMkLst>
            <pc:docMk/>
            <pc:sldMk cId="4188742810" sldId="305"/>
            <ac:grpSpMk id="10" creationId="{03E8C8A2-D2DA-42F8-84AA-AC5AB4251D29}"/>
          </ac:grpSpMkLst>
        </pc:grpChg>
        <pc:picChg chg="mod">
          <ac:chgData name="Briggs, Quinn" userId="bd4ed5c9-a142-40f7-8e5e-68f389f6aa57" providerId="ADAL" clId="{69EF7F63-E1B2-49A5-BE2F-133C7B8669B7}" dt="2024-04-19T17:23:54.577" v="1932" actId="26606"/>
          <ac:picMkLst>
            <pc:docMk/>
            <pc:sldMk cId="4188742810" sldId="305"/>
            <ac:picMk id="4" creationId="{BDC457CD-A950-9F09-5306-69936FD62C44}"/>
          </ac:picMkLst>
        </pc:picChg>
        <pc:cxnChg chg="add">
          <ac:chgData name="Briggs, Quinn" userId="bd4ed5c9-a142-40f7-8e5e-68f389f6aa57" providerId="ADAL" clId="{69EF7F63-E1B2-49A5-BE2F-133C7B8669B7}" dt="2024-04-19T17:23:54.577" v="1932" actId="26606"/>
          <ac:cxnSpMkLst>
            <pc:docMk/>
            <pc:sldMk cId="4188742810" sldId="305"/>
            <ac:cxnSpMk id="16" creationId="{0DFD28A6-39F3-425F-8050-E5BF1B4523B2}"/>
          </ac:cxnSpMkLst>
        </pc:cxnChg>
        <pc:cxnChg chg="add">
          <ac:chgData name="Briggs, Quinn" userId="bd4ed5c9-a142-40f7-8e5e-68f389f6aa57" providerId="ADAL" clId="{69EF7F63-E1B2-49A5-BE2F-133C7B8669B7}" dt="2024-04-19T17:23:54.577" v="1932" actId="26606"/>
          <ac:cxnSpMkLst>
            <pc:docMk/>
            <pc:sldMk cId="4188742810" sldId="305"/>
            <ac:cxnSpMk id="20" creationId="{B48BEE9B-A2F4-4BF3-9EAD-16E1A7FC2DC6}"/>
          </ac:cxnSpMkLst>
        </pc:cxnChg>
      </pc:sldChg>
      <pc:sldChg chg="addSp delSp modSp del mod setBg setClrOvrMap">
        <pc:chgData name="Briggs, Quinn" userId="bd4ed5c9-a142-40f7-8e5e-68f389f6aa57" providerId="ADAL" clId="{69EF7F63-E1B2-49A5-BE2F-133C7B8669B7}" dt="2024-04-19T17:05:10.619" v="839" actId="47"/>
        <pc:sldMkLst>
          <pc:docMk/>
          <pc:sldMk cId="3318545720" sldId="306"/>
        </pc:sldMkLst>
        <pc:spChg chg="mod">
          <ac:chgData name="Briggs, Quinn" userId="bd4ed5c9-a142-40f7-8e5e-68f389f6aa57" providerId="ADAL" clId="{69EF7F63-E1B2-49A5-BE2F-133C7B8669B7}" dt="2024-04-19T17:05:03.516" v="838" actId="26606"/>
          <ac:spMkLst>
            <pc:docMk/>
            <pc:sldMk cId="3318545720" sldId="306"/>
            <ac:spMk id="2" creationId="{F00BB3F7-A5EF-5C26-DE33-9B7337CA2B79}"/>
          </ac:spMkLst>
        </pc:spChg>
        <pc:spChg chg="del">
          <ac:chgData name="Briggs, Quinn" userId="bd4ed5c9-a142-40f7-8e5e-68f389f6aa57" providerId="ADAL" clId="{69EF7F63-E1B2-49A5-BE2F-133C7B8669B7}" dt="2024-04-19T17:05:03.516" v="838" actId="26606"/>
          <ac:spMkLst>
            <pc:docMk/>
            <pc:sldMk cId="3318545720" sldId="306"/>
            <ac:spMk id="48" creationId="{FDF8837B-BAE2-489A-8F93-69216307D5A5}"/>
          </ac:spMkLst>
        </pc:spChg>
        <pc:spChg chg="add">
          <ac:chgData name="Briggs, Quinn" userId="bd4ed5c9-a142-40f7-8e5e-68f389f6aa57" providerId="ADAL" clId="{69EF7F63-E1B2-49A5-BE2F-133C7B8669B7}" dt="2024-04-19T17:05:03.516" v="838" actId="26606"/>
          <ac:spMkLst>
            <pc:docMk/>
            <pc:sldMk cId="3318545720" sldId="306"/>
            <ac:spMk id="62" creationId="{51D58666-E26B-4EAE-AA74-9C74E4BAF3E1}"/>
          </ac:spMkLst>
        </pc:spChg>
        <pc:grpChg chg="del">
          <ac:chgData name="Briggs, Quinn" userId="bd4ed5c9-a142-40f7-8e5e-68f389f6aa57" providerId="ADAL" clId="{69EF7F63-E1B2-49A5-BE2F-133C7B8669B7}" dt="2024-04-19T17:05:03.516" v="838" actId="26606"/>
          <ac:grpSpMkLst>
            <pc:docMk/>
            <pc:sldMk cId="3318545720" sldId="306"/>
            <ac:grpSpMk id="46" creationId="{03E8C8A2-D2DA-42F8-84AA-AC5AB4251D29}"/>
          </ac:grpSpMkLst>
        </pc:grpChg>
        <pc:grpChg chg="add">
          <ac:chgData name="Briggs, Quinn" userId="bd4ed5c9-a142-40f7-8e5e-68f389f6aa57" providerId="ADAL" clId="{69EF7F63-E1B2-49A5-BE2F-133C7B8669B7}" dt="2024-04-19T17:05:03.516" v="838" actId="26606"/>
          <ac:grpSpMkLst>
            <pc:docMk/>
            <pc:sldMk cId="3318545720" sldId="306"/>
            <ac:grpSpMk id="54" creationId="{03E8C8A2-D2DA-42F8-84AA-AC5AB4251D29}"/>
          </ac:grpSpMkLst>
        </pc:grpChg>
        <pc:grpChg chg="add">
          <ac:chgData name="Briggs, Quinn" userId="bd4ed5c9-a142-40f7-8e5e-68f389f6aa57" providerId="ADAL" clId="{69EF7F63-E1B2-49A5-BE2F-133C7B8669B7}" dt="2024-04-19T17:05:03.516" v="838" actId="26606"/>
          <ac:grpSpMkLst>
            <pc:docMk/>
            <pc:sldMk cId="3318545720" sldId="306"/>
            <ac:grpSpMk id="64" creationId="{67288C4F-0F6C-4226-B8D2-C0EE4786C567}"/>
          </ac:grpSpMkLst>
        </pc:grpChg>
        <pc:picChg chg="mod ord">
          <ac:chgData name="Briggs, Quinn" userId="bd4ed5c9-a142-40f7-8e5e-68f389f6aa57" providerId="ADAL" clId="{69EF7F63-E1B2-49A5-BE2F-133C7B8669B7}" dt="2024-04-19T17:05:03.516" v="838" actId="26606"/>
          <ac:picMkLst>
            <pc:docMk/>
            <pc:sldMk cId="3318545720" sldId="306"/>
            <ac:picMk id="4" creationId="{C3824F30-E804-87EF-AFB2-49EEEDDFFBEF}"/>
          </ac:picMkLst>
        </pc:picChg>
        <pc:cxnChg chg="del">
          <ac:chgData name="Briggs, Quinn" userId="bd4ed5c9-a142-40f7-8e5e-68f389f6aa57" providerId="ADAL" clId="{69EF7F63-E1B2-49A5-BE2F-133C7B8669B7}" dt="2024-04-19T17:05:03.516" v="838" actId="26606"/>
          <ac:cxnSpMkLst>
            <pc:docMk/>
            <pc:sldMk cId="3318545720" sldId="306"/>
            <ac:cxnSpMk id="47" creationId="{0DFD28A6-39F3-425F-8050-E5BF1B4523B2}"/>
          </ac:cxnSpMkLst>
        </pc:cxnChg>
        <pc:cxnChg chg="del">
          <ac:chgData name="Briggs, Quinn" userId="bd4ed5c9-a142-40f7-8e5e-68f389f6aa57" providerId="ADAL" clId="{69EF7F63-E1B2-49A5-BE2F-133C7B8669B7}" dt="2024-04-19T17:05:03.516" v="838" actId="26606"/>
          <ac:cxnSpMkLst>
            <pc:docMk/>
            <pc:sldMk cId="3318545720" sldId="306"/>
            <ac:cxnSpMk id="49" creationId="{B48BEE9B-A2F4-4BF3-9EAD-16E1A7FC2DC6}"/>
          </ac:cxnSpMkLst>
        </pc:cxnChg>
        <pc:cxnChg chg="add">
          <ac:chgData name="Briggs, Quinn" userId="bd4ed5c9-a142-40f7-8e5e-68f389f6aa57" providerId="ADAL" clId="{69EF7F63-E1B2-49A5-BE2F-133C7B8669B7}" dt="2024-04-19T17:05:03.516" v="838" actId="26606"/>
          <ac:cxnSpMkLst>
            <pc:docMk/>
            <pc:sldMk cId="3318545720" sldId="306"/>
            <ac:cxnSpMk id="60" creationId="{0DFD28A6-39F3-425F-8050-E5BF1B4523B2}"/>
          </ac:cxnSpMkLst>
        </pc:cxnChg>
        <pc:cxnChg chg="add">
          <ac:chgData name="Briggs, Quinn" userId="bd4ed5c9-a142-40f7-8e5e-68f389f6aa57" providerId="ADAL" clId="{69EF7F63-E1B2-49A5-BE2F-133C7B8669B7}" dt="2024-04-19T17:05:03.516" v="838" actId="26606"/>
          <ac:cxnSpMkLst>
            <pc:docMk/>
            <pc:sldMk cId="3318545720" sldId="306"/>
            <ac:cxnSpMk id="70" creationId="{EE0488CE-8E24-413E-B105-426B0506EB5E}"/>
          </ac:cxnSpMkLst>
        </pc:cxnChg>
      </pc:sldChg>
      <pc:sldChg chg="modSp mod">
        <pc:chgData name="Briggs, Quinn" userId="bd4ed5c9-a142-40f7-8e5e-68f389f6aa57" providerId="ADAL" clId="{69EF7F63-E1B2-49A5-BE2F-133C7B8669B7}" dt="2024-04-19T17:37:12.732" v="2394" actId="20577"/>
        <pc:sldMkLst>
          <pc:docMk/>
          <pc:sldMk cId="2880821013" sldId="307"/>
        </pc:sldMkLst>
        <pc:spChg chg="mod">
          <ac:chgData name="Briggs, Quinn" userId="bd4ed5c9-a142-40f7-8e5e-68f389f6aa57" providerId="ADAL" clId="{69EF7F63-E1B2-49A5-BE2F-133C7B8669B7}" dt="2024-04-19T17:37:12.732" v="2394" actId="20577"/>
          <ac:spMkLst>
            <pc:docMk/>
            <pc:sldMk cId="2880821013" sldId="307"/>
            <ac:spMk id="3" creationId="{0306612C-C4BE-D795-7E95-804AC7A46A04}"/>
          </ac:spMkLst>
        </pc:spChg>
      </pc:sldChg>
      <pc:sldChg chg="modSp new del mod">
        <pc:chgData name="Briggs, Quinn" userId="bd4ed5c9-a142-40f7-8e5e-68f389f6aa57" providerId="ADAL" clId="{69EF7F63-E1B2-49A5-BE2F-133C7B8669B7}" dt="2024-04-19T17:12:22.223" v="1144" actId="47"/>
        <pc:sldMkLst>
          <pc:docMk/>
          <pc:sldMk cId="1958462338" sldId="308"/>
        </pc:sldMkLst>
        <pc:spChg chg="mod">
          <ac:chgData name="Briggs, Quinn" userId="bd4ed5c9-a142-40f7-8e5e-68f389f6aa57" providerId="ADAL" clId="{69EF7F63-E1B2-49A5-BE2F-133C7B8669B7}" dt="2024-04-19T16:44:15.170" v="121" actId="20577"/>
          <ac:spMkLst>
            <pc:docMk/>
            <pc:sldMk cId="1958462338" sldId="308"/>
            <ac:spMk id="2" creationId="{4F991E9B-3EE4-1C55-A62F-786A9098ACBA}"/>
          </ac:spMkLst>
        </pc:spChg>
      </pc:sldChg>
      <pc:sldChg chg="addSp modSp new mod setBg">
        <pc:chgData name="Briggs, Quinn" userId="bd4ed5c9-a142-40f7-8e5e-68f389f6aa57" providerId="ADAL" clId="{69EF7F63-E1B2-49A5-BE2F-133C7B8669B7}" dt="2024-04-19T17:35:11.561" v="2388" actId="26606"/>
        <pc:sldMkLst>
          <pc:docMk/>
          <pc:sldMk cId="1667010065" sldId="309"/>
        </pc:sldMkLst>
        <pc:spChg chg="mod">
          <ac:chgData name="Briggs, Quinn" userId="bd4ed5c9-a142-40f7-8e5e-68f389f6aa57" providerId="ADAL" clId="{69EF7F63-E1B2-49A5-BE2F-133C7B8669B7}" dt="2024-04-19T17:35:11.561" v="2388" actId="26606"/>
          <ac:spMkLst>
            <pc:docMk/>
            <pc:sldMk cId="1667010065" sldId="309"/>
            <ac:spMk id="2" creationId="{20569D13-2E17-BF95-53B2-05E7CA5387F3}"/>
          </ac:spMkLst>
        </pc:spChg>
        <pc:spChg chg="mod">
          <ac:chgData name="Briggs, Quinn" userId="bd4ed5c9-a142-40f7-8e5e-68f389f6aa57" providerId="ADAL" clId="{69EF7F63-E1B2-49A5-BE2F-133C7B8669B7}" dt="2024-04-19T17:35:11.561" v="2388" actId="26606"/>
          <ac:spMkLst>
            <pc:docMk/>
            <pc:sldMk cId="1667010065" sldId="309"/>
            <ac:spMk id="3" creationId="{2EE27873-5F2F-5F8F-F3E3-2582C25BF688}"/>
          </ac:spMkLst>
        </pc:spChg>
        <pc:spChg chg="add">
          <ac:chgData name="Briggs, Quinn" userId="bd4ed5c9-a142-40f7-8e5e-68f389f6aa57" providerId="ADAL" clId="{69EF7F63-E1B2-49A5-BE2F-133C7B8669B7}" dt="2024-04-19T17:35:11.561" v="2388" actId="26606"/>
          <ac:spMkLst>
            <pc:docMk/>
            <pc:sldMk cId="1667010065" sldId="309"/>
            <ac:spMk id="8" creationId="{52723366-C73B-4ED6-ADEF-29911C6BC55F}"/>
          </ac:spMkLst>
        </pc:spChg>
        <pc:spChg chg="add">
          <ac:chgData name="Briggs, Quinn" userId="bd4ed5c9-a142-40f7-8e5e-68f389f6aa57" providerId="ADAL" clId="{69EF7F63-E1B2-49A5-BE2F-133C7B8669B7}" dt="2024-04-19T17:35:11.561" v="2388" actId="26606"/>
          <ac:spMkLst>
            <pc:docMk/>
            <pc:sldMk cId="1667010065" sldId="309"/>
            <ac:spMk id="10" creationId="{847A4152-8E41-4D1C-B88C-57C5C430A69E}"/>
          </ac:spMkLst>
        </pc:spChg>
        <pc:spChg chg="add">
          <ac:chgData name="Briggs, Quinn" userId="bd4ed5c9-a142-40f7-8e5e-68f389f6aa57" providerId="ADAL" clId="{69EF7F63-E1B2-49A5-BE2F-133C7B8669B7}" dt="2024-04-19T17:35:11.561" v="2388" actId="26606"/>
          <ac:spMkLst>
            <pc:docMk/>
            <pc:sldMk cId="1667010065" sldId="309"/>
            <ac:spMk id="12" creationId="{999F76F5-72D4-4814-9169-8F535AEEB809}"/>
          </ac:spMkLst>
        </pc:spChg>
        <pc:spChg chg="add">
          <ac:chgData name="Briggs, Quinn" userId="bd4ed5c9-a142-40f7-8e5e-68f389f6aa57" providerId="ADAL" clId="{69EF7F63-E1B2-49A5-BE2F-133C7B8669B7}" dt="2024-04-19T17:35:11.561" v="2388" actId="26606"/>
          <ac:spMkLst>
            <pc:docMk/>
            <pc:sldMk cId="1667010065" sldId="309"/>
            <ac:spMk id="14" creationId="{C6202988-4466-42C5-B33A-AFABF051B4FE}"/>
          </ac:spMkLst>
        </pc:spChg>
      </pc:sldChg>
      <pc:sldChg chg="addSp delSp modSp new mod setBg">
        <pc:chgData name="Briggs, Quinn" userId="bd4ed5c9-a142-40f7-8e5e-68f389f6aa57" providerId="ADAL" clId="{69EF7F63-E1B2-49A5-BE2F-133C7B8669B7}" dt="2024-04-19T17:34:47.539" v="2382" actId="26606"/>
        <pc:sldMkLst>
          <pc:docMk/>
          <pc:sldMk cId="4208868862" sldId="310"/>
        </pc:sldMkLst>
        <pc:spChg chg="mod">
          <ac:chgData name="Briggs, Quinn" userId="bd4ed5c9-a142-40f7-8e5e-68f389f6aa57" providerId="ADAL" clId="{69EF7F63-E1B2-49A5-BE2F-133C7B8669B7}" dt="2024-04-19T17:34:47.539" v="2382" actId="26606"/>
          <ac:spMkLst>
            <pc:docMk/>
            <pc:sldMk cId="4208868862" sldId="310"/>
            <ac:spMk id="2" creationId="{808E3AC1-8765-3F39-D926-5BD92A5B1585}"/>
          </ac:spMkLst>
        </pc:spChg>
        <pc:spChg chg="del mod">
          <ac:chgData name="Briggs, Quinn" userId="bd4ed5c9-a142-40f7-8e5e-68f389f6aa57" providerId="ADAL" clId="{69EF7F63-E1B2-49A5-BE2F-133C7B8669B7}" dt="2024-04-19T17:34:47.539" v="2382" actId="26606"/>
          <ac:spMkLst>
            <pc:docMk/>
            <pc:sldMk cId="4208868862" sldId="310"/>
            <ac:spMk id="3" creationId="{C63A356F-F417-68B5-9FE3-47D650FABE3E}"/>
          </ac:spMkLst>
        </pc:spChg>
        <pc:spChg chg="add">
          <ac:chgData name="Briggs, Quinn" userId="bd4ed5c9-a142-40f7-8e5e-68f389f6aa57" providerId="ADAL" clId="{69EF7F63-E1B2-49A5-BE2F-133C7B8669B7}" dt="2024-04-19T17:34:47.539" v="2382" actId="26606"/>
          <ac:spMkLst>
            <pc:docMk/>
            <pc:sldMk cId="4208868862" sldId="310"/>
            <ac:spMk id="9" creationId="{52BE4420-3B5F-4549-8B4A-77855B8215EC}"/>
          </ac:spMkLst>
        </pc:spChg>
        <pc:spChg chg="add">
          <ac:chgData name="Briggs, Quinn" userId="bd4ed5c9-a142-40f7-8e5e-68f389f6aa57" providerId="ADAL" clId="{69EF7F63-E1B2-49A5-BE2F-133C7B8669B7}" dt="2024-04-19T17:34:47.539" v="2382" actId="26606"/>
          <ac:spMkLst>
            <pc:docMk/>
            <pc:sldMk cId="4208868862" sldId="310"/>
            <ac:spMk id="11" creationId="{A75876F6-95D4-48CB-8E3E-4401A96E25A4}"/>
          </ac:spMkLst>
        </pc:spChg>
        <pc:spChg chg="add">
          <ac:chgData name="Briggs, Quinn" userId="bd4ed5c9-a142-40f7-8e5e-68f389f6aa57" providerId="ADAL" clId="{69EF7F63-E1B2-49A5-BE2F-133C7B8669B7}" dt="2024-04-19T17:34:47.539" v="2382" actId="26606"/>
          <ac:spMkLst>
            <pc:docMk/>
            <pc:sldMk cId="4208868862" sldId="310"/>
            <ac:spMk id="13" creationId="{D1B84719-90BB-4D0C-92D8-61DC5512B34B}"/>
          </ac:spMkLst>
        </pc:spChg>
        <pc:spChg chg="add">
          <ac:chgData name="Briggs, Quinn" userId="bd4ed5c9-a142-40f7-8e5e-68f389f6aa57" providerId="ADAL" clId="{69EF7F63-E1B2-49A5-BE2F-133C7B8669B7}" dt="2024-04-19T17:34:47.539" v="2382" actId="26606"/>
          <ac:spMkLst>
            <pc:docMk/>
            <pc:sldMk cId="4208868862" sldId="310"/>
            <ac:spMk id="15" creationId="{7B407EC4-5D16-4845-9840-4E28622B6568}"/>
          </ac:spMkLst>
        </pc:spChg>
        <pc:graphicFrameChg chg="add">
          <ac:chgData name="Briggs, Quinn" userId="bd4ed5c9-a142-40f7-8e5e-68f389f6aa57" providerId="ADAL" clId="{69EF7F63-E1B2-49A5-BE2F-133C7B8669B7}" dt="2024-04-19T17:34:47.539" v="2382" actId="26606"/>
          <ac:graphicFrameMkLst>
            <pc:docMk/>
            <pc:sldMk cId="4208868862" sldId="310"/>
            <ac:graphicFrameMk id="5" creationId="{297C0E44-4D9D-317C-D81C-1336B5BD45CB}"/>
          </ac:graphicFrameMkLst>
        </pc:graphicFrameChg>
      </pc:sldChg>
      <pc:sldChg chg="addSp delSp modSp new mod setBg">
        <pc:chgData name="Briggs, Quinn" userId="bd4ed5c9-a142-40f7-8e5e-68f389f6aa57" providerId="ADAL" clId="{69EF7F63-E1B2-49A5-BE2F-133C7B8669B7}" dt="2024-04-19T17:35:01.188" v="2387" actId="26606"/>
        <pc:sldMkLst>
          <pc:docMk/>
          <pc:sldMk cId="641592034" sldId="311"/>
        </pc:sldMkLst>
        <pc:spChg chg="mod">
          <ac:chgData name="Briggs, Quinn" userId="bd4ed5c9-a142-40f7-8e5e-68f389f6aa57" providerId="ADAL" clId="{69EF7F63-E1B2-49A5-BE2F-133C7B8669B7}" dt="2024-04-19T17:35:01.188" v="2387" actId="26606"/>
          <ac:spMkLst>
            <pc:docMk/>
            <pc:sldMk cId="641592034" sldId="311"/>
            <ac:spMk id="2" creationId="{5D4A5DF5-E5CB-24E2-A6F9-48CCC52BE33B}"/>
          </ac:spMkLst>
        </pc:spChg>
        <pc:spChg chg="del mod">
          <ac:chgData name="Briggs, Quinn" userId="bd4ed5c9-a142-40f7-8e5e-68f389f6aa57" providerId="ADAL" clId="{69EF7F63-E1B2-49A5-BE2F-133C7B8669B7}" dt="2024-04-19T17:23:26.409" v="1930" actId="26606"/>
          <ac:spMkLst>
            <pc:docMk/>
            <pc:sldMk cId="641592034" sldId="311"/>
            <ac:spMk id="3" creationId="{60DDC9F9-2CE1-A73E-058B-44B6D98E61BA}"/>
          </ac:spMkLst>
        </pc:spChg>
        <pc:spChg chg="add del">
          <ac:chgData name="Briggs, Quinn" userId="bd4ed5c9-a142-40f7-8e5e-68f389f6aa57" providerId="ADAL" clId="{69EF7F63-E1B2-49A5-BE2F-133C7B8669B7}" dt="2024-04-19T17:35:01.188" v="2387" actId="26606"/>
          <ac:spMkLst>
            <pc:docMk/>
            <pc:sldMk cId="641592034" sldId="311"/>
            <ac:spMk id="9" creationId="{95224A92-B71D-4244-9CEE-E80F9BD118DF}"/>
          </ac:spMkLst>
        </pc:spChg>
        <pc:spChg chg="add del">
          <ac:chgData name="Briggs, Quinn" userId="bd4ed5c9-a142-40f7-8e5e-68f389f6aa57" providerId="ADAL" clId="{69EF7F63-E1B2-49A5-BE2F-133C7B8669B7}" dt="2024-04-19T17:35:01.188" v="2387" actId="26606"/>
          <ac:spMkLst>
            <pc:docMk/>
            <pc:sldMk cId="641592034" sldId="311"/>
            <ac:spMk id="11" creationId="{9069A319-3937-4297-B7D8-6745097B90D2}"/>
          </ac:spMkLst>
        </pc:spChg>
        <pc:spChg chg="add del">
          <ac:chgData name="Briggs, Quinn" userId="bd4ed5c9-a142-40f7-8e5e-68f389f6aa57" providerId="ADAL" clId="{69EF7F63-E1B2-49A5-BE2F-133C7B8669B7}" dt="2024-04-19T17:35:01.188" v="2387" actId="26606"/>
          <ac:spMkLst>
            <pc:docMk/>
            <pc:sldMk cId="641592034" sldId="311"/>
            <ac:spMk id="13" creationId="{F3FDFE78-2422-40CD-BC53-9E0C459C9D9F}"/>
          </ac:spMkLst>
        </pc:spChg>
        <pc:spChg chg="add del">
          <ac:chgData name="Briggs, Quinn" userId="bd4ed5c9-a142-40f7-8e5e-68f389f6aa57" providerId="ADAL" clId="{69EF7F63-E1B2-49A5-BE2F-133C7B8669B7}" dt="2024-04-19T17:35:01.188" v="2387" actId="26606"/>
          <ac:spMkLst>
            <pc:docMk/>
            <pc:sldMk cId="641592034" sldId="311"/>
            <ac:spMk id="15" creationId="{A97E302E-4D34-42E4-94A8-4FC0AF572FEB}"/>
          </ac:spMkLst>
        </pc:spChg>
        <pc:spChg chg="add del">
          <ac:chgData name="Briggs, Quinn" userId="bd4ed5c9-a142-40f7-8e5e-68f389f6aa57" providerId="ADAL" clId="{69EF7F63-E1B2-49A5-BE2F-133C7B8669B7}" dt="2024-04-19T17:34:58.539" v="2384" actId="26606"/>
          <ac:spMkLst>
            <pc:docMk/>
            <pc:sldMk cId="641592034" sldId="311"/>
            <ac:spMk id="20" creationId="{52BE4420-3B5F-4549-8B4A-77855B8215EC}"/>
          </ac:spMkLst>
        </pc:spChg>
        <pc:spChg chg="add del">
          <ac:chgData name="Briggs, Quinn" userId="bd4ed5c9-a142-40f7-8e5e-68f389f6aa57" providerId="ADAL" clId="{69EF7F63-E1B2-49A5-BE2F-133C7B8669B7}" dt="2024-04-19T17:34:58.539" v="2384" actId="26606"/>
          <ac:spMkLst>
            <pc:docMk/>
            <pc:sldMk cId="641592034" sldId="311"/>
            <ac:spMk id="22" creationId="{A75876F6-95D4-48CB-8E3E-4401A96E25A4}"/>
          </ac:spMkLst>
        </pc:spChg>
        <pc:spChg chg="add del">
          <ac:chgData name="Briggs, Quinn" userId="bd4ed5c9-a142-40f7-8e5e-68f389f6aa57" providerId="ADAL" clId="{69EF7F63-E1B2-49A5-BE2F-133C7B8669B7}" dt="2024-04-19T17:34:58.539" v="2384" actId="26606"/>
          <ac:spMkLst>
            <pc:docMk/>
            <pc:sldMk cId="641592034" sldId="311"/>
            <ac:spMk id="24" creationId="{D1B84719-90BB-4D0C-92D8-61DC5512B34B}"/>
          </ac:spMkLst>
        </pc:spChg>
        <pc:spChg chg="add del">
          <ac:chgData name="Briggs, Quinn" userId="bd4ed5c9-a142-40f7-8e5e-68f389f6aa57" providerId="ADAL" clId="{69EF7F63-E1B2-49A5-BE2F-133C7B8669B7}" dt="2024-04-19T17:34:58.539" v="2384" actId="26606"/>
          <ac:spMkLst>
            <pc:docMk/>
            <pc:sldMk cId="641592034" sldId="311"/>
            <ac:spMk id="26" creationId="{7B407EC4-5D16-4845-9840-4E28622B6568}"/>
          </ac:spMkLst>
        </pc:spChg>
        <pc:spChg chg="add del">
          <ac:chgData name="Briggs, Quinn" userId="bd4ed5c9-a142-40f7-8e5e-68f389f6aa57" providerId="ADAL" clId="{69EF7F63-E1B2-49A5-BE2F-133C7B8669B7}" dt="2024-04-19T17:35:01.042" v="2386" actId="26606"/>
          <ac:spMkLst>
            <pc:docMk/>
            <pc:sldMk cId="641592034" sldId="311"/>
            <ac:spMk id="28" creationId="{52BE4420-3B5F-4549-8B4A-77855B8215EC}"/>
          </ac:spMkLst>
        </pc:spChg>
        <pc:spChg chg="add del">
          <ac:chgData name="Briggs, Quinn" userId="bd4ed5c9-a142-40f7-8e5e-68f389f6aa57" providerId="ADAL" clId="{69EF7F63-E1B2-49A5-BE2F-133C7B8669B7}" dt="2024-04-19T17:35:01.042" v="2386" actId="26606"/>
          <ac:spMkLst>
            <pc:docMk/>
            <pc:sldMk cId="641592034" sldId="311"/>
            <ac:spMk id="29" creationId="{A75876F6-95D4-48CB-8E3E-4401A96E25A4}"/>
          </ac:spMkLst>
        </pc:spChg>
        <pc:spChg chg="add del">
          <ac:chgData name="Briggs, Quinn" userId="bd4ed5c9-a142-40f7-8e5e-68f389f6aa57" providerId="ADAL" clId="{69EF7F63-E1B2-49A5-BE2F-133C7B8669B7}" dt="2024-04-19T17:35:01.042" v="2386" actId="26606"/>
          <ac:spMkLst>
            <pc:docMk/>
            <pc:sldMk cId="641592034" sldId="311"/>
            <ac:spMk id="30" creationId="{D1B84719-90BB-4D0C-92D8-61DC5512B34B}"/>
          </ac:spMkLst>
        </pc:spChg>
        <pc:spChg chg="add del">
          <ac:chgData name="Briggs, Quinn" userId="bd4ed5c9-a142-40f7-8e5e-68f389f6aa57" providerId="ADAL" clId="{69EF7F63-E1B2-49A5-BE2F-133C7B8669B7}" dt="2024-04-19T17:35:01.042" v="2386" actId="26606"/>
          <ac:spMkLst>
            <pc:docMk/>
            <pc:sldMk cId="641592034" sldId="311"/>
            <ac:spMk id="31" creationId="{7B407EC4-5D16-4845-9840-4E28622B6568}"/>
          </ac:spMkLst>
        </pc:spChg>
        <pc:spChg chg="add">
          <ac:chgData name="Briggs, Quinn" userId="bd4ed5c9-a142-40f7-8e5e-68f389f6aa57" providerId="ADAL" clId="{69EF7F63-E1B2-49A5-BE2F-133C7B8669B7}" dt="2024-04-19T17:35:01.188" v="2387" actId="26606"/>
          <ac:spMkLst>
            <pc:docMk/>
            <pc:sldMk cId="641592034" sldId="311"/>
            <ac:spMk id="33" creationId="{52BE4420-3B5F-4549-8B4A-77855B8215EC}"/>
          </ac:spMkLst>
        </pc:spChg>
        <pc:spChg chg="add">
          <ac:chgData name="Briggs, Quinn" userId="bd4ed5c9-a142-40f7-8e5e-68f389f6aa57" providerId="ADAL" clId="{69EF7F63-E1B2-49A5-BE2F-133C7B8669B7}" dt="2024-04-19T17:35:01.188" v="2387" actId="26606"/>
          <ac:spMkLst>
            <pc:docMk/>
            <pc:sldMk cId="641592034" sldId="311"/>
            <ac:spMk id="34" creationId="{A75876F6-95D4-48CB-8E3E-4401A96E25A4}"/>
          </ac:spMkLst>
        </pc:spChg>
        <pc:spChg chg="add">
          <ac:chgData name="Briggs, Quinn" userId="bd4ed5c9-a142-40f7-8e5e-68f389f6aa57" providerId="ADAL" clId="{69EF7F63-E1B2-49A5-BE2F-133C7B8669B7}" dt="2024-04-19T17:35:01.188" v="2387" actId="26606"/>
          <ac:spMkLst>
            <pc:docMk/>
            <pc:sldMk cId="641592034" sldId="311"/>
            <ac:spMk id="35" creationId="{D1B84719-90BB-4D0C-92D8-61DC5512B34B}"/>
          </ac:spMkLst>
        </pc:spChg>
        <pc:spChg chg="add">
          <ac:chgData name="Briggs, Quinn" userId="bd4ed5c9-a142-40f7-8e5e-68f389f6aa57" providerId="ADAL" clId="{69EF7F63-E1B2-49A5-BE2F-133C7B8669B7}" dt="2024-04-19T17:35:01.188" v="2387" actId="26606"/>
          <ac:spMkLst>
            <pc:docMk/>
            <pc:sldMk cId="641592034" sldId="311"/>
            <ac:spMk id="36" creationId="{7B407EC4-5D16-4845-9840-4E28622B6568}"/>
          </ac:spMkLst>
        </pc:spChg>
        <pc:graphicFrameChg chg="add mod modGraphic">
          <ac:chgData name="Briggs, Quinn" userId="bd4ed5c9-a142-40f7-8e5e-68f389f6aa57" providerId="ADAL" clId="{69EF7F63-E1B2-49A5-BE2F-133C7B8669B7}" dt="2024-04-19T17:35:01.188" v="2387" actId="26606"/>
          <ac:graphicFrameMkLst>
            <pc:docMk/>
            <pc:sldMk cId="641592034" sldId="311"/>
            <ac:graphicFrameMk id="5" creationId="{1C7A847A-2398-6D62-B0DB-B37AAD1E171E}"/>
          </ac:graphicFrameMkLst>
        </pc:graphicFrameChg>
      </pc:sldChg>
      <pc:sldChg chg="addSp delSp modSp new mod setBg">
        <pc:chgData name="Briggs, Quinn" userId="bd4ed5c9-a142-40f7-8e5e-68f389f6aa57" providerId="ADAL" clId="{69EF7F63-E1B2-49A5-BE2F-133C7B8669B7}" dt="2024-04-19T17:23:39.001" v="1931" actId="26606"/>
        <pc:sldMkLst>
          <pc:docMk/>
          <pc:sldMk cId="3551792955" sldId="312"/>
        </pc:sldMkLst>
        <pc:spChg chg="mod">
          <ac:chgData name="Briggs, Quinn" userId="bd4ed5c9-a142-40f7-8e5e-68f389f6aa57" providerId="ADAL" clId="{69EF7F63-E1B2-49A5-BE2F-133C7B8669B7}" dt="2024-04-19T17:23:39.001" v="1931" actId="26606"/>
          <ac:spMkLst>
            <pc:docMk/>
            <pc:sldMk cId="3551792955" sldId="312"/>
            <ac:spMk id="2" creationId="{7D63F437-306A-6488-4AC7-C2D617D7C4B1}"/>
          </ac:spMkLst>
        </pc:spChg>
        <pc:spChg chg="del mod">
          <ac:chgData name="Briggs, Quinn" userId="bd4ed5c9-a142-40f7-8e5e-68f389f6aa57" providerId="ADAL" clId="{69EF7F63-E1B2-49A5-BE2F-133C7B8669B7}" dt="2024-04-19T17:23:39.001" v="1931" actId="26606"/>
          <ac:spMkLst>
            <pc:docMk/>
            <pc:sldMk cId="3551792955" sldId="312"/>
            <ac:spMk id="3" creationId="{E30FE171-36E2-7947-7920-16E5F013BB61}"/>
          </ac:spMkLst>
        </pc:spChg>
        <pc:spChg chg="add">
          <ac:chgData name="Briggs, Quinn" userId="bd4ed5c9-a142-40f7-8e5e-68f389f6aa57" providerId="ADAL" clId="{69EF7F63-E1B2-49A5-BE2F-133C7B8669B7}" dt="2024-04-19T17:23:39.001" v="1931" actId="26606"/>
          <ac:spMkLst>
            <pc:docMk/>
            <pc:sldMk cId="3551792955" sldId="312"/>
            <ac:spMk id="9" creationId="{52BE4420-3B5F-4549-8B4A-77855B8215EC}"/>
          </ac:spMkLst>
        </pc:spChg>
        <pc:spChg chg="add">
          <ac:chgData name="Briggs, Quinn" userId="bd4ed5c9-a142-40f7-8e5e-68f389f6aa57" providerId="ADAL" clId="{69EF7F63-E1B2-49A5-BE2F-133C7B8669B7}" dt="2024-04-19T17:23:39.001" v="1931" actId="26606"/>
          <ac:spMkLst>
            <pc:docMk/>
            <pc:sldMk cId="3551792955" sldId="312"/>
            <ac:spMk id="11" creationId="{A75876F6-95D4-48CB-8E3E-4401A96E25A4}"/>
          </ac:spMkLst>
        </pc:spChg>
        <pc:spChg chg="add">
          <ac:chgData name="Briggs, Quinn" userId="bd4ed5c9-a142-40f7-8e5e-68f389f6aa57" providerId="ADAL" clId="{69EF7F63-E1B2-49A5-BE2F-133C7B8669B7}" dt="2024-04-19T17:23:39.001" v="1931" actId="26606"/>
          <ac:spMkLst>
            <pc:docMk/>
            <pc:sldMk cId="3551792955" sldId="312"/>
            <ac:spMk id="13" creationId="{D1B84719-90BB-4D0C-92D8-61DC5512B34B}"/>
          </ac:spMkLst>
        </pc:spChg>
        <pc:spChg chg="add">
          <ac:chgData name="Briggs, Quinn" userId="bd4ed5c9-a142-40f7-8e5e-68f389f6aa57" providerId="ADAL" clId="{69EF7F63-E1B2-49A5-BE2F-133C7B8669B7}" dt="2024-04-19T17:23:39.001" v="1931" actId="26606"/>
          <ac:spMkLst>
            <pc:docMk/>
            <pc:sldMk cId="3551792955" sldId="312"/>
            <ac:spMk id="15" creationId="{7B407EC4-5D16-4845-9840-4E28622B6568}"/>
          </ac:spMkLst>
        </pc:spChg>
        <pc:graphicFrameChg chg="add">
          <ac:chgData name="Briggs, Quinn" userId="bd4ed5c9-a142-40f7-8e5e-68f389f6aa57" providerId="ADAL" clId="{69EF7F63-E1B2-49A5-BE2F-133C7B8669B7}" dt="2024-04-19T17:23:39.001" v="1931" actId="26606"/>
          <ac:graphicFrameMkLst>
            <pc:docMk/>
            <pc:sldMk cId="3551792955" sldId="312"/>
            <ac:graphicFrameMk id="5" creationId="{E739928B-9F48-E62F-BEB2-D3269BCB0314}"/>
          </ac:graphicFrameMkLst>
        </pc:graphicFrameChg>
      </pc:sldChg>
      <pc:sldChg chg="addSp delSp modSp new mod ord setBg">
        <pc:chgData name="Briggs, Quinn" userId="bd4ed5c9-a142-40f7-8e5e-68f389f6aa57" providerId="ADAL" clId="{69EF7F63-E1B2-49A5-BE2F-133C7B8669B7}" dt="2024-04-19T17:23:03.225" v="1929" actId="6549"/>
        <pc:sldMkLst>
          <pc:docMk/>
          <pc:sldMk cId="916721192" sldId="313"/>
        </pc:sldMkLst>
        <pc:spChg chg="mod">
          <ac:chgData name="Briggs, Quinn" userId="bd4ed5c9-a142-40f7-8e5e-68f389f6aa57" providerId="ADAL" clId="{69EF7F63-E1B2-49A5-BE2F-133C7B8669B7}" dt="2024-04-19T17:23:03.225" v="1929" actId="6549"/>
          <ac:spMkLst>
            <pc:docMk/>
            <pc:sldMk cId="916721192" sldId="313"/>
            <ac:spMk id="2" creationId="{82735C05-508F-82C1-E2C2-B5DD9DCD11A7}"/>
          </ac:spMkLst>
        </pc:spChg>
        <pc:spChg chg="add del mod">
          <ac:chgData name="Briggs, Quinn" userId="bd4ed5c9-a142-40f7-8e5e-68f389f6aa57" providerId="ADAL" clId="{69EF7F63-E1B2-49A5-BE2F-133C7B8669B7}" dt="2024-04-19T17:22:21.579" v="1880" actId="26606"/>
          <ac:spMkLst>
            <pc:docMk/>
            <pc:sldMk cId="916721192" sldId="313"/>
            <ac:spMk id="3" creationId="{A908EC4A-D947-A846-03F4-6CF1BCB6D4FD}"/>
          </ac:spMkLst>
        </pc:spChg>
        <pc:spChg chg="add del">
          <ac:chgData name="Briggs, Quinn" userId="bd4ed5c9-a142-40f7-8e5e-68f389f6aa57" providerId="ADAL" clId="{69EF7F63-E1B2-49A5-BE2F-133C7B8669B7}" dt="2024-04-19T17:22:21.534" v="1879" actId="26606"/>
          <ac:spMkLst>
            <pc:docMk/>
            <pc:sldMk cId="916721192" sldId="313"/>
            <ac:spMk id="9" creationId="{95224A92-B71D-4244-9CEE-E80F9BD118DF}"/>
          </ac:spMkLst>
        </pc:spChg>
        <pc:spChg chg="add del">
          <ac:chgData name="Briggs, Quinn" userId="bd4ed5c9-a142-40f7-8e5e-68f389f6aa57" providerId="ADAL" clId="{69EF7F63-E1B2-49A5-BE2F-133C7B8669B7}" dt="2024-04-19T17:22:21.534" v="1879" actId="26606"/>
          <ac:spMkLst>
            <pc:docMk/>
            <pc:sldMk cId="916721192" sldId="313"/>
            <ac:spMk id="11" creationId="{9069A319-3937-4297-B7D8-6745097B90D2}"/>
          </ac:spMkLst>
        </pc:spChg>
        <pc:spChg chg="add del">
          <ac:chgData name="Briggs, Quinn" userId="bd4ed5c9-a142-40f7-8e5e-68f389f6aa57" providerId="ADAL" clId="{69EF7F63-E1B2-49A5-BE2F-133C7B8669B7}" dt="2024-04-19T17:22:21.534" v="1879" actId="26606"/>
          <ac:spMkLst>
            <pc:docMk/>
            <pc:sldMk cId="916721192" sldId="313"/>
            <ac:spMk id="13" creationId="{F3FDFE78-2422-40CD-BC53-9E0C459C9D9F}"/>
          </ac:spMkLst>
        </pc:spChg>
        <pc:spChg chg="add del">
          <ac:chgData name="Briggs, Quinn" userId="bd4ed5c9-a142-40f7-8e5e-68f389f6aa57" providerId="ADAL" clId="{69EF7F63-E1B2-49A5-BE2F-133C7B8669B7}" dt="2024-04-19T17:22:21.534" v="1879" actId="26606"/>
          <ac:spMkLst>
            <pc:docMk/>
            <pc:sldMk cId="916721192" sldId="313"/>
            <ac:spMk id="15" creationId="{A97E302E-4D34-42E4-94A8-4FC0AF572FEB}"/>
          </ac:spMkLst>
        </pc:spChg>
        <pc:spChg chg="add">
          <ac:chgData name="Briggs, Quinn" userId="bd4ed5c9-a142-40f7-8e5e-68f389f6aa57" providerId="ADAL" clId="{69EF7F63-E1B2-49A5-BE2F-133C7B8669B7}" dt="2024-04-19T17:22:21.579" v="1880" actId="26606"/>
          <ac:spMkLst>
            <pc:docMk/>
            <pc:sldMk cId="916721192" sldId="313"/>
            <ac:spMk id="17" creationId="{95224A92-B71D-4244-9CEE-E80F9BD118DF}"/>
          </ac:spMkLst>
        </pc:spChg>
        <pc:spChg chg="add">
          <ac:chgData name="Briggs, Quinn" userId="bd4ed5c9-a142-40f7-8e5e-68f389f6aa57" providerId="ADAL" clId="{69EF7F63-E1B2-49A5-BE2F-133C7B8669B7}" dt="2024-04-19T17:22:21.579" v="1880" actId="26606"/>
          <ac:spMkLst>
            <pc:docMk/>
            <pc:sldMk cId="916721192" sldId="313"/>
            <ac:spMk id="18" creationId="{9069A319-3937-4297-B7D8-6745097B90D2}"/>
          </ac:spMkLst>
        </pc:spChg>
        <pc:spChg chg="add">
          <ac:chgData name="Briggs, Quinn" userId="bd4ed5c9-a142-40f7-8e5e-68f389f6aa57" providerId="ADAL" clId="{69EF7F63-E1B2-49A5-BE2F-133C7B8669B7}" dt="2024-04-19T17:22:21.579" v="1880" actId="26606"/>
          <ac:spMkLst>
            <pc:docMk/>
            <pc:sldMk cId="916721192" sldId="313"/>
            <ac:spMk id="19" creationId="{F3FDFE78-2422-40CD-BC53-9E0C459C9D9F}"/>
          </ac:spMkLst>
        </pc:spChg>
        <pc:spChg chg="add">
          <ac:chgData name="Briggs, Quinn" userId="bd4ed5c9-a142-40f7-8e5e-68f389f6aa57" providerId="ADAL" clId="{69EF7F63-E1B2-49A5-BE2F-133C7B8669B7}" dt="2024-04-19T17:22:21.579" v="1880" actId="26606"/>
          <ac:spMkLst>
            <pc:docMk/>
            <pc:sldMk cId="916721192" sldId="313"/>
            <ac:spMk id="20" creationId="{A97E302E-4D34-42E4-94A8-4FC0AF572FEB}"/>
          </ac:spMkLst>
        </pc:spChg>
        <pc:graphicFrameChg chg="add del">
          <ac:chgData name="Briggs, Quinn" userId="bd4ed5c9-a142-40f7-8e5e-68f389f6aa57" providerId="ADAL" clId="{69EF7F63-E1B2-49A5-BE2F-133C7B8669B7}" dt="2024-04-19T17:22:21.534" v="1879" actId="26606"/>
          <ac:graphicFrameMkLst>
            <pc:docMk/>
            <pc:sldMk cId="916721192" sldId="313"/>
            <ac:graphicFrameMk id="5" creationId="{24D69315-EFAC-7DDF-89AF-0F8BC3C73B1A}"/>
          </ac:graphicFrameMkLst>
        </pc:graphicFrameChg>
        <pc:graphicFrameChg chg="add">
          <ac:chgData name="Briggs, Quinn" userId="bd4ed5c9-a142-40f7-8e5e-68f389f6aa57" providerId="ADAL" clId="{69EF7F63-E1B2-49A5-BE2F-133C7B8669B7}" dt="2024-04-19T17:22:21.579" v="1880" actId="26606"/>
          <ac:graphicFrameMkLst>
            <pc:docMk/>
            <pc:sldMk cId="916721192" sldId="313"/>
            <ac:graphicFrameMk id="21" creationId="{C7D30C7B-A3F7-1A2B-83B8-15128C8EEF99}"/>
          </ac:graphicFrameMkLst>
        </pc:graphicFrameChg>
      </pc:sldChg>
      <pc:sldChg chg="delSp add del setBg delDesignElem">
        <pc:chgData name="Briggs, Quinn" userId="bd4ed5c9-a142-40f7-8e5e-68f389f6aa57" providerId="ADAL" clId="{69EF7F63-E1B2-49A5-BE2F-133C7B8669B7}" dt="2024-04-19T17:37:48.763" v="2397" actId="47"/>
        <pc:sldMkLst>
          <pc:docMk/>
          <pc:sldMk cId="1792068514" sldId="314"/>
        </pc:sldMkLst>
        <pc:spChg chg="del">
          <ac:chgData name="Briggs, Quinn" userId="bd4ed5c9-a142-40f7-8e5e-68f389f6aa57" providerId="ADAL" clId="{69EF7F63-E1B2-49A5-BE2F-133C7B8669B7}" dt="2024-04-19T17:37:43.783" v="2396"/>
          <ac:spMkLst>
            <pc:docMk/>
            <pc:sldMk cId="1792068514" sldId="314"/>
            <ac:spMk id="17" creationId="{95224A92-B71D-4244-9CEE-E80F9BD118DF}"/>
          </ac:spMkLst>
        </pc:spChg>
        <pc:spChg chg="del">
          <ac:chgData name="Briggs, Quinn" userId="bd4ed5c9-a142-40f7-8e5e-68f389f6aa57" providerId="ADAL" clId="{69EF7F63-E1B2-49A5-BE2F-133C7B8669B7}" dt="2024-04-19T17:37:43.783" v="2396"/>
          <ac:spMkLst>
            <pc:docMk/>
            <pc:sldMk cId="1792068514" sldId="314"/>
            <ac:spMk id="18" creationId="{9069A319-3937-4297-B7D8-6745097B90D2}"/>
          </ac:spMkLst>
        </pc:spChg>
        <pc:spChg chg="del">
          <ac:chgData name="Briggs, Quinn" userId="bd4ed5c9-a142-40f7-8e5e-68f389f6aa57" providerId="ADAL" clId="{69EF7F63-E1B2-49A5-BE2F-133C7B8669B7}" dt="2024-04-19T17:37:43.783" v="2396"/>
          <ac:spMkLst>
            <pc:docMk/>
            <pc:sldMk cId="1792068514" sldId="314"/>
            <ac:spMk id="19" creationId="{F3FDFE78-2422-40CD-BC53-9E0C459C9D9F}"/>
          </ac:spMkLst>
        </pc:spChg>
        <pc:spChg chg="del">
          <ac:chgData name="Briggs, Quinn" userId="bd4ed5c9-a142-40f7-8e5e-68f389f6aa57" providerId="ADAL" clId="{69EF7F63-E1B2-49A5-BE2F-133C7B8669B7}" dt="2024-04-19T17:37:43.783" v="2396"/>
          <ac:spMkLst>
            <pc:docMk/>
            <pc:sldMk cId="1792068514" sldId="314"/>
            <ac:spMk id="20" creationId="{A97E302E-4D34-42E4-94A8-4FC0AF572FEB}"/>
          </ac:spMkLst>
        </pc:spChg>
      </pc:sldChg>
      <pc:sldChg chg="addSp delSp modSp add mod setBg delDesignElem">
        <pc:chgData name="Briggs, Quinn" userId="bd4ed5c9-a142-40f7-8e5e-68f389f6aa57" providerId="ADAL" clId="{69EF7F63-E1B2-49A5-BE2F-133C7B8669B7}" dt="2024-04-19T17:39:58.164" v="2530" actId="20577"/>
        <pc:sldMkLst>
          <pc:docMk/>
          <pc:sldMk cId="3519825656" sldId="314"/>
        </pc:sldMkLst>
        <pc:spChg chg="mod">
          <ac:chgData name="Briggs, Quinn" userId="bd4ed5c9-a142-40f7-8e5e-68f389f6aa57" providerId="ADAL" clId="{69EF7F63-E1B2-49A5-BE2F-133C7B8669B7}" dt="2024-04-19T17:39:14.683" v="2461" actId="26606"/>
          <ac:spMkLst>
            <pc:docMk/>
            <pc:sldMk cId="3519825656" sldId="314"/>
            <ac:spMk id="2" creationId="{20569D13-2E17-BF95-53B2-05E7CA5387F3}"/>
          </ac:spMkLst>
        </pc:spChg>
        <pc:spChg chg="mod ord">
          <ac:chgData name="Briggs, Quinn" userId="bd4ed5c9-a142-40f7-8e5e-68f389f6aa57" providerId="ADAL" clId="{69EF7F63-E1B2-49A5-BE2F-133C7B8669B7}" dt="2024-04-19T17:39:58.164" v="2530" actId="20577"/>
          <ac:spMkLst>
            <pc:docMk/>
            <pc:sldMk cId="3519825656" sldId="314"/>
            <ac:spMk id="3" creationId="{2EE27873-5F2F-5F8F-F3E3-2582C25BF688}"/>
          </ac:spMkLst>
        </pc:spChg>
        <pc:spChg chg="add del">
          <ac:chgData name="Briggs, Quinn" userId="bd4ed5c9-a142-40f7-8e5e-68f389f6aa57" providerId="ADAL" clId="{69EF7F63-E1B2-49A5-BE2F-133C7B8669B7}" dt="2024-04-19T17:39:14.683" v="2461" actId="26606"/>
          <ac:spMkLst>
            <pc:docMk/>
            <pc:sldMk cId="3519825656" sldId="314"/>
            <ac:spMk id="5" creationId="{52723366-C73B-4ED6-ADEF-29911C6BC55F}"/>
          </ac:spMkLst>
        </pc:spChg>
        <pc:spChg chg="add del">
          <ac:chgData name="Briggs, Quinn" userId="bd4ed5c9-a142-40f7-8e5e-68f389f6aa57" providerId="ADAL" clId="{69EF7F63-E1B2-49A5-BE2F-133C7B8669B7}" dt="2024-04-19T17:39:14.683" v="2461" actId="26606"/>
          <ac:spMkLst>
            <pc:docMk/>
            <pc:sldMk cId="3519825656" sldId="314"/>
            <ac:spMk id="6" creationId="{847A4152-8E41-4D1C-B88C-57C5C430A69E}"/>
          </ac:spMkLst>
        </pc:spChg>
        <pc:spChg chg="add del">
          <ac:chgData name="Briggs, Quinn" userId="bd4ed5c9-a142-40f7-8e5e-68f389f6aa57" providerId="ADAL" clId="{69EF7F63-E1B2-49A5-BE2F-133C7B8669B7}" dt="2024-04-19T17:39:14.683" v="2461" actId="26606"/>
          <ac:spMkLst>
            <pc:docMk/>
            <pc:sldMk cId="3519825656" sldId="314"/>
            <ac:spMk id="7" creationId="{999F76F5-72D4-4814-9169-8F535AEEB809}"/>
          </ac:spMkLst>
        </pc:spChg>
        <pc:spChg chg="del">
          <ac:chgData name="Briggs, Quinn" userId="bd4ed5c9-a142-40f7-8e5e-68f389f6aa57" providerId="ADAL" clId="{69EF7F63-E1B2-49A5-BE2F-133C7B8669B7}" dt="2024-04-19T17:37:51.424" v="2399"/>
          <ac:spMkLst>
            <pc:docMk/>
            <pc:sldMk cId="3519825656" sldId="314"/>
            <ac:spMk id="8" creationId="{52723366-C73B-4ED6-ADEF-29911C6BC55F}"/>
          </ac:spMkLst>
        </pc:spChg>
        <pc:spChg chg="add del">
          <ac:chgData name="Briggs, Quinn" userId="bd4ed5c9-a142-40f7-8e5e-68f389f6aa57" providerId="ADAL" clId="{69EF7F63-E1B2-49A5-BE2F-133C7B8669B7}" dt="2024-04-19T17:39:14.683" v="2461" actId="26606"/>
          <ac:spMkLst>
            <pc:docMk/>
            <pc:sldMk cId="3519825656" sldId="314"/>
            <ac:spMk id="9" creationId="{C6202988-4466-42C5-B33A-AFABF051B4FE}"/>
          </ac:spMkLst>
        </pc:spChg>
        <pc:spChg chg="del">
          <ac:chgData name="Briggs, Quinn" userId="bd4ed5c9-a142-40f7-8e5e-68f389f6aa57" providerId="ADAL" clId="{69EF7F63-E1B2-49A5-BE2F-133C7B8669B7}" dt="2024-04-19T17:37:51.424" v="2399"/>
          <ac:spMkLst>
            <pc:docMk/>
            <pc:sldMk cId="3519825656" sldId="314"/>
            <ac:spMk id="10" creationId="{847A4152-8E41-4D1C-B88C-57C5C430A69E}"/>
          </ac:spMkLst>
        </pc:spChg>
        <pc:spChg chg="del">
          <ac:chgData name="Briggs, Quinn" userId="bd4ed5c9-a142-40f7-8e5e-68f389f6aa57" providerId="ADAL" clId="{69EF7F63-E1B2-49A5-BE2F-133C7B8669B7}" dt="2024-04-19T17:37:51.424" v="2399"/>
          <ac:spMkLst>
            <pc:docMk/>
            <pc:sldMk cId="3519825656" sldId="314"/>
            <ac:spMk id="12" creationId="{999F76F5-72D4-4814-9169-8F535AEEB809}"/>
          </ac:spMkLst>
        </pc:spChg>
        <pc:spChg chg="del">
          <ac:chgData name="Briggs, Quinn" userId="bd4ed5c9-a142-40f7-8e5e-68f389f6aa57" providerId="ADAL" clId="{69EF7F63-E1B2-49A5-BE2F-133C7B8669B7}" dt="2024-04-19T17:37:51.424" v="2399"/>
          <ac:spMkLst>
            <pc:docMk/>
            <pc:sldMk cId="3519825656" sldId="314"/>
            <ac:spMk id="14" creationId="{C6202988-4466-42C5-B33A-AFABF051B4FE}"/>
          </ac:spMkLst>
        </pc:spChg>
        <pc:spChg chg="add">
          <ac:chgData name="Briggs, Quinn" userId="bd4ed5c9-a142-40f7-8e5e-68f389f6aa57" providerId="ADAL" clId="{69EF7F63-E1B2-49A5-BE2F-133C7B8669B7}" dt="2024-04-19T17:39:14.683" v="2461" actId="26606"/>
          <ac:spMkLst>
            <pc:docMk/>
            <pc:sldMk cId="3519825656" sldId="314"/>
            <ac:spMk id="16" creationId="{22AC0F86-9A78-4E84-A4B4-ADB8B2629A0C}"/>
          </ac:spMkLst>
        </pc:spChg>
        <pc:spChg chg="add">
          <ac:chgData name="Briggs, Quinn" userId="bd4ed5c9-a142-40f7-8e5e-68f389f6aa57" providerId="ADAL" clId="{69EF7F63-E1B2-49A5-BE2F-133C7B8669B7}" dt="2024-04-19T17:39:14.683" v="2461" actId="26606"/>
          <ac:spMkLst>
            <pc:docMk/>
            <pc:sldMk cId="3519825656" sldId="314"/>
            <ac:spMk id="24" creationId="{69A54E25-1C05-48E5-A5CC-3778C1D3632D}"/>
          </ac:spMkLst>
        </pc:spChg>
        <pc:grpChg chg="add">
          <ac:chgData name="Briggs, Quinn" userId="bd4ed5c9-a142-40f7-8e5e-68f389f6aa57" providerId="ADAL" clId="{69EF7F63-E1B2-49A5-BE2F-133C7B8669B7}" dt="2024-04-19T17:39:14.683" v="2461" actId="26606"/>
          <ac:grpSpMkLst>
            <pc:docMk/>
            <pc:sldMk cId="3519825656" sldId="314"/>
            <ac:grpSpMk id="18" creationId="{4AF78B9E-8BE2-4706-9377-A05FA25ABABF}"/>
          </ac:grpSpMkLst>
        </pc:grpChg>
        <pc:picChg chg="add mod">
          <ac:chgData name="Briggs, Quinn" userId="bd4ed5c9-a142-40f7-8e5e-68f389f6aa57" providerId="ADAL" clId="{69EF7F63-E1B2-49A5-BE2F-133C7B8669B7}" dt="2024-04-19T17:39:14.683" v="2461" actId="26606"/>
          <ac:picMkLst>
            <pc:docMk/>
            <pc:sldMk cId="3519825656" sldId="314"/>
            <ac:picMk id="11" creationId="{DB45C9DD-3141-E727-E688-C41823FC8A50}"/>
          </ac:picMkLst>
        </pc:picChg>
        <pc:cxnChg chg="add">
          <ac:chgData name="Briggs, Quinn" userId="bd4ed5c9-a142-40f7-8e5e-68f389f6aa57" providerId="ADAL" clId="{69EF7F63-E1B2-49A5-BE2F-133C7B8669B7}" dt="2024-04-19T17:39:14.683" v="2461" actId="26606"/>
          <ac:cxnSpMkLst>
            <pc:docMk/>
            <pc:sldMk cId="3519825656" sldId="314"/>
            <ac:cxnSpMk id="26" creationId="{0E5D0023-B23E-4823-8D72-B07FFF8CAE96}"/>
          </ac:cxnSpMkLst>
        </pc:cxnChg>
      </pc:sldChg>
    </pc:docChg>
  </pc:docChgLst>
  <pc:docChgLst>
    <pc:chgData name="Briggs, Quinn" userId="bd4ed5c9-a142-40f7-8e5e-68f389f6aa57" providerId="ADAL" clId="{CD937509-1679-40EF-B47F-8E7F87EA5CB3}"/>
    <pc:docChg chg="undo custSel addSld delSld modSld">
      <pc:chgData name="Briggs, Quinn" userId="bd4ed5c9-a142-40f7-8e5e-68f389f6aa57" providerId="ADAL" clId="{CD937509-1679-40EF-B47F-8E7F87EA5CB3}" dt="2023-09-11T17:08:37.659" v="1268" actId="6549"/>
      <pc:docMkLst>
        <pc:docMk/>
      </pc:docMkLst>
      <pc:sldChg chg="modSp new mod">
        <pc:chgData name="Briggs, Quinn" userId="bd4ed5c9-a142-40f7-8e5e-68f389f6aa57" providerId="ADAL" clId="{CD937509-1679-40EF-B47F-8E7F87EA5CB3}" dt="2023-09-09T20:50:29.340" v="134" actId="1076"/>
        <pc:sldMkLst>
          <pc:docMk/>
          <pc:sldMk cId="2574966087" sldId="256"/>
        </pc:sldMkLst>
        <pc:spChg chg="mod">
          <ac:chgData name="Briggs, Quinn" userId="bd4ed5c9-a142-40f7-8e5e-68f389f6aa57" providerId="ADAL" clId="{CD937509-1679-40EF-B47F-8E7F87EA5CB3}" dt="2023-09-09T20:50:29.340" v="134" actId="1076"/>
          <ac:spMkLst>
            <pc:docMk/>
            <pc:sldMk cId="2574966087" sldId="256"/>
            <ac:spMk id="2" creationId="{DA4ED321-CEFB-2F14-91B2-B8D3996E830C}"/>
          </ac:spMkLst>
        </pc:spChg>
        <pc:spChg chg="mod">
          <ac:chgData name="Briggs, Quinn" userId="bd4ed5c9-a142-40f7-8e5e-68f389f6aa57" providerId="ADAL" clId="{CD937509-1679-40EF-B47F-8E7F87EA5CB3}" dt="2023-09-09T20:50:24.875" v="133" actId="14100"/>
          <ac:spMkLst>
            <pc:docMk/>
            <pc:sldMk cId="2574966087" sldId="256"/>
            <ac:spMk id="3" creationId="{810803A9-DE20-5ADF-6186-A4BA2AF394FA}"/>
          </ac:spMkLst>
        </pc:spChg>
      </pc:sldChg>
      <pc:sldChg chg="addSp delSp modSp new mod">
        <pc:chgData name="Briggs, Quinn" userId="bd4ed5c9-a142-40f7-8e5e-68f389f6aa57" providerId="ADAL" clId="{CD937509-1679-40EF-B47F-8E7F87EA5CB3}" dt="2023-09-11T15:23:58.053" v="398" actId="6549"/>
        <pc:sldMkLst>
          <pc:docMk/>
          <pc:sldMk cId="3096152865" sldId="257"/>
        </pc:sldMkLst>
        <pc:spChg chg="mod">
          <ac:chgData name="Briggs, Quinn" userId="bd4ed5c9-a142-40f7-8e5e-68f389f6aa57" providerId="ADAL" clId="{CD937509-1679-40EF-B47F-8E7F87EA5CB3}" dt="2023-09-11T15:23:58.053" v="398" actId="6549"/>
          <ac:spMkLst>
            <pc:docMk/>
            <pc:sldMk cId="3096152865" sldId="257"/>
            <ac:spMk id="2" creationId="{C416D355-903E-B53F-6A3B-529AD647E42D}"/>
          </ac:spMkLst>
        </pc:spChg>
        <pc:spChg chg="del">
          <ac:chgData name="Briggs, Quinn" userId="bd4ed5c9-a142-40f7-8e5e-68f389f6aa57" providerId="ADAL" clId="{CD937509-1679-40EF-B47F-8E7F87EA5CB3}" dt="2023-09-09T20:51:39.214" v="154" actId="478"/>
          <ac:spMkLst>
            <pc:docMk/>
            <pc:sldMk cId="3096152865" sldId="257"/>
            <ac:spMk id="3" creationId="{F3755AC5-3880-2CC6-259E-3A7C817CB750}"/>
          </ac:spMkLst>
        </pc:spChg>
        <pc:spChg chg="add del mod">
          <ac:chgData name="Briggs, Quinn" userId="bd4ed5c9-a142-40f7-8e5e-68f389f6aa57" providerId="ADAL" clId="{CD937509-1679-40EF-B47F-8E7F87EA5CB3}" dt="2023-09-09T20:51:59.892" v="157"/>
          <ac:spMkLst>
            <pc:docMk/>
            <pc:sldMk cId="3096152865" sldId="257"/>
            <ac:spMk id="4" creationId="{06440F88-A3BC-BE8A-5550-C40D7EBEA76F}"/>
          </ac:spMkLst>
        </pc:spChg>
        <pc:spChg chg="add del mod">
          <ac:chgData name="Briggs, Quinn" userId="bd4ed5c9-a142-40f7-8e5e-68f389f6aa57" providerId="ADAL" clId="{CD937509-1679-40EF-B47F-8E7F87EA5CB3}" dt="2023-09-09T20:51:59.892" v="157"/>
          <ac:spMkLst>
            <pc:docMk/>
            <pc:sldMk cId="3096152865" sldId="257"/>
            <ac:spMk id="6" creationId="{E0DA1A1A-31F1-7081-3831-983701FDDD7F}"/>
          </ac:spMkLst>
        </pc:spChg>
        <pc:picChg chg="add del mod">
          <ac:chgData name="Briggs, Quinn" userId="bd4ed5c9-a142-40f7-8e5e-68f389f6aa57" providerId="ADAL" clId="{CD937509-1679-40EF-B47F-8E7F87EA5CB3}" dt="2023-09-09T20:51:59.892" v="157"/>
          <ac:picMkLst>
            <pc:docMk/>
            <pc:sldMk cId="3096152865" sldId="257"/>
            <ac:picMk id="5" creationId="{39FA0AF3-1AE4-77A7-74AC-BE6B9056DE38}"/>
          </ac:picMkLst>
        </pc:picChg>
      </pc:sldChg>
      <pc:sldChg chg="addSp delSp modSp new mod setBg addAnim delAnim">
        <pc:chgData name="Briggs, Quinn" userId="bd4ed5c9-a142-40f7-8e5e-68f389f6aa57" providerId="ADAL" clId="{CD937509-1679-40EF-B47F-8E7F87EA5CB3}" dt="2023-09-09T20:52:59.143" v="174" actId="404"/>
        <pc:sldMkLst>
          <pc:docMk/>
          <pc:sldMk cId="387885261" sldId="258"/>
        </pc:sldMkLst>
        <pc:spChg chg="del">
          <ac:chgData name="Briggs, Quinn" userId="bd4ed5c9-a142-40f7-8e5e-68f389f6aa57" providerId="ADAL" clId="{CD937509-1679-40EF-B47F-8E7F87EA5CB3}" dt="2023-09-09T20:52:16.595" v="160" actId="478"/>
          <ac:spMkLst>
            <pc:docMk/>
            <pc:sldMk cId="387885261" sldId="258"/>
            <ac:spMk id="2" creationId="{D08605D9-DA1B-E87C-8D82-02BFC7767F27}"/>
          </ac:spMkLst>
        </pc:spChg>
        <pc:spChg chg="del">
          <ac:chgData name="Briggs, Quinn" userId="bd4ed5c9-a142-40f7-8e5e-68f389f6aa57" providerId="ADAL" clId="{CD937509-1679-40EF-B47F-8E7F87EA5CB3}" dt="2023-09-09T20:52:16.595" v="160" actId="478"/>
          <ac:spMkLst>
            <pc:docMk/>
            <pc:sldMk cId="387885261" sldId="258"/>
            <ac:spMk id="3" creationId="{B8E281ED-BF7D-7265-9566-426B740AD731}"/>
          </ac:spMkLst>
        </pc:spChg>
        <pc:spChg chg="add del mod">
          <ac:chgData name="Briggs, Quinn" userId="bd4ed5c9-a142-40f7-8e5e-68f389f6aa57" providerId="ADAL" clId="{CD937509-1679-40EF-B47F-8E7F87EA5CB3}" dt="2023-09-09T20:52:04.742" v="159"/>
          <ac:spMkLst>
            <pc:docMk/>
            <pc:sldMk cId="387885261" sldId="258"/>
            <ac:spMk id="4" creationId="{50E0251B-E0D5-B911-6934-3E93BCD0240F}"/>
          </ac:spMkLst>
        </pc:spChg>
        <pc:spChg chg="add del mod">
          <ac:chgData name="Briggs, Quinn" userId="bd4ed5c9-a142-40f7-8e5e-68f389f6aa57" providerId="ADAL" clId="{CD937509-1679-40EF-B47F-8E7F87EA5CB3}" dt="2023-09-09T20:52:04.742" v="159"/>
          <ac:spMkLst>
            <pc:docMk/>
            <pc:sldMk cId="387885261" sldId="258"/>
            <ac:spMk id="6" creationId="{B56A5771-AA2B-5585-74AF-86D7A3E52CFB}"/>
          </ac:spMkLst>
        </pc:spChg>
        <pc:spChg chg="add mod">
          <ac:chgData name="Briggs, Quinn" userId="bd4ed5c9-a142-40f7-8e5e-68f389f6aa57" providerId="ADAL" clId="{CD937509-1679-40EF-B47F-8E7F87EA5CB3}" dt="2023-09-09T20:52:59.143" v="174" actId="404"/>
          <ac:spMkLst>
            <pc:docMk/>
            <pc:sldMk cId="387885261" sldId="258"/>
            <ac:spMk id="7" creationId="{B785174A-CA08-464A-FA03-DEAC2DD4E7C5}"/>
          </ac:spMkLst>
        </pc:spChg>
        <pc:spChg chg="add mod">
          <ac:chgData name="Briggs, Quinn" userId="bd4ed5c9-a142-40f7-8e5e-68f389f6aa57" providerId="ADAL" clId="{CD937509-1679-40EF-B47F-8E7F87EA5CB3}" dt="2023-09-09T20:52:42.321" v="167" actId="14100"/>
          <ac:spMkLst>
            <pc:docMk/>
            <pc:sldMk cId="387885261" sldId="258"/>
            <ac:spMk id="9" creationId="{47945008-5992-DBBE-826F-F6238D9465E6}"/>
          </ac:spMkLst>
        </pc:spChg>
        <pc:spChg chg="add del">
          <ac:chgData name="Briggs, Quinn" userId="bd4ed5c9-a142-40f7-8e5e-68f389f6aa57" providerId="ADAL" clId="{CD937509-1679-40EF-B47F-8E7F87EA5CB3}" dt="2023-09-09T20:52:29.474" v="164" actId="26606"/>
          <ac:spMkLst>
            <pc:docMk/>
            <pc:sldMk cId="387885261" sldId="258"/>
            <ac:spMk id="14" creationId="{572F6A24-139E-4EB5-86D2-431F42EF85CB}"/>
          </ac:spMkLst>
        </pc:spChg>
        <pc:spChg chg="add del">
          <ac:chgData name="Briggs, Quinn" userId="bd4ed5c9-a142-40f7-8e5e-68f389f6aa57" providerId="ADAL" clId="{CD937509-1679-40EF-B47F-8E7F87EA5CB3}" dt="2023-09-09T20:52:29.474" v="164" actId="26606"/>
          <ac:spMkLst>
            <pc:docMk/>
            <pc:sldMk cId="387885261" sldId="258"/>
            <ac:spMk id="22" creationId="{C9DA5B05-DD14-4860-AC45-02A8D2EE1AA5}"/>
          </ac:spMkLst>
        </pc:spChg>
        <pc:spChg chg="add">
          <ac:chgData name="Briggs, Quinn" userId="bd4ed5c9-a142-40f7-8e5e-68f389f6aa57" providerId="ADAL" clId="{CD937509-1679-40EF-B47F-8E7F87EA5CB3}" dt="2023-09-09T20:52:29.523" v="165" actId="26606"/>
          <ac:spMkLst>
            <pc:docMk/>
            <pc:sldMk cId="387885261" sldId="258"/>
            <ac:spMk id="26" creationId="{11C7711F-3983-4AB1-AFDE-96F7C06514D3}"/>
          </ac:spMkLst>
        </pc:spChg>
        <pc:spChg chg="add">
          <ac:chgData name="Briggs, Quinn" userId="bd4ed5c9-a142-40f7-8e5e-68f389f6aa57" providerId="ADAL" clId="{CD937509-1679-40EF-B47F-8E7F87EA5CB3}" dt="2023-09-09T20:52:29.523" v="165" actId="26606"/>
          <ac:spMkLst>
            <pc:docMk/>
            <pc:sldMk cId="387885261" sldId="258"/>
            <ac:spMk id="28" creationId="{B3085476-B49E-49ED-87D2-1165E69D2605}"/>
          </ac:spMkLst>
        </pc:spChg>
        <pc:grpChg chg="add del">
          <ac:chgData name="Briggs, Quinn" userId="bd4ed5c9-a142-40f7-8e5e-68f389f6aa57" providerId="ADAL" clId="{CD937509-1679-40EF-B47F-8E7F87EA5CB3}" dt="2023-09-09T20:52:29.474" v="164" actId="26606"/>
          <ac:grpSpMkLst>
            <pc:docMk/>
            <pc:sldMk cId="387885261" sldId="258"/>
            <ac:grpSpMk id="16" creationId="{3963AE85-BE5D-4975-BACF-DDDCC9C2ACDE}"/>
          </ac:grpSpMkLst>
        </pc:grpChg>
        <pc:grpChg chg="add">
          <ac:chgData name="Briggs, Quinn" userId="bd4ed5c9-a142-40f7-8e5e-68f389f6aa57" providerId="ADAL" clId="{CD937509-1679-40EF-B47F-8E7F87EA5CB3}" dt="2023-09-09T20:52:29.523" v="165" actId="26606"/>
          <ac:grpSpMkLst>
            <pc:docMk/>
            <pc:sldMk cId="387885261" sldId="258"/>
            <ac:grpSpMk id="27" creationId="{89BC9D38-9241-4F71-9B45-73827299E4C5}"/>
          </ac:grpSpMkLst>
        </pc:grpChg>
        <pc:picChg chg="add del mod">
          <ac:chgData name="Briggs, Quinn" userId="bd4ed5c9-a142-40f7-8e5e-68f389f6aa57" providerId="ADAL" clId="{CD937509-1679-40EF-B47F-8E7F87EA5CB3}" dt="2023-09-09T20:52:04.742" v="159"/>
          <ac:picMkLst>
            <pc:docMk/>
            <pc:sldMk cId="387885261" sldId="258"/>
            <ac:picMk id="5" creationId="{9E78FA70-60DD-91B2-6AB8-BCDD584573BD}"/>
          </ac:picMkLst>
        </pc:picChg>
        <pc:picChg chg="add mod">
          <ac:chgData name="Briggs, Quinn" userId="bd4ed5c9-a142-40f7-8e5e-68f389f6aa57" providerId="ADAL" clId="{CD937509-1679-40EF-B47F-8E7F87EA5CB3}" dt="2023-09-09T20:52:37.697" v="166" actId="27614"/>
          <ac:picMkLst>
            <pc:docMk/>
            <pc:sldMk cId="387885261" sldId="258"/>
            <ac:picMk id="8" creationId="{2252BDA3-A7D2-2150-568C-98E7B3C65F5F}"/>
          </ac:picMkLst>
        </pc:picChg>
        <pc:cxnChg chg="add del">
          <ac:chgData name="Briggs, Quinn" userId="bd4ed5c9-a142-40f7-8e5e-68f389f6aa57" providerId="ADAL" clId="{CD937509-1679-40EF-B47F-8E7F87EA5CB3}" dt="2023-09-09T20:52:29.474" v="164" actId="26606"/>
          <ac:cxnSpMkLst>
            <pc:docMk/>
            <pc:sldMk cId="387885261" sldId="258"/>
            <ac:cxnSpMk id="24" creationId="{36BE37AC-AD36-4C42-9B8C-C5500F4E7C63}"/>
          </ac:cxnSpMkLst>
        </pc:cxnChg>
        <pc:cxnChg chg="add">
          <ac:chgData name="Briggs, Quinn" userId="bd4ed5c9-a142-40f7-8e5e-68f389f6aa57" providerId="ADAL" clId="{CD937509-1679-40EF-B47F-8E7F87EA5CB3}" dt="2023-09-09T20:52:29.523" v="165" actId="26606"/>
          <ac:cxnSpMkLst>
            <pc:docMk/>
            <pc:sldMk cId="387885261" sldId="258"/>
            <ac:cxnSpMk id="29" creationId="{59BA5C68-DFCC-4101-8403-F96781CDDD7A}"/>
          </ac:cxnSpMkLst>
        </pc:cxnChg>
      </pc:sldChg>
      <pc:sldChg chg="addSp modSp add mod setBg">
        <pc:chgData name="Briggs, Quinn" userId="bd4ed5c9-a142-40f7-8e5e-68f389f6aa57" providerId="ADAL" clId="{CD937509-1679-40EF-B47F-8E7F87EA5CB3}" dt="2023-09-09T20:54:37.992" v="185" actId="20577"/>
        <pc:sldMkLst>
          <pc:docMk/>
          <pc:sldMk cId="3221630061" sldId="291"/>
        </pc:sldMkLst>
        <pc:spChg chg="mod">
          <ac:chgData name="Briggs, Quinn" userId="bd4ed5c9-a142-40f7-8e5e-68f389f6aa57" providerId="ADAL" clId="{CD937509-1679-40EF-B47F-8E7F87EA5CB3}" dt="2023-09-09T20:54:37.992" v="185" actId="20577"/>
          <ac:spMkLst>
            <pc:docMk/>
            <pc:sldMk cId="3221630061" sldId="291"/>
            <ac:spMk id="2" creationId="{00000000-0000-0000-0000-000000000000}"/>
          </ac:spMkLst>
        </pc:spChg>
        <pc:spChg chg="mod">
          <ac:chgData name="Briggs, Quinn" userId="bd4ed5c9-a142-40f7-8e5e-68f389f6aa57" providerId="ADAL" clId="{CD937509-1679-40EF-B47F-8E7F87EA5CB3}" dt="2023-09-09T20:54:30.441" v="184" actId="20577"/>
          <ac:spMkLst>
            <pc:docMk/>
            <pc:sldMk cId="3221630061" sldId="291"/>
            <ac:spMk id="4" creationId="{00000000-0000-0000-0000-000000000000}"/>
          </ac:spMkLst>
        </pc:spChg>
        <pc:spChg chg="add">
          <ac:chgData name="Briggs, Quinn" userId="bd4ed5c9-a142-40f7-8e5e-68f389f6aa57" providerId="ADAL" clId="{CD937509-1679-40EF-B47F-8E7F87EA5CB3}" dt="2023-09-09T20:53:49.531" v="179" actId="26606"/>
          <ac:spMkLst>
            <pc:docMk/>
            <pc:sldMk cId="3221630061" sldId="291"/>
            <ac:spMk id="21" creationId="{A440FBE6-72B7-43D4-A8EB-FDBC35FE56C6}"/>
          </ac:spMkLst>
        </pc:spChg>
        <pc:grpChg chg="add">
          <ac:chgData name="Briggs, Quinn" userId="bd4ed5c9-a142-40f7-8e5e-68f389f6aa57" providerId="ADAL" clId="{CD937509-1679-40EF-B47F-8E7F87EA5CB3}" dt="2023-09-09T20:53:49.531" v="179" actId="26606"/>
          <ac:grpSpMkLst>
            <pc:docMk/>
            <pc:sldMk cId="3221630061" sldId="291"/>
            <ac:grpSpMk id="13" creationId="{DFB5D1BB-0703-437B-BD1E-1D07F8A2730B}"/>
          </ac:grpSpMkLst>
        </pc:grpChg>
        <pc:grpChg chg="add">
          <ac:chgData name="Briggs, Quinn" userId="bd4ed5c9-a142-40f7-8e5e-68f389f6aa57" providerId="ADAL" clId="{CD937509-1679-40EF-B47F-8E7F87EA5CB3}" dt="2023-09-09T20:53:49.531" v="179" actId="26606"/>
          <ac:grpSpMkLst>
            <pc:docMk/>
            <pc:sldMk cId="3221630061" sldId="291"/>
            <ac:grpSpMk id="23" creationId="{647B8492-BC4D-4046-B35A-C38E03494068}"/>
          </ac:grpSpMkLst>
        </pc:grpChg>
        <pc:picChg chg="mod">
          <ac:chgData name="Briggs, Quinn" userId="bd4ed5c9-a142-40f7-8e5e-68f389f6aa57" providerId="ADAL" clId="{CD937509-1679-40EF-B47F-8E7F87EA5CB3}" dt="2023-09-09T20:53:49.531" v="179" actId="26606"/>
          <ac:picMkLst>
            <pc:docMk/>
            <pc:sldMk cId="3221630061" sldId="291"/>
            <ac:picMk id="8" creationId="{C7F5C0EC-46F6-E4EE-235B-FA8C4D675BE1}"/>
          </ac:picMkLst>
        </pc:picChg>
        <pc:cxnChg chg="add">
          <ac:chgData name="Briggs, Quinn" userId="bd4ed5c9-a142-40f7-8e5e-68f389f6aa57" providerId="ADAL" clId="{CD937509-1679-40EF-B47F-8E7F87EA5CB3}" dt="2023-09-09T20:53:49.531" v="179" actId="26606"/>
          <ac:cxnSpMkLst>
            <pc:docMk/>
            <pc:sldMk cId="3221630061" sldId="291"/>
            <ac:cxnSpMk id="19" creationId="{883F92AF-2403-4558-B1D7-72130A1E4BC7}"/>
          </ac:cxnSpMkLst>
        </pc:cxnChg>
        <pc:cxnChg chg="add">
          <ac:chgData name="Briggs, Quinn" userId="bd4ed5c9-a142-40f7-8e5e-68f389f6aa57" providerId="ADAL" clId="{CD937509-1679-40EF-B47F-8E7F87EA5CB3}" dt="2023-09-09T20:53:49.531" v="179" actId="26606"/>
          <ac:cxnSpMkLst>
            <pc:docMk/>
            <pc:sldMk cId="3221630061" sldId="291"/>
            <ac:cxnSpMk id="29" creationId="{16652DC1-CA18-4263-AC06-BAB0B05EC783}"/>
          </ac:cxnSpMkLst>
        </pc:cxnChg>
      </pc:sldChg>
      <pc:sldChg chg="addSp delSp modSp add mod setBg">
        <pc:chgData name="Briggs, Quinn" userId="bd4ed5c9-a142-40f7-8e5e-68f389f6aa57" providerId="ADAL" clId="{CD937509-1679-40EF-B47F-8E7F87EA5CB3}" dt="2023-09-09T20:55:11.475" v="188" actId="26606"/>
        <pc:sldMkLst>
          <pc:docMk/>
          <pc:sldMk cId="3037007145" sldId="293"/>
        </pc:sldMkLst>
        <pc:spChg chg="mod">
          <ac:chgData name="Briggs, Quinn" userId="bd4ed5c9-a142-40f7-8e5e-68f389f6aa57" providerId="ADAL" clId="{CD937509-1679-40EF-B47F-8E7F87EA5CB3}" dt="2023-09-09T20:55:11.475" v="188" actId="26606"/>
          <ac:spMkLst>
            <pc:docMk/>
            <pc:sldMk cId="3037007145" sldId="293"/>
            <ac:spMk id="13" creationId="{00000000-0000-0000-0000-000000000000}"/>
          </ac:spMkLst>
        </pc:spChg>
        <pc:spChg chg="del">
          <ac:chgData name="Briggs, Quinn" userId="bd4ed5c9-a142-40f7-8e5e-68f389f6aa57" providerId="ADAL" clId="{CD937509-1679-40EF-B47F-8E7F87EA5CB3}" dt="2023-09-09T20:55:01.785" v="187" actId="478"/>
          <ac:spMkLst>
            <pc:docMk/>
            <pc:sldMk cId="3037007145" sldId="293"/>
            <ac:spMk id="20" creationId="{7E6D210E-AA2F-F922-A760-A27F34769763}"/>
          </ac:spMkLst>
        </pc:spChg>
        <pc:spChg chg="add">
          <ac:chgData name="Briggs, Quinn" userId="bd4ed5c9-a142-40f7-8e5e-68f389f6aa57" providerId="ADAL" clId="{CD937509-1679-40EF-B47F-8E7F87EA5CB3}" dt="2023-09-09T20:55:11.475" v="188" actId="26606"/>
          <ac:spMkLst>
            <pc:docMk/>
            <pc:sldMk cId="3037007145" sldId="293"/>
            <ac:spMk id="29" creationId="{52BE4420-3B5F-4549-8B4A-77855B8215EC}"/>
          </ac:spMkLst>
        </pc:spChg>
        <pc:spChg chg="add">
          <ac:chgData name="Briggs, Quinn" userId="bd4ed5c9-a142-40f7-8e5e-68f389f6aa57" providerId="ADAL" clId="{CD937509-1679-40EF-B47F-8E7F87EA5CB3}" dt="2023-09-09T20:55:11.475" v="188" actId="26606"/>
          <ac:spMkLst>
            <pc:docMk/>
            <pc:sldMk cId="3037007145" sldId="293"/>
            <ac:spMk id="31" creationId="{A75876F6-95D4-48CB-8E3E-4401A96E25A4}"/>
          </ac:spMkLst>
        </pc:spChg>
        <pc:spChg chg="add">
          <ac:chgData name="Briggs, Quinn" userId="bd4ed5c9-a142-40f7-8e5e-68f389f6aa57" providerId="ADAL" clId="{CD937509-1679-40EF-B47F-8E7F87EA5CB3}" dt="2023-09-09T20:55:11.475" v="188" actId="26606"/>
          <ac:spMkLst>
            <pc:docMk/>
            <pc:sldMk cId="3037007145" sldId="293"/>
            <ac:spMk id="33" creationId="{D1B84719-90BB-4D0C-92D8-61DC5512B34B}"/>
          </ac:spMkLst>
        </pc:spChg>
        <pc:spChg chg="add">
          <ac:chgData name="Briggs, Quinn" userId="bd4ed5c9-a142-40f7-8e5e-68f389f6aa57" providerId="ADAL" clId="{CD937509-1679-40EF-B47F-8E7F87EA5CB3}" dt="2023-09-09T20:55:11.475" v="188" actId="26606"/>
          <ac:spMkLst>
            <pc:docMk/>
            <pc:sldMk cId="3037007145" sldId="293"/>
            <ac:spMk id="35" creationId="{7B407EC4-5D16-4845-9840-4E28622B6568}"/>
          </ac:spMkLst>
        </pc:spChg>
        <pc:grpChg chg="add">
          <ac:chgData name="Briggs, Quinn" userId="bd4ed5c9-a142-40f7-8e5e-68f389f6aa57" providerId="ADAL" clId="{CD937509-1679-40EF-B47F-8E7F87EA5CB3}" dt="2023-09-09T20:55:11.475" v="188" actId="26606"/>
          <ac:grpSpMkLst>
            <pc:docMk/>
            <pc:sldMk cId="3037007145" sldId="293"/>
            <ac:grpSpMk id="21" creationId="{C93797FD-7F0A-483E-966E-7FE88F8D8798}"/>
          </ac:grpSpMkLst>
        </pc:grpChg>
        <pc:graphicFrameChg chg="mod modGraphic">
          <ac:chgData name="Briggs, Quinn" userId="bd4ed5c9-a142-40f7-8e5e-68f389f6aa57" providerId="ADAL" clId="{CD937509-1679-40EF-B47F-8E7F87EA5CB3}" dt="2023-09-09T20:55:11.475" v="188" actId="26606"/>
          <ac:graphicFrameMkLst>
            <pc:docMk/>
            <pc:sldMk cId="3037007145" sldId="293"/>
            <ac:graphicFrameMk id="16" creationId="{FC13F3D5-D5A8-367A-53EC-4CD7034E0F65}"/>
          </ac:graphicFrameMkLst>
        </pc:graphicFrameChg>
        <pc:cxnChg chg="add">
          <ac:chgData name="Briggs, Quinn" userId="bd4ed5c9-a142-40f7-8e5e-68f389f6aa57" providerId="ADAL" clId="{CD937509-1679-40EF-B47F-8E7F87EA5CB3}" dt="2023-09-09T20:55:11.475" v="188" actId="26606"/>
          <ac:cxnSpMkLst>
            <pc:docMk/>
            <pc:sldMk cId="3037007145" sldId="293"/>
            <ac:cxnSpMk id="27" creationId="{DDB3BAEE-5BE4-4B17-A2DA-B334759C47AB}"/>
          </ac:cxnSpMkLst>
        </pc:cxnChg>
      </pc:sldChg>
      <pc:sldChg chg="new del">
        <pc:chgData name="Briggs, Quinn" userId="bd4ed5c9-a142-40f7-8e5e-68f389f6aa57" providerId="ADAL" clId="{CD937509-1679-40EF-B47F-8E7F87EA5CB3}" dt="2023-09-09T21:01:33" v="190" actId="47"/>
        <pc:sldMkLst>
          <pc:docMk/>
          <pc:sldMk cId="3880782351" sldId="294"/>
        </pc:sldMkLst>
      </pc:sldChg>
      <pc:sldChg chg="addSp delSp modSp new mod">
        <pc:chgData name="Briggs, Quinn" userId="bd4ed5c9-a142-40f7-8e5e-68f389f6aa57" providerId="ADAL" clId="{CD937509-1679-40EF-B47F-8E7F87EA5CB3}" dt="2023-09-11T15:44:52.345" v="881" actId="20577"/>
        <pc:sldMkLst>
          <pc:docMk/>
          <pc:sldMk cId="4040558985" sldId="294"/>
        </pc:sldMkLst>
        <pc:spChg chg="mod">
          <ac:chgData name="Briggs, Quinn" userId="bd4ed5c9-a142-40f7-8e5e-68f389f6aa57" providerId="ADAL" clId="{CD937509-1679-40EF-B47F-8E7F87EA5CB3}" dt="2023-09-11T15:44:52.345" v="881" actId="20577"/>
          <ac:spMkLst>
            <pc:docMk/>
            <pc:sldMk cId="4040558985" sldId="294"/>
            <ac:spMk id="2" creationId="{C50B868D-67BA-8007-986B-89D5D46B55AC}"/>
          </ac:spMkLst>
        </pc:spChg>
        <pc:spChg chg="del">
          <ac:chgData name="Briggs, Quinn" userId="bd4ed5c9-a142-40f7-8e5e-68f389f6aa57" providerId="ADAL" clId="{CD937509-1679-40EF-B47F-8E7F87EA5CB3}" dt="2023-09-09T21:03:56.369" v="222" actId="931"/>
          <ac:spMkLst>
            <pc:docMk/>
            <pc:sldMk cId="4040558985" sldId="294"/>
            <ac:spMk id="3" creationId="{3C52A98E-7333-E650-30F7-B3F4B91EB455}"/>
          </ac:spMkLst>
        </pc:spChg>
        <pc:picChg chg="add mod">
          <ac:chgData name="Briggs, Quinn" userId="bd4ed5c9-a142-40f7-8e5e-68f389f6aa57" providerId="ADAL" clId="{CD937509-1679-40EF-B47F-8E7F87EA5CB3}" dt="2023-09-09T21:04:00.450" v="224" actId="962"/>
          <ac:picMkLst>
            <pc:docMk/>
            <pc:sldMk cId="4040558985" sldId="294"/>
            <ac:picMk id="5" creationId="{CCA7C2E8-75A6-0054-4AC8-0924CE296CF7}"/>
          </ac:picMkLst>
        </pc:picChg>
      </pc:sldChg>
      <pc:sldChg chg="addSp delSp modSp new mod setBg">
        <pc:chgData name="Briggs, Quinn" userId="bd4ed5c9-a142-40f7-8e5e-68f389f6aa57" providerId="ADAL" clId="{CD937509-1679-40EF-B47F-8E7F87EA5CB3}" dt="2023-09-11T15:28:40.374" v="465" actId="20577"/>
        <pc:sldMkLst>
          <pc:docMk/>
          <pc:sldMk cId="3170732571" sldId="295"/>
        </pc:sldMkLst>
        <pc:spChg chg="mod">
          <ac:chgData name="Briggs, Quinn" userId="bd4ed5c9-a142-40f7-8e5e-68f389f6aa57" providerId="ADAL" clId="{CD937509-1679-40EF-B47F-8E7F87EA5CB3}" dt="2023-09-11T15:28:40.374" v="465" actId="20577"/>
          <ac:spMkLst>
            <pc:docMk/>
            <pc:sldMk cId="3170732571" sldId="295"/>
            <ac:spMk id="2" creationId="{7614ADE1-DC74-6001-2B4B-95D20EF87FE1}"/>
          </ac:spMkLst>
        </pc:spChg>
        <pc:spChg chg="del">
          <ac:chgData name="Briggs, Quinn" userId="bd4ed5c9-a142-40f7-8e5e-68f389f6aa57" providerId="ADAL" clId="{CD937509-1679-40EF-B47F-8E7F87EA5CB3}" dt="2023-09-09T21:03:02.163" v="217" actId="931"/>
          <ac:spMkLst>
            <pc:docMk/>
            <pc:sldMk cId="3170732571" sldId="295"/>
            <ac:spMk id="3" creationId="{3333486A-59AF-B584-1E9B-2D1FCFF7C9A4}"/>
          </ac:spMkLst>
        </pc:spChg>
        <pc:spChg chg="add mod">
          <ac:chgData name="Briggs, Quinn" userId="bd4ed5c9-a142-40f7-8e5e-68f389f6aa57" providerId="ADAL" clId="{CD937509-1679-40EF-B47F-8E7F87EA5CB3}" dt="2023-09-11T15:28:29.592" v="453" actId="26606"/>
          <ac:spMkLst>
            <pc:docMk/>
            <pc:sldMk cId="3170732571" sldId="295"/>
            <ac:spMk id="6" creationId="{6250EF0C-D5DD-2350-A420-C1AAE8AD6F19}"/>
          </ac:spMkLst>
        </pc:spChg>
        <pc:spChg chg="add del">
          <ac:chgData name="Briggs, Quinn" userId="bd4ed5c9-a142-40f7-8e5e-68f389f6aa57" providerId="ADAL" clId="{CD937509-1679-40EF-B47F-8E7F87EA5CB3}" dt="2023-09-09T21:03:17.988" v="221" actId="478"/>
          <ac:spMkLst>
            <pc:docMk/>
            <pc:sldMk cId="3170732571" sldId="295"/>
            <ac:spMk id="10" creationId="{9760A13E-053C-D147-A5F3-F955D3C92D27}"/>
          </ac:spMkLst>
        </pc:spChg>
        <pc:spChg chg="add del">
          <ac:chgData name="Briggs, Quinn" userId="bd4ed5c9-a142-40f7-8e5e-68f389f6aa57" providerId="ADAL" clId="{CD937509-1679-40EF-B47F-8E7F87EA5CB3}" dt="2023-09-11T15:28:29.592" v="453" actId="26606"/>
          <ac:spMkLst>
            <pc:docMk/>
            <pc:sldMk cId="3170732571" sldId="295"/>
            <ac:spMk id="13" creationId="{7E61F402-3445-458A-9A2B-D28FD288390C}"/>
          </ac:spMkLst>
        </pc:spChg>
        <pc:spChg chg="add">
          <ac:chgData name="Briggs, Quinn" userId="bd4ed5c9-a142-40f7-8e5e-68f389f6aa57" providerId="ADAL" clId="{CD937509-1679-40EF-B47F-8E7F87EA5CB3}" dt="2023-09-11T15:28:29.592" v="453" actId="26606"/>
          <ac:spMkLst>
            <pc:docMk/>
            <pc:sldMk cId="3170732571" sldId="295"/>
            <ac:spMk id="34" creationId="{1755C732-3264-4614-8316-41F75483710B}"/>
          </ac:spMkLst>
        </pc:spChg>
        <pc:spChg chg="add">
          <ac:chgData name="Briggs, Quinn" userId="bd4ed5c9-a142-40f7-8e5e-68f389f6aa57" providerId="ADAL" clId="{CD937509-1679-40EF-B47F-8E7F87EA5CB3}" dt="2023-09-11T15:28:29.592" v="453" actId="26606"/>
          <ac:spMkLst>
            <pc:docMk/>
            <pc:sldMk cId="3170732571" sldId="295"/>
            <ac:spMk id="42" creationId="{4AD786D6-2C42-45AF-888B-F2038C4D0A70}"/>
          </ac:spMkLst>
        </pc:spChg>
        <pc:grpChg chg="add del">
          <ac:chgData name="Briggs, Quinn" userId="bd4ed5c9-a142-40f7-8e5e-68f389f6aa57" providerId="ADAL" clId="{CD937509-1679-40EF-B47F-8E7F87EA5CB3}" dt="2023-09-11T15:28:29.592" v="453" actId="26606"/>
          <ac:grpSpMkLst>
            <pc:docMk/>
            <pc:sldMk cId="3170732571" sldId="295"/>
            <ac:grpSpMk id="15" creationId="{A673C096-95AE-4644-B76C-1DF1B667DC44}"/>
          </ac:grpSpMkLst>
        </pc:grpChg>
        <pc:grpChg chg="add">
          <ac:chgData name="Briggs, Quinn" userId="bd4ed5c9-a142-40f7-8e5e-68f389f6aa57" providerId="ADAL" clId="{CD937509-1679-40EF-B47F-8E7F87EA5CB3}" dt="2023-09-11T15:28:29.592" v="453" actId="26606"/>
          <ac:grpSpMkLst>
            <pc:docMk/>
            <pc:sldMk cId="3170732571" sldId="295"/>
            <ac:grpSpMk id="26" creationId="{749C117F-F390-437B-ADB0-57E87EFF34F5}"/>
          </ac:grpSpMkLst>
        </pc:grpChg>
        <pc:grpChg chg="add">
          <ac:chgData name="Briggs, Quinn" userId="bd4ed5c9-a142-40f7-8e5e-68f389f6aa57" providerId="ADAL" clId="{CD937509-1679-40EF-B47F-8E7F87EA5CB3}" dt="2023-09-11T15:28:29.592" v="453" actId="26606"/>
          <ac:grpSpMkLst>
            <pc:docMk/>
            <pc:sldMk cId="3170732571" sldId="295"/>
            <ac:grpSpMk id="36" creationId="{59C7C6ED-4EA1-4532-A820-59A8ADEEE0F9}"/>
          </ac:grpSpMkLst>
        </pc:grpChg>
        <pc:picChg chg="add mod">
          <ac:chgData name="Briggs, Quinn" userId="bd4ed5c9-a142-40f7-8e5e-68f389f6aa57" providerId="ADAL" clId="{CD937509-1679-40EF-B47F-8E7F87EA5CB3}" dt="2023-09-11T15:28:29.592" v="453" actId="26606"/>
          <ac:picMkLst>
            <pc:docMk/>
            <pc:sldMk cId="3170732571" sldId="295"/>
            <ac:picMk id="5" creationId="{3FB797E2-F074-97A1-BD72-FA102613E9AF}"/>
          </ac:picMkLst>
        </pc:picChg>
        <pc:cxnChg chg="add del">
          <ac:chgData name="Briggs, Quinn" userId="bd4ed5c9-a142-40f7-8e5e-68f389f6aa57" providerId="ADAL" clId="{CD937509-1679-40EF-B47F-8E7F87EA5CB3}" dt="2023-09-11T15:28:29.592" v="453" actId="26606"/>
          <ac:cxnSpMkLst>
            <pc:docMk/>
            <pc:sldMk cId="3170732571" sldId="295"/>
            <ac:cxnSpMk id="21" creationId="{2BE880E9-2B86-4CDB-B5B7-308745CDD19D}"/>
          </ac:cxnSpMkLst>
        </pc:cxnChg>
        <pc:cxnChg chg="add">
          <ac:chgData name="Briggs, Quinn" userId="bd4ed5c9-a142-40f7-8e5e-68f389f6aa57" providerId="ADAL" clId="{CD937509-1679-40EF-B47F-8E7F87EA5CB3}" dt="2023-09-11T15:28:29.592" v="453" actId="26606"/>
          <ac:cxnSpMkLst>
            <pc:docMk/>
            <pc:sldMk cId="3170732571" sldId="295"/>
            <ac:cxnSpMk id="32" creationId="{20742BC3-654B-4E41-9A6A-73A42E477639}"/>
          </ac:cxnSpMkLst>
        </pc:cxnChg>
        <pc:cxnChg chg="add">
          <ac:chgData name="Briggs, Quinn" userId="bd4ed5c9-a142-40f7-8e5e-68f389f6aa57" providerId="ADAL" clId="{CD937509-1679-40EF-B47F-8E7F87EA5CB3}" dt="2023-09-11T15:28:29.592" v="453" actId="26606"/>
          <ac:cxnSpMkLst>
            <pc:docMk/>
            <pc:sldMk cId="3170732571" sldId="295"/>
            <ac:cxnSpMk id="44" creationId="{B8D6659D-FA60-4C6D-A9F6-063E294AA159}"/>
          </ac:cxnSpMkLst>
        </pc:cxnChg>
      </pc:sldChg>
      <pc:sldChg chg="addSp modSp new mod">
        <pc:chgData name="Briggs, Quinn" userId="bd4ed5c9-a142-40f7-8e5e-68f389f6aa57" providerId="ADAL" clId="{CD937509-1679-40EF-B47F-8E7F87EA5CB3}" dt="2023-09-11T16:49:17.853" v="1181" actId="20577"/>
        <pc:sldMkLst>
          <pc:docMk/>
          <pc:sldMk cId="3786586010" sldId="296"/>
        </pc:sldMkLst>
        <pc:spChg chg="mod">
          <ac:chgData name="Briggs, Quinn" userId="bd4ed5c9-a142-40f7-8e5e-68f389f6aa57" providerId="ADAL" clId="{CD937509-1679-40EF-B47F-8E7F87EA5CB3}" dt="2023-09-11T16:49:17.853" v="1181" actId="20577"/>
          <ac:spMkLst>
            <pc:docMk/>
            <pc:sldMk cId="3786586010" sldId="296"/>
            <ac:spMk id="2" creationId="{23AD847F-58BA-B2F4-DDBC-3C47BFED7804}"/>
          </ac:spMkLst>
        </pc:spChg>
        <pc:picChg chg="add mod">
          <ac:chgData name="Briggs, Quinn" userId="bd4ed5c9-a142-40f7-8e5e-68f389f6aa57" providerId="ADAL" clId="{CD937509-1679-40EF-B47F-8E7F87EA5CB3}" dt="2023-09-11T14:45:46.926" v="255" actId="1076"/>
          <ac:picMkLst>
            <pc:docMk/>
            <pc:sldMk cId="3786586010" sldId="296"/>
            <ac:picMk id="4" creationId="{D08597A9-D7F7-0049-4BB9-32FB52554C20}"/>
          </ac:picMkLst>
        </pc:picChg>
      </pc:sldChg>
      <pc:sldChg chg="new del">
        <pc:chgData name="Briggs, Quinn" userId="bd4ed5c9-a142-40f7-8e5e-68f389f6aa57" providerId="ADAL" clId="{CD937509-1679-40EF-B47F-8E7F87EA5CB3}" dt="2023-09-11T14:44:12.921" v="226" actId="47"/>
        <pc:sldMkLst>
          <pc:docMk/>
          <pc:sldMk cId="4020415873" sldId="296"/>
        </pc:sldMkLst>
      </pc:sldChg>
      <pc:sldChg chg="addSp delSp modSp add mod">
        <pc:chgData name="Briggs, Quinn" userId="bd4ed5c9-a142-40f7-8e5e-68f389f6aa57" providerId="ADAL" clId="{CD937509-1679-40EF-B47F-8E7F87EA5CB3}" dt="2023-09-11T14:47:08.578" v="262" actId="1076"/>
        <pc:sldMkLst>
          <pc:docMk/>
          <pc:sldMk cId="574806816" sldId="297"/>
        </pc:sldMkLst>
        <pc:spChg chg="mod">
          <ac:chgData name="Briggs, Quinn" userId="bd4ed5c9-a142-40f7-8e5e-68f389f6aa57" providerId="ADAL" clId="{CD937509-1679-40EF-B47F-8E7F87EA5CB3}" dt="2023-09-11T14:46:50.032" v="259"/>
          <ac:spMkLst>
            <pc:docMk/>
            <pc:sldMk cId="574806816" sldId="297"/>
            <ac:spMk id="2" creationId="{23AD847F-58BA-B2F4-DDBC-3C47BFED7804}"/>
          </ac:spMkLst>
        </pc:spChg>
        <pc:picChg chg="del">
          <ac:chgData name="Briggs, Quinn" userId="bd4ed5c9-a142-40f7-8e5e-68f389f6aa57" providerId="ADAL" clId="{CD937509-1679-40EF-B47F-8E7F87EA5CB3}" dt="2023-09-11T14:47:03.695" v="260" actId="478"/>
          <ac:picMkLst>
            <pc:docMk/>
            <pc:sldMk cId="574806816" sldId="297"/>
            <ac:picMk id="4" creationId="{D08597A9-D7F7-0049-4BB9-32FB52554C20}"/>
          </ac:picMkLst>
        </pc:picChg>
        <pc:picChg chg="add mod">
          <ac:chgData name="Briggs, Quinn" userId="bd4ed5c9-a142-40f7-8e5e-68f389f6aa57" providerId="ADAL" clId="{CD937509-1679-40EF-B47F-8E7F87EA5CB3}" dt="2023-09-11T14:47:08.578" v="262" actId="1076"/>
          <ac:picMkLst>
            <pc:docMk/>
            <pc:sldMk cId="574806816" sldId="297"/>
            <ac:picMk id="5" creationId="{66924B60-EAB1-A8B2-728A-56B741B45C0E}"/>
          </ac:picMkLst>
        </pc:picChg>
      </pc:sldChg>
      <pc:sldChg chg="addSp delSp modSp new mod modAnim">
        <pc:chgData name="Briggs, Quinn" userId="bd4ed5c9-a142-40f7-8e5e-68f389f6aa57" providerId="ADAL" clId="{CD937509-1679-40EF-B47F-8E7F87EA5CB3}" dt="2023-09-11T15:01:25.383" v="316" actId="20577"/>
        <pc:sldMkLst>
          <pc:docMk/>
          <pc:sldMk cId="3276650758" sldId="298"/>
        </pc:sldMkLst>
        <pc:spChg chg="mod">
          <ac:chgData name="Briggs, Quinn" userId="bd4ed5c9-a142-40f7-8e5e-68f389f6aa57" providerId="ADAL" clId="{CD937509-1679-40EF-B47F-8E7F87EA5CB3}" dt="2023-09-11T15:01:25.383" v="316" actId="20577"/>
          <ac:spMkLst>
            <pc:docMk/>
            <pc:sldMk cId="3276650758" sldId="298"/>
            <ac:spMk id="2" creationId="{374D553B-1438-0ADD-DF02-7B87CDD53BFA}"/>
          </ac:spMkLst>
        </pc:spChg>
        <pc:spChg chg="del">
          <ac:chgData name="Briggs, Quinn" userId="bd4ed5c9-a142-40f7-8e5e-68f389f6aa57" providerId="ADAL" clId="{CD937509-1679-40EF-B47F-8E7F87EA5CB3}" dt="2023-09-11T14:59:45.027" v="301"/>
          <ac:spMkLst>
            <pc:docMk/>
            <pc:sldMk cId="3276650758" sldId="298"/>
            <ac:spMk id="3" creationId="{357C0B5D-B7A0-9C73-6DAB-102B0C6085B5}"/>
          </ac:spMkLst>
        </pc:spChg>
        <pc:picChg chg="add mod">
          <ac:chgData name="Briggs, Quinn" userId="bd4ed5c9-a142-40f7-8e5e-68f389f6aa57" providerId="ADAL" clId="{CD937509-1679-40EF-B47F-8E7F87EA5CB3}" dt="2023-09-11T14:59:45.027" v="301"/>
          <ac:picMkLst>
            <pc:docMk/>
            <pc:sldMk cId="3276650758" sldId="298"/>
            <ac:picMk id="4" creationId="{DD3F67F7-9460-FDB7-A3DF-410E3130CA2C}"/>
          </ac:picMkLst>
        </pc:picChg>
      </pc:sldChg>
      <pc:sldChg chg="addSp modSp new del mod">
        <pc:chgData name="Briggs, Quinn" userId="bd4ed5c9-a142-40f7-8e5e-68f389f6aa57" providerId="ADAL" clId="{CD937509-1679-40EF-B47F-8E7F87EA5CB3}" dt="2023-09-11T15:42:49.160" v="579" actId="47"/>
        <pc:sldMkLst>
          <pc:docMk/>
          <pc:sldMk cId="3216124254" sldId="299"/>
        </pc:sldMkLst>
        <pc:spChg chg="mod">
          <ac:chgData name="Briggs, Quinn" userId="bd4ed5c9-a142-40f7-8e5e-68f389f6aa57" providerId="ADAL" clId="{CD937509-1679-40EF-B47F-8E7F87EA5CB3}" dt="2023-09-11T15:03:52.383" v="357" actId="20577"/>
          <ac:spMkLst>
            <pc:docMk/>
            <pc:sldMk cId="3216124254" sldId="299"/>
            <ac:spMk id="2" creationId="{E76C070F-4EF1-A3E2-DC75-EEA15AD2C07E}"/>
          </ac:spMkLst>
        </pc:spChg>
        <pc:picChg chg="add mod">
          <ac:chgData name="Briggs, Quinn" userId="bd4ed5c9-a142-40f7-8e5e-68f389f6aa57" providerId="ADAL" clId="{CD937509-1679-40EF-B47F-8E7F87EA5CB3}" dt="2023-09-11T15:05:59.080" v="360" actId="1076"/>
          <ac:picMkLst>
            <pc:docMk/>
            <pc:sldMk cId="3216124254" sldId="299"/>
            <ac:picMk id="1026" creationId="{45131D64-28E9-5473-7813-8E31F4D7D895}"/>
          </ac:picMkLst>
        </pc:picChg>
      </pc:sldChg>
      <pc:sldChg chg="addSp modSp new del mod modAnim">
        <pc:chgData name="Briggs, Quinn" userId="bd4ed5c9-a142-40f7-8e5e-68f389f6aa57" providerId="ADAL" clId="{CD937509-1679-40EF-B47F-8E7F87EA5CB3}" dt="2023-09-11T15:26:20.356" v="445" actId="47"/>
        <pc:sldMkLst>
          <pc:docMk/>
          <pc:sldMk cId="1126875506" sldId="300"/>
        </pc:sldMkLst>
        <pc:spChg chg="mod">
          <ac:chgData name="Briggs, Quinn" userId="bd4ed5c9-a142-40f7-8e5e-68f389f6aa57" providerId="ADAL" clId="{CD937509-1679-40EF-B47F-8E7F87EA5CB3}" dt="2023-09-11T15:25:41.541" v="440" actId="20577"/>
          <ac:spMkLst>
            <pc:docMk/>
            <pc:sldMk cId="1126875506" sldId="300"/>
            <ac:spMk id="2" creationId="{0BB6D4E1-D22A-1296-3046-F9E20EFFAC23}"/>
          </ac:spMkLst>
        </pc:spChg>
        <pc:picChg chg="add mod">
          <ac:chgData name="Briggs, Quinn" userId="bd4ed5c9-a142-40f7-8e5e-68f389f6aa57" providerId="ADAL" clId="{CD937509-1679-40EF-B47F-8E7F87EA5CB3}" dt="2023-09-11T15:26:17.689" v="444"/>
          <ac:picMkLst>
            <pc:docMk/>
            <pc:sldMk cId="1126875506" sldId="300"/>
            <ac:picMk id="3" creationId="{EC1BE324-1157-4100-F28C-866F3346C537}"/>
          </ac:picMkLst>
        </pc:picChg>
      </pc:sldChg>
      <pc:sldChg chg="addSp delSp modSp new mod modAnim">
        <pc:chgData name="Briggs, Quinn" userId="bd4ed5c9-a142-40f7-8e5e-68f389f6aa57" providerId="ADAL" clId="{CD937509-1679-40EF-B47F-8E7F87EA5CB3}" dt="2023-09-11T15:26:47.245" v="451" actId="14100"/>
        <pc:sldMkLst>
          <pc:docMk/>
          <pc:sldMk cId="1209226740" sldId="300"/>
        </pc:sldMkLst>
        <pc:spChg chg="add del">
          <ac:chgData name="Briggs, Quinn" userId="bd4ed5c9-a142-40f7-8e5e-68f389f6aa57" providerId="ADAL" clId="{CD937509-1679-40EF-B47F-8E7F87EA5CB3}" dt="2023-09-11T15:26:26.021" v="448" actId="22"/>
          <ac:spMkLst>
            <pc:docMk/>
            <pc:sldMk cId="1209226740" sldId="300"/>
            <ac:spMk id="3" creationId="{02270574-154D-9D98-2D1F-A2802216D15B}"/>
          </ac:spMkLst>
        </pc:spChg>
        <pc:picChg chg="add mod">
          <ac:chgData name="Briggs, Quinn" userId="bd4ed5c9-a142-40f7-8e5e-68f389f6aa57" providerId="ADAL" clId="{CD937509-1679-40EF-B47F-8E7F87EA5CB3}" dt="2023-09-11T15:26:47.245" v="451" actId="14100"/>
          <ac:picMkLst>
            <pc:docMk/>
            <pc:sldMk cId="1209226740" sldId="300"/>
            <ac:picMk id="4" creationId="{9576D48E-5C63-8197-C020-1013FF4A9040}"/>
          </ac:picMkLst>
        </pc:picChg>
      </pc:sldChg>
      <pc:sldChg chg="modSp add del mod">
        <pc:chgData name="Briggs, Quinn" userId="bd4ed5c9-a142-40f7-8e5e-68f389f6aa57" providerId="ADAL" clId="{CD937509-1679-40EF-B47F-8E7F87EA5CB3}" dt="2023-09-11T15:22:44.686" v="372" actId="47"/>
        <pc:sldMkLst>
          <pc:docMk/>
          <pc:sldMk cId="3329719916" sldId="300"/>
        </pc:sldMkLst>
        <pc:spChg chg="mod">
          <ac:chgData name="Briggs, Quinn" userId="bd4ed5c9-a142-40f7-8e5e-68f389f6aa57" providerId="ADAL" clId="{CD937509-1679-40EF-B47F-8E7F87EA5CB3}" dt="2023-09-11T15:13:46.936" v="371" actId="20577"/>
          <ac:spMkLst>
            <pc:docMk/>
            <pc:sldMk cId="3329719916" sldId="300"/>
            <ac:spMk id="2" creationId="{C416D355-903E-B53F-6A3B-529AD647E42D}"/>
          </ac:spMkLst>
        </pc:spChg>
      </pc:sldChg>
      <pc:sldChg chg="addSp delSp modSp new mod delAnim modAnim">
        <pc:chgData name="Briggs, Quinn" userId="bd4ed5c9-a142-40f7-8e5e-68f389f6aa57" providerId="ADAL" clId="{CD937509-1679-40EF-B47F-8E7F87EA5CB3}" dt="2023-09-11T15:37:49.831" v="510" actId="14100"/>
        <pc:sldMkLst>
          <pc:docMk/>
          <pc:sldMk cId="39203604" sldId="301"/>
        </pc:sldMkLst>
        <pc:picChg chg="add del mod">
          <ac:chgData name="Briggs, Quinn" userId="bd4ed5c9-a142-40f7-8e5e-68f389f6aa57" providerId="ADAL" clId="{CD937509-1679-40EF-B47F-8E7F87EA5CB3}" dt="2023-09-11T15:37:29.494" v="507" actId="478"/>
          <ac:picMkLst>
            <pc:docMk/>
            <pc:sldMk cId="39203604" sldId="301"/>
            <ac:picMk id="2" creationId="{66D53B8A-CED6-DC46-F57B-54003F92419D}"/>
          </ac:picMkLst>
        </pc:picChg>
        <pc:picChg chg="add mod">
          <ac:chgData name="Briggs, Quinn" userId="bd4ed5c9-a142-40f7-8e5e-68f389f6aa57" providerId="ADAL" clId="{CD937509-1679-40EF-B47F-8E7F87EA5CB3}" dt="2023-09-11T15:37:49.831" v="510" actId="14100"/>
          <ac:picMkLst>
            <pc:docMk/>
            <pc:sldMk cId="39203604" sldId="301"/>
            <ac:picMk id="3" creationId="{8F426024-0E33-C46A-950B-6801FF757EF6}"/>
          </ac:picMkLst>
        </pc:picChg>
      </pc:sldChg>
      <pc:sldChg chg="modSp new mod">
        <pc:chgData name="Briggs, Quinn" userId="bd4ed5c9-a142-40f7-8e5e-68f389f6aa57" providerId="ADAL" clId="{CD937509-1679-40EF-B47F-8E7F87EA5CB3}" dt="2023-09-11T15:39:08.811" v="520" actId="20577"/>
        <pc:sldMkLst>
          <pc:docMk/>
          <pc:sldMk cId="3748833527" sldId="302"/>
        </pc:sldMkLst>
        <pc:spChg chg="mod">
          <ac:chgData name="Briggs, Quinn" userId="bd4ed5c9-a142-40f7-8e5e-68f389f6aa57" providerId="ADAL" clId="{CD937509-1679-40EF-B47F-8E7F87EA5CB3}" dt="2023-09-11T15:39:08.811" v="520" actId="20577"/>
          <ac:spMkLst>
            <pc:docMk/>
            <pc:sldMk cId="3748833527" sldId="302"/>
            <ac:spMk id="2" creationId="{88D11400-AE5F-868A-D8A8-B4C29E0D1F67}"/>
          </ac:spMkLst>
        </pc:spChg>
      </pc:sldChg>
      <pc:sldChg chg="addSp modSp new mod">
        <pc:chgData name="Briggs, Quinn" userId="bd4ed5c9-a142-40f7-8e5e-68f389f6aa57" providerId="ADAL" clId="{CD937509-1679-40EF-B47F-8E7F87EA5CB3}" dt="2023-09-11T16:27:46.412" v="1126" actId="1076"/>
        <pc:sldMkLst>
          <pc:docMk/>
          <pc:sldMk cId="4026345792" sldId="303"/>
        </pc:sldMkLst>
        <pc:spChg chg="mod">
          <ac:chgData name="Briggs, Quinn" userId="bd4ed5c9-a142-40f7-8e5e-68f389f6aa57" providerId="ADAL" clId="{CD937509-1679-40EF-B47F-8E7F87EA5CB3}" dt="2023-09-11T16:27:33.433" v="1123" actId="20577"/>
          <ac:spMkLst>
            <pc:docMk/>
            <pc:sldMk cId="4026345792" sldId="303"/>
            <ac:spMk id="2" creationId="{1953EE25-6A27-B48C-937F-8AD22384B4FE}"/>
          </ac:spMkLst>
        </pc:spChg>
        <pc:picChg chg="add mod">
          <ac:chgData name="Briggs, Quinn" userId="bd4ed5c9-a142-40f7-8e5e-68f389f6aa57" providerId="ADAL" clId="{CD937509-1679-40EF-B47F-8E7F87EA5CB3}" dt="2023-09-11T16:27:46.412" v="1126" actId="1076"/>
          <ac:picMkLst>
            <pc:docMk/>
            <pc:sldMk cId="4026345792" sldId="303"/>
            <ac:picMk id="4" creationId="{5DF6FEDA-3931-63EE-5321-A1FA7178DB5E}"/>
          </ac:picMkLst>
        </pc:picChg>
      </pc:sldChg>
      <pc:sldChg chg="addSp modSp new mod">
        <pc:chgData name="Briggs, Quinn" userId="bd4ed5c9-a142-40f7-8e5e-68f389f6aa57" providerId="ADAL" clId="{CD937509-1679-40EF-B47F-8E7F87EA5CB3}" dt="2023-09-11T16:25:01.248" v="1029" actId="20577"/>
        <pc:sldMkLst>
          <pc:docMk/>
          <pc:sldMk cId="3858537434" sldId="304"/>
        </pc:sldMkLst>
        <pc:spChg chg="mod">
          <ac:chgData name="Briggs, Quinn" userId="bd4ed5c9-a142-40f7-8e5e-68f389f6aa57" providerId="ADAL" clId="{CD937509-1679-40EF-B47F-8E7F87EA5CB3}" dt="2023-09-11T15:44:40.893" v="880" actId="20577"/>
          <ac:spMkLst>
            <pc:docMk/>
            <pc:sldMk cId="3858537434" sldId="304"/>
            <ac:spMk id="2" creationId="{6C06F72E-BC43-02DF-6EB9-DC7B44EEA359}"/>
          </ac:spMkLst>
        </pc:spChg>
        <pc:spChg chg="add mod">
          <ac:chgData name="Briggs, Quinn" userId="bd4ed5c9-a142-40f7-8e5e-68f389f6aa57" providerId="ADAL" clId="{CD937509-1679-40EF-B47F-8E7F87EA5CB3}" dt="2023-09-11T16:25:01.248" v="1029" actId="20577"/>
          <ac:spMkLst>
            <pc:docMk/>
            <pc:sldMk cId="3858537434" sldId="304"/>
            <ac:spMk id="3" creationId="{1C5E9296-A524-3E72-CB08-418328A02CDF}"/>
          </ac:spMkLst>
        </pc:spChg>
      </pc:sldChg>
      <pc:sldChg chg="addSp modSp new mod">
        <pc:chgData name="Briggs, Quinn" userId="bd4ed5c9-a142-40f7-8e5e-68f389f6aa57" providerId="ADAL" clId="{CD937509-1679-40EF-B47F-8E7F87EA5CB3}" dt="2023-09-11T16:27:09.821" v="1064" actId="1076"/>
        <pc:sldMkLst>
          <pc:docMk/>
          <pc:sldMk cId="4188742810" sldId="305"/>
        </pc:sldMkLst>
        <pc:spChg chg="mod">
          <ac:chgData name="Briggs, Quinn" userId="bd4ed5c9-a142-40f7-8e5e-68f389f6aa57" providerId="ADAL" clId="{CD937509-1679-40EF-B47F-8E7F87EA5CB3}" dt="2023-09-11T16:25:27.414" v="1059" actId="20577"/>
          <ac:spMkLst>
            <pc:docMk/>
            <pc:sldMk cId="4188742810" sldId="305"/>
            <ac:spMk id="2" creationId="{A3B180C5-319F-8805-DD37-AFC5573EA2CD}"/>
          </ac:spMkLst>
        </pc:spChg>
        <pc:spChg chg="add mod">
          <ac:chgData name="Briggs, Quinn" userId="bd4ed5c9-a142-40f7-8e5e-68f389f6aa57" providerId="ADAL" clId="{CD937509-1679-40EF-B47F-8E7F87EA5CB3}" dt="2023-09-11T16:27:09.821" v="1064" actId="1076"/>
          <ac:spMkLst>
            <pc:docMk/>
            <pc:sldMk cId="4188742810" sldId="305"/>
            <ac:spMk id="5" creationId="{5A4AB911-BD42-F01C-66F4-C8736F5D19B1}"/>
          </ac:spMkLst>
        </pc:spChg>
        <pc:picChg chg="add mod">
          <ac:chgData name="Briggs, Quinn" userId="bd4ed5c9-a142-40f7-8e5e-68f389f6aa57" providerId="ADAL" clId="{CD937509-1679-40EF-B47F-8E7F87EA5CB3}" dt="2023-09-11T16:27:09.821" v="1064" actId="1076"/>
          <ac:picMkLst>
            <pc:docMk/>
            <pc:sldMk cId="4188742810" sldId="305"/>
            <ac:picMk id="4" creationId="{BDC457CD-A950-9F09-5306-69936FD62C44}"/>
          </ac:picMkLst>
        </pc:picChg>
      </pc:sldChg>
      <pc:sldChg chg="addSp delSp modSp new mod setBg addAnim delAnim setClrOvrMap">
        <pc:chgData name="Briggs, Quinn" userId="bd4ed5c9-a142-40f7-8e5e-68f389f6aa57" providerId="ADAL" clId="{CD937509-1679-40EF-B47F-8E7F87EA5CB3}" dt="2023-09-11T16:47:34.979" v="1177"/>
        <pc:sldMkLst>
          <pc:docMk/>
          <pc:sldMk cId="3318545720" sldId="306"/>
        </pc:sldMkLst>
        <pc:spChg chg="mod ord">
          <ac:chgData name="Briggs, Quinn" userId="bd4ed5c9-a142-40f7-8e5e-68f389f6aa57" providerId="ADAL" clId="{CD937509-1679-40EF-B47F-8E7F87EA5CB3}" dt="2023-09-11T16:47:34.979" v="1176" actId="26606"/>
          <ac:spMkLst>
            <pc:docMk/>
            <pc:sldMk cId="3318545720" sldId="306"/>
            <ac:spMk id="2" creationId="{F00BB3F7-A5EF-5C26-DE33-9B7337CA2B79}"/>
          </ac:spMkLst>
        </pc:spChg>
        <pc:spChg chg="add del">
          <ac:chgData name="Briggs, Quinn" userId="bd4ed5c9-a142-40f7-8e5e-68f389f6aa57" providerId="ADAL" clId="{CD937509-1679-40EF-B47F-8E7F87EA5CB3}" dt="2023-09-11T16:47:30.521" v="1170" actId="26606"/>
          <ac:spMkLst>
            <pc:docMk/>
            <pc:sldMk cId="3318545720" sldId="306"/>
            <ac:spMk id="17" creationId="{C9D262D4-AE8B-4620-949A-609FC366FC05}"/>
          </ac:spMkLst>
        </pc:spChg>
        <pc:spChg chg="add del">
          <ac:chgData name="Briggs, Quinn" userId="bd4ed5c9-a142-40f7-8e5e-68f389f6aa57" providerId="ADAL" clId="{CD937509-1679-40EF-B47F-8E7F87EA5CB3}" dt="2023-09-11T16:47:30.521" v="1170" actId="26606"/>
          <ac:spMkLst>
            <pc:docMk/>
            <pc:sldMk cId="3318545720" sldId="306"/>
            <ac:spMk id="19" creationId="{3605853C-E63A-49E2-84A4-4B7DD77A562C}"/>
          </ac:spMkLst>
        </pc:spChg>
        <pc:spChg chg="add del">
          <ac:chgData name="Briggs, Quinn" userId="bd4ed5c9-a142-40f7-8e5e-68f389f6aa57" providerId="ADAL" clId="{CD937509-1679-40EF-B47F-8E7F87EA5CB3}" dt="2023-09-11T16:47:34.851" v="1175" actId="26606"/>
          <ac:spMkLst>
            <pc:docMk/>
            <pc:sldMk cId="3318545720" sldId="306"/>
            <ac:spMk id="23" creationId="{AAA2202F-2A68-464D-8E53-CEBE9303D848}"/>
          </ac:spMkLst>
        </pc:spChg>
        <pc:spChg chg="add del">
          <ac:chgData name="Briggs, Quinn" userId="bd4ed5c9-a142-40f7-8e5e-68f389f6aa57" providerId="ADAL" clId="{CD937509-1679-40EF-B47F-8E7F87EA5CB3}" dt="2023-09-11T16:47:31.626" v="1172" actId="26606"/>
          <ac:spMkLst>
            <pc:docMk/>
            <pc:sldMk cId="3318545720" sldId="306"/>
            <ac:spMk id="25" creationId="{7731DD8B-7A0A-47A0-BF6B-EBB4F9709B91}"/>
          </ac:spMkLst>
        </pc:spChg>
        <pc:spChg chg="add del">
          <ac:chgData name="Briggs, Quinn" userId="bd4ed5c9-a142-40f7-8e5e-68f389f6aa57" providerId="ADAL" clId="{CD937509-1679-40EF-B47F-8E7F87EA5CB3}" dt="2023-09-11T16:47:31.626" v="1172" actId="26606"/>
          <ac:spMkLst>
            <pc:docMk/>
            <pc:sldMk cId="3318545720" sldId="306"/>
            <ac:spMk id="31" creationId="{9F1F6E2E-E2E7-4689-9E5D-51F37CBE4127}"/>
          </ac:spMkLst>
        </pc:spChg>
        <pc:spChg chg="add del">
          <ac:chgData name="Briggs, Quinn" userId="bd4ed5c9-a142-40f7-8e5e-68f389f6aa57" providerId="ADAL" clId="{CD937509-1679-40EF-B47F-8E7F87EA5CB3}" dt="2023-09-11T16:47:34.851" v="1175" actId="26606"/>
          <ac:spMkLst>
            <pc:docMk/>
            <pc:sldMk cId="3318545720" sldId="306"/>
            <ac:spMk id="39" creationId="{9B347087-DEE1-4F23-8486-A2690AA195E5}"/>
          </ac:spMkLst>
        </pc:spChg>
        <pc:spChg chg="add del">
          <ac:chgData name="Briggs, Quinn" userId="bd4ed5c9-a142-40f7-8e5e-68f389f6aa57" providerId="ADAL" clId="{CD937509-1679-40EF-B47F-8E7F87EA5CB3}" dt="2023-09-11T16:47:34.851" v="1175" actId="26606"/>
          <ac:spMkLst>
            <pc:docMk/>
            <pc:sldMk cId="3318545720" sldId="306"/>
            <ac:spMk id="40" creationId="{44BB81AE-EE4A-4AA4-8941-104B6C943598}"/>
          </ac:spMkLst>
        </pc:spChg>
        <pc:spChg chg="add">
          <ac:chgData name="Briggs, Quinn" userId="bd4ed5c9-a142-40f7-8e5e-68f389f6aa57" providerId="ADAL" clId="{CD937509-1679-40EF-B47F-8E7F87EA5CB3}" dt="2023-09-11T16:47:34.979" v="1176" actId="26606"/>
          <ac:spMkLst>
            <pc:docMk/>
            <pc:sldMk cId="3318545720" sldId="306"/>
            <ac:spMk id="48" creationId="{FDF8837B-BAE2-489A-8F93-69216307D5A5}"/>
          </ac:spMkLst>
        </pc:spChg>
        <pc:grpChg chg="add del">
          <ac:chgData name="Briggs, Quinn" userId="bd4ed5c9-a142-40f7-8e5e-68f389f6aa57" providerId="ADAL" clId="{CD937509-1679-40EF-B47F-8E7F87EA5CB3}" dt="2023-09-11T16:47:30.521" v="1170" actId="26606"/>
          <ac:grpSpMkLst>
            <pc:docMk/>
            <pc:sldMk cId="3318545720" sldId="306"/>
            <ac:grpSpMk id="9" creationId="{03E8C8A2-D2DA-42F8-84AA-AC5AB4251D29}"/>
          </ac:grpSpMkLst>
        </pc:grpChg>
        <pc:grpChg chg="add del">
          <ac:chgData name="Briggs, Quinn" userId="bd4ed5c9-a142-40f7-8e5e-68f389f6aa57" providerId="ADAL" clId="{CD937509-1679-40EF-B47F-8E7F87EA5CB3}" dt="2023-09-11T16:47:30.521" v="1170" actId="26606"/>
          <ac:grpSpMkLst>
            <pc:docMk/>
            <pc:sldMk cId="3318545720" sldId="306"/>
            <ac:grpSpMk id="21" creationId="{9500549F-5B68-400C-A605-BDF102BDBB0A}"/>
          </ac:grpSpMkLst>
        </pc:grpChg>
        <pc:grpChg chg="add del">
          <ac:chgData name="Briggs, Quinn" userId="bd4ed5c9-a142-40f7-8e5e-68f389f6aa57" providerId="ADAL" clId="{CD937509-1679-40EF-B47F-8E7F87EA5CB3}" dt="2023-09-11T16:47:31.626" v="1172" actId="26606"/>
          <ac:grpSpMkLst>
            <pc:docMk/>
            <pc:sldMk cId="3318545720" sldId="306"/>
            <ac:grpSpMk id="29" creationId="{03E8C8A2-D2DA-42F8-84AA-AC5AB4251D29}"/>
          </ac:grpSpMkLst>
        </pc:grpChg>
        <pc:grpChg chg="add del">
          <ac:chgData name="Briggs, Quinn" userId="bd4ed5c9-a142-40f7-8e5e-68f389f6aa57" providerId="ADAL" clId="{CD937509-1679-40EF-B47F-8E7F87EA5CB3}" dt="2023-09-11T16:47:31.626" v="1172" actId="26606"/>
          <ac:grpSpMkLst>
            <pc:docMk/>
            <pc:sldMk cId="3318545720" sldId="306"/>
            <ac:grpSpMk id="32" creationId="{BB728A18-FF26-43E9-AF31-9608EBA3D5C7}"/>
          </ac:grpSpMkLst>
        </pc:grpChg>
        <pc:grpChg chg="add del">
          <ac:chgData name="Briggs, Quinn" userId="bd4ed5c9-a142-40f7-8e5e-68f389f6aa57" providerId="ADAL" clId="{CD937509-1679-40EF-B47F-8E7F87EA5CB3}" dt="2023-09-11T16:47:34.851" v="1175" actId="26606"/>
          <ac:grpSpMkLst>
            <pc:docMk/>
            <pc:sldMk cId="3318545720" sldId="306"/>
            <ac:grpSpMk id="37" creationId="{03E8C8A2-D2DA-42F8-84AA-AC5AB4251D29}"/>
          </ac:grpSpMkLst>
        </pc:grpChg>
        <pc:grpChg chg="add del">
          <ac:chgData name="Briggs, Quinn" userId="bd4ed5c9-a142-40f7-8e5e-68f389f6aa57" providerId="ADAL" clId="{CD937509-1679-40EF-B47F-8E7F87EA5CB3}" dt="2023-09-11T16:47:34.851" v="1175" actId="26606"/>
          <ac:grpSpMkLst>
            <pc:docMk/>
            <pc:sldMk cId="3318545720" sldId="306"/>
            <ac:grpSpMk id="42" creationId="{5B129734-DF6D-46B8-A0E0-4F178B3AD2FC}"/>
          </ac:grpSpMkLst>
        </pc:grpChg>
        <pc:grpChg chg="add">
          <ac:chgData name="Briggs, Quinn" userId="bd4ed5c9-a142-40f7-8e5e-68f389f6aa57" providerId="ADAL" clId="{CD937509-1679-40EF-B47F-8E7F87EA5CB3}" dt="2023-09-11T16:47:34.979" v="1176" actId="26606"/>
          <ac:grpSpMkLst>
            <pc:docMk/>
            <pc:sldMk cId="3318545720" sldId="306"/>
            <ac:grpSpMk id="46" creationId="{03E8C8A2-D2DA-42F8-84AA-AC5AB4251D29}"/>
          </ac:grpSpMkLst>
        </pc:grpChg>
        <pc:picChg chg="add mod">
          <ac:chgData name="Briggs, Quinn" userId="bd4ed5c9-a142-40f7-8e5e-68f389f6aa57" providerId="ADAL" clId="{CD937509-1679-40EF-B47F-8E7F87EA5CB3}" dt="2023-09-11T16:47:34.979" v="1176" actId="26606"/>
          <ac:picMkLst>
            <pc:docMk/>
            <pc:sldMk cId="3318545720" sldId="306"/>
            <ac:picMk id="4" creationId="{C3824F30-E804-87EF-AFB2-49EEEDDFFBEF}"/>
          </ac:picMkLst>
        </pc:picChg>
        <pc:cxnChg chg="add del">
          <ac:chgData name="Briggs, Quinn" userId="bd4ed5c9-a142-40f7-8e5e-68f389f6aa57" providerId="ADAL" clId="{CD937509-1679-40EF-B47F-8E7F87EA5CB3}" dt="2023-09-11T16:47:30.521" v="1170" actId="26606"/>
          <ac:cxnSpMkLst>
            <pc:docMk/>
            <pc:sldMk cId="3318545720" sldId="306"/>
            <ac:cxnSpMk id="15" creationId="{0DFD28A6-39F3-425F-8050-E5BF1B4523B2}"/>
          </ac:cxnSpMkLst>
        </pc:cxnChg>
        <pc:cxnChg chg="add del">
          <ac:chgData name="Briggs, Quinn" userId="bd4ed5c9-a142-40f7-8e5e-68f389f6aa57" providerId="ADAL" clId="{CD937509-1679-40EF-B47F-8E7F87EA5CB3}" dt="2023-09-11T16:47:30.521" v="1170" actId="26606"/>
          <ac:cxnSpMkLst>
            <pc:docMk/>
            <pc:sldMk cId="3318545720" sldId="306"/>
            <ac:cxnSpMk id="27" creationId="{1E22DAF0-5C05-4D01-A6C7-28326657739A}"/>
          </ac:cxnSpMkLst>
        </pc:cxnChg>
        <pc:cxnChg chg="add del">
          <ac:chgData name="Briggs, Quinn" userId="bd4ed5c9-a142-40f7-8e5e-68f389f6aa57" providerId="ADAL" clId="{CD937509-1679-40EF-B47F-8E7F87EA5CB3}" dt="2023-09-11T16:47:31.626" v="1172" actId="26606"/>
          <ac:cxnSpMkLst>
            <pc:docMk/>
            <pc:sldMk cId="3318545720" sldId="306"/>
            <ac:cxnSpMk id="30" creationId="{0DFD28A6-39F3-425F-8050-E5BF1B4523B2}"/>
          </ac:cxnSpMkLst>
        </pc:cxnChg>
        <pc:cxnChg chg="add del">
          <ac:chgData name="Briggs, Quinn" userId="bd4ed5c9-a142-40f7-8e5e-68f389f6aa57" providerId="ADAL" clId="{CD937509-1679-40EF-B47F-8E7F87EA5CB3}" dt="2023-09-11T16:47:31.626" v="1172" actId="26606"/>
          <ac:cxnSpMkLst>
            <pc:docMk/>
            <pc:sldMk cId="3318545720" sldId="306"/>
            <ac:cxnSpMk id="35" creationId="{10A370BF-9768-4FA0-8887-C3777F3A9C9C}"/>
          </ac:cxnSpMkLst>
        </pc:cxnChg>
        <pc:cxnChg chg="add del">
          <ac:chgData name="Briggs, Quinn" userId="bd4ed5c9-a142-40f7-8e5e-68f389f6aa57" providerId="ADAL" clId="{CD937509-1679-40EF-B47F-8E7F87EA5CB3}" dt="2023-09-11T16:47:34.851" v="1175" actId="26606"/>
          <ac:cxnSpMkLst>
            <pc:docMk/>
            <pc:sldMk cId="3318545720" sldId="306"/>
            <ac:cxnSpMk id="38" creationId="{0DFD28A6-39F3-425F-8050-E5BF1B4523B2}"/>
          </ac:cxnSpMkLst>
        </pc:cxnChg>
        <pc:cxnChg chg="add del">
          <ac:chgData name="Briggs, Quinn" userId="bd4ed5c9-a142-40f7-8e5e-68f389f6aa57" providerId="ADAL" clId="{CD937509-1679-40EF-B47F-8E7F87EA5CB3}" dt="2023-09-11T16:47:34.851" v="1175" actId="26606"/>
          <ac:cxnSpMkLst>
            <pc:docMk/>
            <pc:sldMk cId="3318545720" sldId="306"/>
            <ac:cxnSpMk id="41" creationId="{4AA791FC-1AEF-4561-93B5-6B9E981BBB74}"/>
          </ac:cxnSpMkLst>
        </pc:cxnChg>
        <pc:cxnChg chg="add">
          <ac:chgData name="Briggs, Quinn" userId="bd4ed5c9-a142-40f7-8e5e-68f389f6aa57" providerId="ADAL" clId="{CD937509-1679-40EF-B47F-8E7F87EA5CB3}" dt="2023-09-11T16:47:34.979" v="1176" actId="26606"/>
          <ac:cxnSpMkLst>
            <pc:docMk/>
            <pc:sldMk cId="3318545720" sldId="306"/>
            <ac:cxnSpMk id="47" creationId="{0DFD28A6-39F3-425F-8050-E5BF1B4523B2}"/>
          </ac:cxnSpMkLst>
        </pc:cxnChg>
        <pc:cxnChg chg="add">
          <ac:chgData name="Briggs, Quinn" userId="bd4ed5c9-a142-40f7-8e5e-68f389f6aa57" providerId="ADAL" clId="{CD937509-1679-40EF-B47F-8E7F87EA5CB3}" dt="2023-09-11T16:47:34.979" v="1176" actId="26606"/>
          <ac:cxnSpMkLst>
            <pc:docMk/>
            <pc:sldMk cId="3318545720" sldId="306"/>
            <ac:cxnSpMk id="49" creationId="{B48BEE9B-A2F4-4BF3-9EAD-16E1A7FC2DC6}"/>
          </ac:cxnSpMkLst>
        </pc:cxnChg>
      </pc:sldChg>
      <pc:sldChg chg="modSp new mod">
        <pc:chgData name="Briggs, Quinn" userId="bd4ed5c9-a142-40f7-8e5e-68f389f6aa57" providerId="ADAL" clId="{CD937509-1679-40EF-B47F-8E7F87EA5CB3}" dt="2023-09-11T17:08:37.659" v="1268" actId="6549"/>
        <pc:sldMkLst>
          <pc:docMk/>
          <pc:sldMk cId="2880821013" sldId="307"/>
        </pc:sldMkLst>
        <pc:spChg chg="mod">
          <ac:chgData name="Briggs, Quinn" userId="bd4ed5c9-a142-40f7-8e5e-68f389f6aa57" providerId="ADAL" clId="{CD937509-1679-40EF-B47F-8E7F87EA5CB3}" dt="2023-09-11T16:56:12.102" v="1191" actId="20577"/>
          <ac:spMkLst>
            <pc:docMk/>
            <pc:sldMk cId="2880821013" sldId="307"/>
            <ac:spMk id="2" creationId="{D521A1AD-805F-7F27-EE29-B0166867AE11}"/>
          </ac:spMkLst>
        </pc:spChg>
        <pc:spChg chg="mod">
          <ac:chgData name="Briggs, Quinn" userId="bd4ed5c9-a142-40f7-8e5e-68f389f6aa57" providerId="ADAL" clId="{CD937509-1679-40EF-B47F-8E7F87EA5CB3}" dt="2023-09-11T17:08:37.659" v="1268" actId="6549"/>
          <ac:spMkLst>
            <pc:docMk/>
            <pc:sldMk cId="2880821013" sldId="307"/>
            <ac:spMk id="3" creationId="{0306612C-C4BE-D795-7E95-804AC7A46A04}"/>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6EF81F-7993-43D9-8E02-B5473E2A3B24}"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435A26A-7E41-4F03-B26E-FF7438BD695A}">
      <dgm:prSet/>
      <dgm:spPr/>
      <dgm:t>
        <a:bodyPr/>
        <a:lstStyle/>
        <a:p>
          <a:pPr>
            <a:defRPr cap="all"/>
          </a:pPr>
          <a:r>
            <a:rPr lang="en-US" dirty="0"/>
            <a:t>Humility – willing to learn</a:t>
          </a:r>
        </a:p>
      </dgm:t>
    </dgm:pt>
    <dgm:pt modelId="{3B4B40B7-2286-4BE2-A98B-DA9BE139A1B5}" type="parTrans" cxnId="{CAABCD7D-2FC2-4E3B-BD4A-71D6FB48B3EF}">
      <dgm:prSet/>
      <dgm:spPr/>
      <dgm:t>
        <a:bodyPr/>
        <a:lstStyle/>
        <a:p>
          <a:endParaRPr lang="en-US"/>
        </a:p>
      </dgm:t>
    </dgm:pt>
    <dgm:pt modelId="{1B501A45-F219-4C2B-8598-BB6107FFBA95}" type="sibTrans" cxnId="{CAABCD7D-2FC2-4E3B-BD4A-71D6FB48B3EF}">
      <dgm:prSet/>
      <dgm:spPr/>
      <dgm:t>
        <a:bodyPr/>
        <a:lstStyle/>
        <a:p>
          <a:endParaRPr lang="en-US"/>
        </a:p>
      </dgm:t>
    </dgm:pt>
    <dgm:pt modelId="{6F8A4D10-9ACC-4934-9968-D15EAFBC14E9}">
      <dgm:prSet/>
      <dgm:spPr/>
      <dgm:t>
        <a:bodyPr/>
        <a:lstStyle/>
        <a:p>
          <a:pPr>
            <a:defRPr cap="all"/>
          </a:pPr>
          <a:r>
            <a:rPr lang="en-US" dirty="0"/>
            <a:t>Hungry – Strong Work Ethic</a:t>
          </a:r>
        </a:p>
      </dgm:t>
    </dgm:pt>
    <dgm:pt modelId="{B13D9E4C-ACE6-41FC-AC1A-0D46E7034B89}" type="parTrans" cxnId="{EAA70EA5-8D50-44EC-B061-7D69EC57C76E}">
      <dgm:prSet/>
      <dgm:spPr/>
      <dgm:t>
        <a:bodyPr/>
        <a:lstStyle/>
        <a:p>
          <a:endParaRPr lang="en-US"/>
        </a:p>
      </dgm:t>
    </dgm:pt>
    <dgm:pt modelId="{A884E1FF-DBAE-4E81-940A-4A2D2F0D3325}" type="sibTrans" cxnId="{EAA70EA5-8D50-44EC-B061-7D69EC57C76E}">
      <dgm:prSet/>
      <dgm:spPr/>
      <dgm:t>
        <a:bodyPr/>
        <a:lstStyle/>
        <a:p>
          <a:endParaRPr lang="en-US"/>
        </a:p>
      </dgm:t>
    </dgm:pt>
    <dgm:pt modelId="{478455B3-6333-4207-BC11-F75400B3A00B}">
      <dgm:prSet/>
      <dgm:spPr/>
      <dgm:t>
        <a:bodyPr/>
        <a:lstStyle/>
        <a:p>
          <a:pPr>
            <a:defRPr cap="all"/>
          </a:pPr>
          <a:r>
            <a:rPr lang="en-US" dirty="0"/>
            <a:t>Smart – Emotionally Intelligent</a:t>
          </a:r>
        </a:p>
      </dgm:t>
    </dgm:pt>
    <dgm:pt modelId="{41137040-69E8-4B92-98F6-6921638F687F}" type="parTrans" cxnId="{58C14229-423D-41FD-B946-C1250F5E4A6D}">
      <dgm:prSet/>
      <dgm:spPr/>
      <dgm:t>
        <a:bodyPr/>
        <a:lstStyle/>
        <a:p>
          <a:endParaRPr lang="en-US"/>
        </a:p>
      </dgm:t>
    </dgm:pt>
    <dgm:pt modelId="{9B4C8A0E-48EE-4731-AA61-D04029D0BB98}" type="sibTrans" cxnId="{58C14229-423D-41FD-B946-C1250F5E4A6D}">
      <dgm:prSet/>
      <dgm:spPr/>
      <dgm:t>
        <a:bodyPr/>
        <a:lstStyle/>
        <a:p>
          <a:endParaRPr lang="en-US"/>
        </a:p>
      </dgm:t>
    </dgm:pt>
    <dgm:pt modelId="{FC5F065B-79B4-4D91-8819-5BC2D45AF4D6}" type="pres">
      <dgm:prSet presAssocID="{EF6EF81F-7993-43D9-8E02-B5473E2A3B24}" presName="root" presStyleCnt="0">
        <dgm:presLayoutVars>
          <dgm:dir/>
          <dgm:resizeHandles val="exact"/>
        </dgm:presLayoutVars>
      </dgm:prSet>
      <dgm:spPr/>
    </dgm:pt>
    <dgm:pt modelId="{2DB98C14-4995-4905-8683-A946708D6EC5}" type="pres">
      <dgm:prSet presAssocID="{C435A26A-7E41-4F03-B26E-FF7438BD695A}" presName="compNode" presStyleCnt="0"/>
      <dgm:spPr/>
    </dgm:pt>
    <dgm:pt modelId="{34F33B24-596E-48FA-A058-ACFC153CFEE9}" type="pres">
      <dgm:prSet presAssocID="{C435A26A-7E41-4F03-B26E-FF7438BD695A}" presName="iconBgRect" presStyleLbl="bgShp" presStyleIdx="0" presStyleCnt="3"/>
      <dgm:spPr>
        <a:prstGeom prst="round2DiagRect">
          <a:avLst>
            <a:gd name="adj1" fmla="val 29727"/>
            <a:gd name="adj2" fmla="val 0"/>
          </a:avLst>
        </a:prstGeom>
      </dgm:spPr>
    </dgm:pt>
    <dgm:pt modelId="{66D0724A-37D7-4E0A-8B90-9201ED707370}" type="pres">
      <dgm:prSet presAssocID="{C435A26A-7E41-4F03-B26E-FF7438BD695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rt"/>
        </a:ext>
      </dgm:extLst>
    </dgm:pt>
    <dgm:pt modelId="{450EFEF5-7229-430D-8713-7135CEDD088C}" type="pres">
      <dgm:prSet presAssocID="{C435A26A-7E41-4F03-B26E-FF7438BD695A}" presName="spaceRect" presStyleCnt="0"/>
      <dgm:spPr/>
    </dgm:pt>
    <dgm:pt modelId="{665EB6B2-ADA4-4784-9514-5ABCFFBF2A21}" type="pres">
      <dgm:prSet presAssocID="{C435A26A-7E41-4F03-B26E-FF7438BD695A}" presName="textRect" presStyleLbl="revTx" presStyleIdx="0" presStyleCnt="3">
        <dgm:presLayoutVars>
          <dgm:chMax val="1"/>
          <dgm:chPref val="1"/>
        </dgm:presLayoutVars>
      </dgm:prSet>
      <dgm:spPr/>
    </dgm:pt>
    <dgm:pt modelId="{9C8A7707-BED7-4853-B629-4D7F1556BDBE}" type="pres">
      <dgm:prSet presAssocID="{1B501A45-F219-4C2B-8598-BB6107FFBA95}" presName="sibTrans" presStyleCnt="0"/>
      <dgm:spPr/>
    </dgm:pt>
    <dgm:pt modelId="{0210CD04-DC45-4D7A-B963-3E262CA7C2BA}" type="pres">
      <dgm:prSet presAssocID="{6F8A4D10-9ACC-4934-9968-D15EAFBC14E9}" presName="compNode" presStyleCnt="0"/>
      <dgm:spPr/>
    </dgm:pt>
    <dgm:pt modelId="{2EB4F4FA-72FA-4FEE-8706-D762CE04534C}" type="pres">
      <dgm:prSet presAssocID="{6F8A4D10-9ACC-4934-9968-D15EAFBC14E9}" presName="iconBgRect" presStyleLbl="bgShp" presStyleIdx="1" presStyleCnt="3"/>
      <dgm:spPr>
        <a:prstGeom prst="round2DiagRect">
          <a:avLst>
            <a:gd name="adj1" fmla="val 29727"/>
            <a:gd name="adj2" fmla="val 0"/>
          </a:avLst>
        </a:prstGeom>
      </dgm:spPr>
    </dgm:pt>
    <dgm:pt modelId="{F2485FAB-F682-4ADB-A0F1-1536D5E7DFB7}" type="pres">
      <dgm:prSet presAssocID="{6F8A4D10-9ACC-4934-9968-D15EAFBC14E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k and knife"/>
        </a:ext>
      </dgm:extLst>
    </dgm:pt>
    <dgm:pt modelId="{C56B552B-B1E5-4716-8038-A64D36ADFEE0}" type="pres">
      <dgm:prSet presAssocID="{6F8A4D10-9ACC-4934-9968-D15EAFBC14E9}" presName="spaceRect" presStyleCnt="0"/>
      <dgm:spPr/>
    </dgm:pt>
    <dgm:pt modelId="{AB79BC87-969F-453E-BE16-A267D4BDA006}" type="pres">
      <dgm:prSet presAssocID="{6F8A4D10-9ACC-4934-9968-D15EAFBC14E9}" presName="textRect" presStyleLbl="revTx" presStyleIdx="1" presStyleCnt="3">
        <dgm:presLayoutVars>
          <dgm:chMax val="1"/>
          <dgm:chPref val="1"/>
        </dgm:presLayoutVars>
      </dgm:prSet>
      <dgm:spPr/>
    </dgm:pt>
    <dgm:pt modelId="{7B3DA1E2-F05E-45AC-B173-6717CC7F71C7}" type="pres">
      <dgm:prSet presAssocID="{A884E1FF-DBAE-4E81-940A-4A2D2F0D3325}" presName="sibTrans" presStyleCnt="0"/>
      <dgm:spPr/>
    </dgm:pt>
    <dgm:pt modelId="{C88EC1EF-264D-4270-BED1-68E6786C7D59}" type="pres">
      <dgm:prSet presAssocID="{478455B3-6333-4207-BC11-F75400B3A00B}" presName="compNode" presStyleCnt="0"/>
      <dgm:spPr/>
    </dgm:pt>
    <dgm:pt modelId="{52146DED-C543-4186-A712-EB6FB34A0DFB}" type="pres">
      <dgm:prSet presAssocID="{478455B3-6333-4207-BC11-F75400B3A00B}" presName="iconBgRect" presStyleLbl="bgShp" presStyleIdx="2" presStyleCnt="3"/>
      <dgm:spPr>
        <a:prstGeom prst="round2DiagRect">
          <a:avLst>
            <a:gd name="adj1" fmla="val 29727"/>
            <a:gd name="adj2" fmla="val 0"/>
          </a:avLst>
        </a:prstGeom>
      </dgm:spPr>
    </dgm:pt>
    <dgm:pt modelId="{D9D5B50F-FA82-4ED7-9244-B49094D1BF05}" type="pres">
      <dgm:prSet presAssocID="{478455B3-6333-4207-BC11-F75400B3A00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530AB958-BBD5-45A5-BB3B-419490C52C2B}" type="pres">
      <dgm:prSet presAssocID="{478455B3-6333-4207-BC11-F75400B3A00B}" presName="spaceRect" presStyleCnt="0"/>
      <dgm:spPr/>
    </dgm:pt>
    <dgm:pt modelId="{0DFC9D88-A569-4625-BF97-2FF23507793F}" type="pres">
      <dgm:prSet presAssocID="{478455B3-6333-4207-BC11-F75400B3A00B}" presName="textRect" presStyleLbl="revTx" presStyleIdx="2" presStyleCnt="3">
        <dgm:presLayoutVars>
          <dgm:chMax val="1"/>
          <dgm:chPref val="1"/>
        </dgm:presLayoutVars>
      </dgm:prSet>
      <dgm:spPr/>
    </dgm:pt>
  </dgm:ptLst>
  <dgm:cxnLst>
    <dgm:cxn modelId="{61115E23-B1E5-4DA9-B1EC-D1A62FFBD529}" type="presOf" srcId="{C435A26A-7E41-4F03-B26E-FF7438BD695A}" destId="{665EB6B2-ADA4-4784-9514-5ABCFFBF2A21}" srcOrd="0" destOrd="0" presId="urn:microsoft.com/office/officeart/2018/5/layout/IconLeafLabelList"/>
    <dgm:cxn modelId="{58C14229-423D-41FD-B946-C1250F5E4A6D}" srcId="{EF6EF81F-7993-43D9-8E02-B5473E2A3B24}" destId="{478455B3-6333-4207-BC11-F75400B3A00B}" srcOrd="2" destOrd="0" parTransId="{41137040-69E8-4B92-98F6-6921638F687F}" sibTransId="{9B4C8A0E-48EE-4731-AA61-D04029D0BB98}"/>
    <dgm:cxn modelId="{0DD74B30-D54A-45AF-B22B-A8179732AB44}" type="presOf" srcId="{6F8A4D10-9ACC-4934-9968-D15EAFBC14E9}" destId="{AB79BC87-969F-453E-BE16-A267D4BDA006}" srcOrd="0" destOrd="0" presId="urn:microsoft.com/office/officeart/2018/5/layout/IconLeafLabelList"/>
    <dgm:cxn modelId="{91788A5D-DE02-40E9-8B2D-97878BD4A21C}" type="presOf" srcId="{EF6EF81F-7993-43D9-8E02-B5473E2A3B24}" destId="{FC5F065B-79B4-4D91-8819-5BC2D45AF4D6}" srcOrd="0" destOrd="0" presId="urn:microsoft.com/office/officeart/2018/5/layout/IconLeafLabelList"/>
    <dgm:cxn modelId="{CAABCD7D-2FC2-4E3B-BD4A-71D6FB48B3EF}" srcId="{EF6EF81F-7993-43D9-8E02-B5473E2A3B24}" destId="{C435A26A-7E41-4F03-B26E-FF7438BD695A}" srcOrd="0" destOrd="0" parTransId="{3B4B40B7-2286-4BE2-A98B-DA9BE139A1B5}" sibTransId="{1B501A45-F219-4C2B-8598-BB6107FFBA95}"/>
    <dgm:cxn modelId="{EAA70EA5-8D50-44EC-B061-7D69EC57C76E}" srcId="{EF6EF81F-7993-43D9-8E02-B5473E2A3B24}" destId="{6F8A4D10-9ACC-4934-9968-D15EAFBC14E9}" srcOrd="1" destOrd="0" parTransId="{B13D9E4C-ACE6-41FC-AC1A-0D46E7034B89}" sibTransId="{A884E1FF-DBAE-4E81-940A-4A2D2F0D3325}"/>
    <dgm:cxn modelId="{F97F22C0-A26B-4D51-9DDD-19EB598F8491}" type="presOf" srcId="{478455B3-6333-4207-BC11-F75400B3A00B}" destId="{0DFC9D88-A569-4625-BF97-2FF23507793F}" srcOrd="0" destOrd="0" presId="urn:microsoft.com/office/officeart/2018/5/layout/IconLeafLabelList"/>
    <dgm:cxn modelId="{04CE8E51-6905-4B6F-871D-6431EEEAECE7}" type="presParOf" srcId="{FC5F065B-79B4-4D91-8819-5BC2D45AF4D6}" destId="{2DB98C14-4995-4905-8683-A946708D6EC5}" srcOrd="0" destOrd="0" presId="urn:microsoft.com/office/officeart/2018/5/layout/IconLeafLabelList"/>
    <dgm:cxn modelId="{A8D2093E-2666-4E84-99BC-4A47AD99A589}" type="presParOf" srcId="{2DB98C14-4995-4905-8683-A946708D6EC5}" destId="{34F33B24-596E-48FA-A058-ACFC153CFEE9}" srcOrd="0" destOrd="0" presId="urn:microsoft.com/office/officeart/2018/5/layout/IconLeafLabelList"/>
    <dgm:cxn modelId="{BD619345-31F7-4762-A89E-E2193EE86BA9}" type="presParOf" srcId="{2DB98C14-4995-4905-8683-A946708D6EC5}" destId="{66D0724A-37D7-4E0A-8B90-9201ED707370}" srcOrd="1" destOrd="0" presId="urn:microsoft.com/office/officeart/2018/5/layout/IconLeafLabelList"/>
    <dgm:cxn modelId="{A090E747-A468-4256-BF27-85004EF71315}" type="presParOf" srcId="{2DB98C14-4995-4905-8683-A946708D6EC5}" destId="{450EFEF5-7229-430D-8713-7135CEDD088C}" srcOrd="2" destOrd="0" presId="urn:microsoft.com/office/officeart/2018/5/layout/IconLeafLabelList"/>
    <dgm:cxn modelId="{212E78BC-9F6A-4B33-B88C-C7B2217FEDCD}" type="presParOf" srcId="{2DB98C14-4995-4905-8683-A946708D6EC5}" destId="{665EB6B2-ADA4-4784-9514-5ABCFFBF2A21}" srcOrd="3" destOrd="0" presId="urn:microsoft.com/office/officeart/2018/5/layout/IconLeafLabelList"/>
    <dgm:cxn modelId="{C239C937-FB2A-499C-8435-A856BBAF6E89}" type="presParOf" srcId="{FC5F065B-79B4-4D91-8819-5BC2D45AF4D6}" destId="{9C8A7707-BED7-4853-B629-4D7F1556BDBE}" srcOrd="1" destOrd="0" presId="urn:microsoft.com/office/officeart/2018/5/layout/IconLeafLabelList"/>
    <dgm:cxn modelId="{40160A1A-5908-4390-A64C-6CB1A72251CE}" type="presParOf" srcId="{FC5F065B-79B4-4D91-8819-5BC2D45AF4D6}" destId="{0210CD04-DC45-4D7A-B963-3E262CA7C2BA}" srcOrd="2" destOrd="0" presId="urn:microsoft.com/office/officeart/2018/5/layout/IconLeafLabelList"/>
    <dgm:cxn modelId="{D4FB4A63-AD5E-4FD7-A714-8372F1E87110}" type="presParOf" srcId="{0210CD04-DC45-4D7A-B963-3E262CA7C2BA}" destId="{2EB4F4FA-72FA-4FEE-8706-D762CE04534C}" srcOrd="0" destOrd="0" presId="urn:microsoft.com/office/officeart/2018/5/layout/IconLeafLabelList"/>
    <dgm:cxn modelId="{4D90F84A-2EF2-41ED-A84E-48B04976035D}" type="presParOf" srcId="{0210CD04-DC45-4D7A-B963-3E262CA7C2BA}" destId="{F2485FAB-F682-4ADB-A0F1-1536D5E7DFB7}" srcOrd="1" destOrd="0" presId="urn:microsoft.com/office/officeart/2018/5/layout/IconLeafLabelList"/>
    <dgm:cxn modelId="{35B2525A-33B2-4671-BB84-87CF598226AB}" type="presParOf" srcId="{0210CD04-DC45-4D7A-B963-3E262CA7C2BA}" destId="{C56B552B-B1E5-4716-8038-A64D36ADFEE0}" srcOrd="2" destOrd="0" presId="urn:microsoft.com/office/officeart/2018/5/layout/IconLeafLabelList"/>
    <dgm:cxn modelId="{2FB631DF-59B9-448C-BBB7-CD4FF43512D4}" type="presParOf" srcId="{0210CD04-DC45-4D7A-B963-3E262CA7C2BA}" destId="{AB79BC87-969F-453E-BE16-A267D4BDA006}" srcOrd="3" destOrd="0" presId="urn:microsoft.com/office/officeart/2018/5/layout/IconLeafLabelList"/>
    <dgm:cxn modelId="{DC3D53B2-0B39-43AB-AA95-4995B5BCCCEA}" type="presParOf" srcId="{FC5F065B-79B4-4D91-8819-5BC2D45AF4D6}" destId="{7B3DA1E2-F05E-45AC-B173-6717CC7F71C7}" srcOrd="3" destOrd="0" presId="urn:microsoft.com/office/officeart/2018/5/layout/IconLeafLabelList"/>
    <dgm:cxn modelId="{FFD26A5A-9573-4507-92FD-8CEEFE398F01}" type="presParOf" srcId="{FC5F065B-79B4-4D91-8819-5BC2D45AF4D6}" destId="{C88EC1EF-264D-4270-BED1-68E6786C7D59}" srcOrd="4" destOrd="0" presId="urn:microsoft.com/office/officeart/2018/5/layout/IconLeafLabelList"/>
    <dgm:cxn modelId="{6A69746F-C1B4-4325-8C76-9F7180DA326A}" type="presParOf" srcId="{C88EC1EF-264D-4270-BED1-68E6786C7D59}" destId="{52146DED-C543-4186-A712-EB6FB34A0DFB}" srcOrd="0" destOrd="0" presId="urn:microsoft.com/office/officeart/2018/5/layout/IconLeafLabelList"/>
    <dgm:cxn modelId="{99D1B29B-D765-44F9-916C-CD33822B3ACE}" type="presParOf" srcId="{C88EC1EF-264D-4270-BED1-68E6786C7D59}" destId="{D9D5B50F-FA82-4ED7-9244-B49094D1BF05}" srcOrd="1" destOrd="0" presId="urn:microsoft.com/office/officeart/2018/5/layout/IconLeafLabelList"/>
    <dgm:cxn modelId="{707D27DF-8165-46E6-81B0-833BA5DD04C1}" type="presParOf" srcId="{C88EC1EF-264D-4270-BED1-68E6786C7D59}" destId="{530AB958-BBD5-45A5-BB3B-419490C52C2B}" srcOrd="2" destOrd="0" presId="urn:microsoft.com/office/officeart/2018/5/layout/IconLeafLabelList"/>
    <dgm:cxn modelId="{C8E29F27-EC8E-4323-A7B5-A71065D60816}" type="presParOf" srcId="{C88EC1EF-264D-4270-BED1-68E6786C7D59}" destId="{0DFC9D88-A569-4625-BF97-2FF23507793F}"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539941-C39F-4F43-8C26-DA86258E9D7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B3E2775-683B-4C6E-8116-7D68952675EE}">
      <dgm:prSet/>
      <dgm:spPr/>
      <dgm:t>
        <a:bodyPr/>
        <a:lstStyle/>
        <a:p>
          <a:r>
            <a:rPr lang="en-US"/>
            <a:t>Accidental Mess Makers</a:t>
          </a:r>
        </a:p>
      </dgm:t>
    </dgm:pt>
    <dgm:pt modelId="{C60A30E2-784D-47B9-AAED-878988D31D41}" type="parTrans" cxnId="{306451F9-1CB1-4F8F-9F4D-FE48C0BAEC40}">
      <dgm:prSet/>
      <dgm:spPr/>
      <dgm:t>
        <a:bodyPr/>
        <a:lstStyle/>
        <a:p>
          <a:endParaRPr lang="en-US"/>
        </a:p>
      </dgm:t>
    </dgm:pt>
    <dgm:pt modelId="{3D4D5436-F6DD-4DDA-9362-26E098D2026E}" type="sibTrans" cxnId="{306451F9-1CB1-4F8F-9F4D-FE48C0BAEC40}">
      <dgm:prSet/>
      <dgm:spPr/>
      <dgm:t>
        <a:bodyPr/>
        <a:lstStyle/>
        <a:p>
          <a:endParaRPr lang="en-US"/>
        </a:p>
      </dgm:t>
    </dgm:pt>
    <dgm:pt modelId="{E634E87A-98C7-484C-8422-807418247B0F}">
      <dgm:prSet/>
      <dgm:spPr/>
      <dgm:t>
        <a:bodyPr/>
        <a:lstStyle/>
        <a:p>
          <a:r>
            <a:rPr lang="en-US"/>
            <a:t>Humility + Hungry, not Smart</a:t>
          </a:r>
        </a:p>
      </dgm:t>
    </dgm:pt>
    <dgm:pt modelId="{7A39B967-4429-4F79-AF47-56A56F7B5B18}" type="parTrans" cxnId="{4E6704F3-1484-4AFA-AF3C-72582B3B2ED2}">
      <dgm:prSet/>
      <dgm:spPr/>
      <dgm:t>
        <a:bodyPr/>
        <a:lstStyle/>
        <a:p>
          <a:endParaRPr lang="en-US"/>
        </a:p>
      </dgm:t>
    </dgm:pt>
    <dgm:pt modelId="{37470D34-D404-402E-BD74-87DFA999B2FF}" type="sibTrans" cxnId="{4E6704F3-1484-4AFA-AF3C-72582B3B2ED2}">
      <dgm:prSet/>
      <dgm:spPr/>
      <dgm:t>
        <a:bodyPr/>
        <a:lstStyle/>
        <a:p>
          <a:endParaRPr lang="en-US"/>
        </a:p>
      </dgm:t>
    </dgm:pt>
    <dgm:pt modelId="{A23D292D-F676-4CB2-81CF-C44480A0F955}">
      <dgm:prSet/>
      <dgm:spPr/>
      <dgm:t>
        <a:bodyPr/>
        <a:lstStyle/>
        <a:p>
          <a:r>
            <a:rPr lang="en-US" dirty="0"/>
            <a:t>Loveable Slacker</a:t>
          </a:r>
        </a:p>
      </dgm:t>
    </dgm:pt>
    <dgm:pt modelId="{ED3B63BC-8460-4D87-A7F2-844A53CCC349}" type="parTrans" cxnId="{9A3EF6EB-C6FA-48C1-B3FB-1E12B16993E0}">
      <dgm:prSet/>
      <dgm:spPr/>
      <dgm:t>
        <a:bodyPr/>
        <a:lstStyle/>
        <a:p>
          <a:endParaRPr lang="en-US"/>
        </a:p>
      </dgm:t>
    </dgm:pt>
    <dgm:pt modelId="{3242D8DB-F554-47F9-9022-3A009FA9B455}" type="sibTrans" cxnId="{9A3EF6EB-C6FA-48C1-B3FB-1E12B16993E0}">
      <dgm:prSet/>
      <dgm:spPr/>
      <dgm:t>
        <a:bodyPr/>
        <a:lstStyle/>
        <a:p>
          <a:endParaRPr lang="en-US"/>
        </a:p>
      </dgm:t>
    </dgm:pt>
    <dgm:pt modelId="{86D49ADA-EEE5-4738-83E3-BFB4307DEBC1}">
      <dgm:prSet/>
      <dgm:spPr/>
      <dgm:t>
        <a:bodyPr/>
        <a:lstStyle/>
        <a:p>
          <a:r>
            <a:rPr lang="en-US"/>
            <a:t>Humility + Smart, not Hungry</a:t>
          </a:r>
        </a:p>
      </dgm:t>
    </dgm:pt>
    <dgm:pt modelId="{7F29BEBA-A053-42CC-B09D-87F2BC2543B1}" type="parTrans" cxnId="{76BDE8F4-D767-4BBA-921E-03BF5C6F43F1}">
      <dgm:prSet/>
      <dgm:spPr/>
      <dgm:t>
        <a:bodyPr/>
        <a:lstStyle/>
        <a:p>
          <a:endParaRPr lang="en-US"/>
        </a:p>
      </dgm:t>
    </dgm:pt>
    <dgm:pt modelId="{2AF2BBA1-14AF-4A79-A9A6-62A651E8A4A2}" type="sibTrans" cxnId="{76BDE8F4-D767-4BBA-921E-03BF5C6F43F1}">
      <dgm:prSet/>
      <dgm:spPr/>
      <dgm:t>
        <a:bodyPr/>
        <a:lstStyle/>
        <a:p>
          <a:endParaRPr lang="en-US"/>
        </a:p>
      </dgm:t>
    </dgm:pt>
    <dgm:pt modelId="{D2FE454D-42D3-43C4-AE53-F07D268B6D80}">
      <dgm:prSet/>
      <dgm:spPr/>
      <dgm:t>
        <a:bodyPr/>
        <a:lstStyle/>
        <a:p>
          <a:r>
            <a:rPr lang="en-US"/>
            <a:t>Skillful Politician</a:t>
          </a:r>
        </a:p>
      </dgm:t>
    </dgm:pt>
    <dgm:pt modelId="{4B4ED7AA-6991-40CF-8DCC-961FB6A31845}" type="parTrans" cxnId="{F666A6CB-15C9-4347-900A-BC906AE9A5C8}">
      <dgm:prSet/>
      <dgm:spPr/>
      <dgm:t>
        <a:bodyPr/>
        <a:lstStyle/>
        <a:p>
          <a:endParaRPr lang="en-US"/>
        </a:p>
      </dgm:t>
    </dgm:pt>
    <dgm:pt modelId="{AAAFA002-91BC-4133-8D7F-8AACB9D2B919}" type="sibTrans" cxnId="{F666A6CB-15C9-4347-900A-BC906AE9A5C8}">
      <dgm:prSet/>
      <dgm:spPr/>
      <dgm:t>
        <a:bodyPr/>
        <a:lstStyle/>
        <a:p>
          <a:endParaRPr lang="en-US"/>
        </a:p>
      </dgm:t>
    </dgm:pt>
    <dgm:pt modelId="{2057B543-E251-43D3-A738-881AEE5D2520}">
      <dgm:prSet/>
      <dgm:spPr/>
      <dgm:t>
        <a:bodyPr/>
        <a:lstStyle/>
        <a:p>
          <a:r>
            <a:rPr lang="en-US" dirty="0"/>
            <a:t>Smart + Hungry, not Humble</a:t>
          </a:r>
        </a:p>
      </dgm:t>
    </dgm:pt>
    <dgm:pt modelId="{F4EB1781-93BD-44BB-A306-8F2CD74D2F96}" type="parTrans" cxnId="{8131A1AE-1F97-482B-AF1F-D8C5A41B7336}">
      <dgm:prSet/>
      <dgm:spPr/>
      <dgm:t>
        <a:bodyPr/>
        <a:lstStyle/>
        <a:p>
          <a:endParaRPr lang="en-US"/>
        </a:p>
      </dgm:t>
    </dgm:pt>
    <dgm:pt modelId="{0A46EFA5-AC6F-4149-9FD1-579B3379B16A}" type="sibTrans" cxnId="{8131A1AE-1F97-482B-AF1F-D8C5A41B7336}">
      <dgm:prSet/>
      <dgm:spPr/>
      <dgm:t>
        <a:bodyPr/>
        <a:lstStyle/>
        <a:p>
          <a:endParaRPr lang="en-US"/>
        </a:p>
      </dgm:t>
    </dgm:pt>
    <dgm:pt modelId="{9859C2D5-B1DE-4661-B0C6-A0517575EF09}" type="pres">
      <dgm:prSet presAssocID="{8F539941-C39F-4F43-8C26-DA86258E9D71}" presName="Name0" presStyleCnt="0">
        <dgm:presLayoutVars>
          <dgm:dir/>
          <dgm:animLvl val="lvl"/>
          <dgm:resizeHandles val="exact"/>
        </dgm:presLayoutVars>
      </dgm:prSet>
      <dgm:spPr/>
    </dgm:pt>
    <dgm:pt modelId="{3E192136-6471-417B-8DED-C1A88074F49B}" type="pres">
      <dgm:prSet presAssocID="{CB3E2775-683B-4C6E-8116-7D68952675EE}" presName="linNode" presStyleCnt="0"/>
      <dgm:spPr/>
    </dgm:pt>
    <dgm:pt modelId="{DEFDE1ED-3AE8-414E-BE78-0FE4EE24AA91}" type="pres">
      <dgm:prSet presAssocID="{CB3E2775-683B-4C6E-8116-7D68952675EE}" presName="parentText" presStyleLbl="node1" presStyleIdx="0" presStyleCnt="3">
        <dgm:presLayoutVars>
          <dgm:chMax val="1"/>
          <dgm:bulletEnabled val="1"/>
        </dgm:presLayoutVars>
      </dgm:prSet>
      <dgm:spPr/>
    </dgm:pt>
    <dgm:pt modelId="{EB553294-2051-4571-8CB5-8ED7C003D988}" type="pres">
      <dgm:prSet presAssocID="{CB3E2775-683B-4C6E-8116-7D68952675EE}" presName="descendantText" presStyleLbl="alignAccFollowNode1" presStyleIdx="0" presStyleCnt="3">
        <dgm:presLayoutVars>
          <dgm:bulletEnabled val="1"/>
        </dgm:presLayoutVars>
      </dgm:prSet>
      <dgm:spPr/>
    </dgm:pt>
    <dgm:pt modelId="{3B6F3459-60C7-480B-98CC-D1733E832B99}" type="pres">
      <dgm:prSet presAssocID="{3D4D5436-F6DD-4DDA-9362-26E098D2026E}" presName="sp" presStyleCnt="0"/>
      <dgm:spPr/>
    </dgm:pt>
    <dgm:pt modelId="{A7CD3F5D-27BC-465E-9A54-DC8DDF331A1E}" type="pres">
      <dgm:prSet presAssocID="{A23D292D-F676-4CB2-81CF-C44480A0F955}" presName="linNode" presStyleCnt="0"/>
      <dgm:spPr/>
    </dgm:pt>
    <dgm:pt modelId="{765D58D0-B4EB-43AC-8CF1-005CB0B12499}" type="pres">
      <dgm:prSet presAssocID="{A23D292D-F676-4CB2-81CF-C44480A0F955}" presName="parentText" presStyleLbl="node1" presStyleIdx="1" presStyleCnt="3">
        <dgm:presLayoutVars>
          <dgm:chMax val="1"/>
          <dgm:bulletEnabled val="1"/>
        </dgm:presLayoutVars>
      </dgm:prSet>
      <dgm:spPr/>
    </dgm:pt>
    <dgm:pt modelId="{1CE12054-A2E4-4E1F-AD1E-09736CAB3FBF}" type="pres">
      <dgm:prSet presAssocID="{A23D292D-F676-4CB2-81CF-C44480A0F955}" presName="descendantText" presStyleLbl="alignAccFollowNode1" presStyleIdx="1" presStyleCnt="3">
        <dgm:presLayoutVars>
          <dgm:bulletEnabled val="1"/>
        </dgm:presLayoutVars>
      </dgm:prSet>
      <dgm:spPr/>
    </dgm:pt>
    <dgm:pt modelId="{148EE6B2-0E73-4680-BDD4-718E52BB96F0}" type="pres">
      <dgm:prSet presAssocID="{3242D8DB-F554-47F9-9022-3A009FA9B455}" presName="sp" presStyleCnt="0"/>
      <dgm:spPr/>
    </dgm:pt>
    <dgm:pt modelId="{7A710CA4-D477-456B-819F-5CE0BBD8F58B}" type="pres">
      <dgm:prSet presAssocID="{D2FE454D-42D3-43C4-AE53-F07D268B6D80}" presName="linNode" presStyleCnt="0"/>
      <dgm:spPr/>
    </dgm:pt>
    <dgm:pt modelId="{FDC61DE8-209D-4E31-897F-2F49E4E2E545}" type="pres">
      <dgm:prSet presAssocID="{D2FE454D-42D3-43C4-AE53-F07D268B6D80}" presName="parentText" presStyleLbl="node1" presStyleIdx="2" presStyleCnt="3">
        <dgm:presLayoutVars>
          <dgm:chMax val="1"/>
          <dgm:bulletEnabled val="1"/>
        </dgm:presLayoutVars>
      </dgm:prSet>
      <dgm:spPr/>
    </dgm:pt>
    <dgm:pt modelId="{F0B5BCDE-EAFE-448A-B3B1-45A4FD974E66}" type="pres">
      <dgm:prSet presAssocID="{D2FE454D-42D3-43C4-AE53-F07D268B6D80}" presName="descendantText" presStyleLbl="alignAccFollowNode1" presStyleIdx="2" presStyleCnt="3">
        <dgm:presLayoutVars>
          <dgm:bulletEnabled val="1"/>
        </dgm:presLayoutVars>
      </dgm:prSet>
      <dgm:spPr/>
    </dgm:pt>
  </dgm:ptLst>
  <dgm:cxnLst>
    <dgm:cxn modelId="{72A54514-1C91-4E91-A2FD-44E7B2B55EA0}" type="presOf" srcId="{E634E87A-98C7-484C-8422-807418247B0F}" destId="{EB553294-2051-4571-8CB5-8ED7C003D988}" srcOrd="0" destOrd="0" presId="urn:microsoft.com/office/officeart/2005/8/layout/vList5"/>
    <dgm:cxn modelId="{970ED23D-1E57-469C-91C9-21EA2AF8B38A}" type="presOf" srcId="{2057B543-E251-43D3-A738-881AEE5D2520}" destId="{F0B5BCDE-EAFE-448A-B3B1-45A4FD974E66}" srcOrd="0" destOrd="0" presId="urn:microsoft.com/office/officeart/2005/8/layout/vList5"/>
    <dgm:cxn modelId="{D5635355-C789-4B71-8AB4-6DECA05ABCF9}" type="presOf" srcId="{86D49ADA-EEE5-4738-83E3-BFB4307DEBC1}" destId="{1CE12054-A2E4-4E1F-AD1E-09736CAB3FBF}" srcOrd="0" destOrd="0" presId="urn:microsoft.com/office/officeart/2005/8/layout/vList5"/>
    <dgm:cxn modelId="{70DBB596-A307-4469-8528-9550274521CF}" type="presOf" srcId="{CB3E2775-683B-4C6E-8116-7D68952675EE}" destId="{DEFDE1ED-3AE8-414E-BE78-0FE4EE24AA91}" srcOrd="0" destOrd="0" presId="urn:microsoft.com/office/officeart/2005/8/layout/vList5"/>
    <dgm:cxn modelId="{8131A1AE-1F97-482B-AF1F-D8C5A41B7336}" srcId="{D2FE454D-42D3-43C4-AE53-F07D268B6D80}" destId="{2057B543-E251-43D3-A738-881AEE5D2520}" srcOrd="0" destOrd="0" parTransId="{F4EB1781-93BD-44BB-A306-8F2CD74D2F96}" sibTransId="{0A46EFA5-AC6F-4149-9FD1-579B3379B16A}"/>
    <dgm:cxn modelId="{B91131B9-E0A1-48A2-89D7-7A5B7C2AC9B1}" type="presOf" srcId="{D2FE454D-42D3-43C4-AE53-F07D268B6D80}" destId="{FDC61DE8-209D-4E31-897F-2F49E4E2E545}" srcOrd="0" destOrd="0" presId="urn:microsoft.com/office/officeart/2005/8/layout/vList5"/>
    <dgm:cxn modelId="{6C628EBF-C1BE-43EE-B847-22D4480A2885}" type="presOf" srcId="{A23D292D-F676-4CB2-81CF-C44480A0F955}" destId="{765D58D0-B4EB-43AC-8CF1-005CB0B12499}" srcOrd="0" destOrd="0" presId="urn:microsoft.com/office/officeart/2005/8/layout/vList5"/>
    <dgm:cxn modelId="{F666A6CB-15C9-4347-900A-BC906AE9A5C8}" srcId="{8F539941-C39F-4F43-8C26-DA86258E9D71}" destId="{D2FE454D-42D3-43C4-AE53-F07D268B6D80}" srcOrd="2" destOrd="0" parTransId="{4B4ED7AA-6991-40CF-8DCC-961FB6A31845}" sibTransId="{AAAFA002-91BC-4133-8D7F-8AACB9D2B919}"/>
    <dgm:cxn modelId="{5DE70EE8-D4A9-49B2-B8F8-24F063FE5DC8}" type="presOf" srcId="{8F539941-C39F-4F43-8C26-DA86258E9D71}" destId="{9859C2D5-B1DE-4661-B0C6-A0517575EF09}" srcOrd="0" destOrd="0" presId="urn:microsoft.com/office/officeart/2005/8/layout/vList5"/>
    <dgm:cxn modelId="{9A3EF6EB-C6FA-48C1-B3FB-1E12B16993E0}" srcId="{8F539941-C39F-4F43-8C26-DA86258E9D71}" destId="{A23D292D-F676-4CB2-81CF-C44480A0F955}" srcOrd="1" destOrd="0" parTransId="{ED3B63BC-8460-4D87-A7F2-844A53CCC349}" sibTransId="{3242D8DB-F554-47F9-9022-3A009FA9B455}"/>
    <dgm:cxn modelId="{4E6704F3-1484-4AFA-AF3C-72582B3B2ED2}" srcId="{CB3E2775-683B-4C6E-8116-7D68952675EE}" destId="{E634E87A-98C7-484C-8422-807418247B0F}" srcOrd="0" destOrd="0" parTransId="{7A39B967-4429-4F79-AF47-56A56F7B5B18}" sibTransId="{37470D34-D404-402E-BD74-87DFA999B2FF}"/>
    <dgm:cxn modelId="{76BDE8F4-D767-4BBA-921E-03BF5C6F43F1}" srcId="{A23D292D-F676-4CB2-81CF-C44480A0F955}" destId="{86D49ADA-EEE5-4738-83E3-BFB4307DEBC1}" srcOrd="0" destOrd="0" parTransId="{7F29BEBA-A053-42CC-B09D-87F2BC2543B1}" sibTransId="{2AF2BBA1-14AF-4A79-A9A6-62A651E8A4A2}"/>
    <dgm:cxn modelId="{306451F9-1CB1-4F8F-9F4D-FE48C0BAEC40}" srcId="{8F539941-C39F-4F43-8C26-DA86258E9D71}" destId="{CB3E2775-683B-4C6E-8116-7D68952675EE}" srcOrd="0" destOrd="0" parTransId="{C60A30E2-784D-47B9-AAED-878988D31D41}" sibTransId="{3D4D5436-F6DD-4DDA-9362-26E098D2026E}"/>
    <dgm:cxn modelId="{FE6297FB-4522-4798-BE25-A109F92C151B}" type="presParOf" srcId="{9859C2D5-B1DE-4661-B0C6-A0517575EF09}" destId="{3E192136-6471-417B-8DED-C1A88074F49B}" srcOrd="0" destOrd="0" presId="urn:microsoft.com/office/officeart/2005/8/layout/vList5"/>
    <dgm:cxn modelId="{23B5AAF4-18E8-4294-834D-55E10E73B569}" type="presParOf" srcId="{3E192136-6471-417B-8DED-C1A88074F49B}" destId="{DEFDE1ED-3AE8-414E-BE78-0FE4EE24AA91}" srcOrd="0" destOrd="0" presId="urn:microsoft.com/office/officeart/2005/8/layout/vList5"/>
    <dgm:cxn modelId="{19A3792F-EDF4-41F3-9D75-99B2CBFA8C83}" type="presParOf" srcId="{3E192136-6471-417B-8DED-C1A88074F49B}" destId="{EB553294-2051-4571-8CB5-8ED7C003D988}" srcOrd="1" destOrd="0" presId="urn:microsoft.com/office/officeart/2005/8/layout/vList5"/>
    <dgm:cxn modelId="{951D03BE-5CF9-4FFB-80B2-11DF321B36B5}" type="presParOf" srcId="{9859C2D5-B1DE-4661-B0C6-A0517575EF09}" destId="{3B6F3459-60C7-480B-98CC-D1733E832B99}" srcOrd="1" destOrd="0" presId="urn:microsoft.com/office/officeart/2005/8/layout/vList5"/>
    <dgm:cxn modelId="{8EEF0292-FB80-4454-8DB4-4E33E0749254}" type="presParOf" srcId="{9859C2D5-B1DE-4661-B0C6-A0517575EF09}" destId="{A7CD3F5D-27BC-465E-9A54-DC8DDF331A1E}" srcOrd="2" destOrd="0" presId="urn:microsoft.com/office/officeart/2005/8/layout/vList5"/>
    <dgm:cxn modelId="{220B44E4-C0E0-46C1-A2CB-CA701817C375}" type="presParOf" srcId="{A7CD3F5D-27BC-465E-9A54-DC8DDF331A1E}" destId="{765D58D0-B4EB-43AC-8CF1-005CB0B12499}" srcOrd="0" destOrd="0" presId="urn:microsoft.com/office/officeart/2005/8/layout/vList5"/>
    <dgm:cxn modelId="{B2282ACD-5677-4DF8-83AA-630396989194}" type="presParOf" srcId="{A7CD3F5D-27BC-465E-9A54-DC8DDF331A1E}" destId="{1CE12054-A2E4-4E1F-AD1E-09736CAB3FBF}" srcOrd="1" destOrd="0" presId="urn:microsoft.com/office/officeart/2005/8/layout/vList5"/>
    <dgm:cxn modelId="{ED6200EB-A3C9-4DC0-A33A-D1B41FF151D1}" type="presParOf" srcId="{9859C2D5-B1DE-4661-B0C6-A0517575EF09}" destId="{148EE6B2-0E73-4680-BDD4-718E52BB96F0}" srcOrd="3" destOrd="0" presId="urn:microsoft.com/office/officeart/2005/8/layout/vList5"/>
    <dgm:cxn modelId="{4F1CC4CB-807F-4416-BECB-80F632B386AF}" type="presParOf" srcId="{9859C2D5-B1DE-4661-B0C6-A0517575EF09}" destId="{7A710CA4-D477-456B-819F-5CE0BBD8F58B}" srcOrd="4" destOrd="0" presId="urn:microsoft.com/office/officeart/2005/8/layout/vList5"/>
    <dgm:cxn modelId="{6DC54CC2-654E-4775-ACBE-E5FD821162B2}" type="presParOf" srcId="{7A710CA4-D477-456B-819F-5CE0BBD8F58B}" destId="{FDC61DE8-209D-4E31-897F-2F49E4E2E545}" srcOrd="0" destOrd="0" presId="urn:microsoft.com/office/officeart/2005/8/layout/vList5"/>
    <dgm:cxn modelId="{054647F5-0AA8-4446-B2A5-4096553E1F8D}" type="presParOf" srcId="{7A710CA4-D477-456B-819F-5CE0BBD8F58B}" destId="{F0B5BCDE-EAFE-448A-B3B1-45A4FD974E6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F33B24-596E-48FA-A058-ACFC153CFEE9}">
      <dsp:nvSpPr>
        <dsp:cNvPr id="0" name=""/>
        <dsp:cNvSpPr/>
      </dsp:nvSpPr>
      <dsp:spPr>
        <a:xfrm>
          <a:off x="887848" y="19941"/>
          <a:ext cx="1612687" cy="16126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D0724A-37D7-4E0A-8B90-9201ED707370}">
      <dsp:nvSpPr>
        <dsp:cNvPr id="0" name=""/>
        <dsp:cNvSpPr/>
      </dsp:nvSpPr>
      <dsp:spPr>
        <a:xfrm>
          <a:off x="1231535" y="363628"/>
          <a:ext cx="925312" cy="925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5EB6B2-ADA4-4784-9514-5ABCFFBF2A21}">
      <dsp:nvSpPr>
        <dsp:cNvPr id="0" name=""/>
        <dsp:cNvSpPr/>
      </dsp:nvSpPr>
      <dsp:spPr>
        <a:xfrm>
          <a:off x="372317" y="2134941"/>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Humility – willing to learn</a:t>
          </a:r>
        </a:p>
      </dsp:txBody>
      <dsp:txXfrm>
        <a:off x="372317" y="2134941"/>
        <a:ext cx="2643750" cy="720000"/>
      </dsp:txXfrm>
    </dsp:sp>
    <dsp:sp modelId="{2EB4F4FA-72FA-4FEE-8706-D762CE04534C}">
      <dsp:nvSpPr>
        <dsp:cNvPr id="0" name=""/>
        <dsp:cNvSpPr/>
      </dsp:nvSpPr>
      <dsp:spPr>
        <a:xfrm>
          <a:off x="3994254" y="19941"/>
          <a:ext cx="1612687" cy="16126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485FAB-F682-4ADB-A0F1-1536D5E7DFB7}">
      <dsp:nvSpPr>
        <dsp:cNvPr id="0" name=""/>
        <dsp:cNvSpPr/>
      </dsp:nvSpPr>
      <dsp:spPr>
        <a:xfrm>
          <a:off x="4337942" y="363628"/>
          <a:ext cx="925312" cy="925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79BC87-969F-453E-BE16-A267D4BDA006}">
      <dsp:nvSpPr>
        <dsp:cNvPr id="0" name=""/>
        <dsp:cNvSpPr/>
      </dsp:nvSpPr>
      <dsp:spPr>
        <a:xfrm>
          <a:off x="3478723" y="2134941"/>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Hungry – Strong Work Ethic</a:t>
          </a:r>
        </a:p>
      </dsp:txBody>
      <dsp:txXfrm>
        <a:off x="3478723" y="2134941"/>
        <a:ext cx="2643750" cy="720000"/>
      </dsp:txXfrm>
    </dsp:sp>
    <dsp:sp modelId="{52146DED-C543-4186-A712-EB6FB34A0DFB}">
      <dsp:nvSpPr>
        <dsp:cNvPr id="0" name=""/>
        <dsp:cNvSpPr/>
      </dsp:nvSpPr>
      <dsp:spPr>
        <a:xfrm>
          <a:off x="7100661" y="19941"/>
          <a:ext cx="1612687" cy="16126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D5B50F-FA82-4ED7-9244-B49094D1BF05}">
      <dsp:nvSpPr>
        <dsp:cNvPr id="0" name=""/>
        <dsp:cNvSpPr/>
      </dsp:nvSpPr>
      <dsp:spPr>
        <a:xfrm>
          <a:off x="7444348" y="363628"/>
          <a:ext cx="925312" cy="9253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FC9D88-A569-4625-BF97-2FF23507793F}">
      <dsp:nvSpPr>
        <dsp:cNvPr id="0" name=""/>
        <dsp:cNvSpPr/>
      </dsp:nvSpPr>
      <dsp:spPr>
        <a:xfrm>
          <a:off x="6585129" y="2134941"/>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Smart – Emotionally Intelligent</a:t>
          </a:r>
        </a:p>
      </dsp:txBody>
      <dsp:txXfrm>
        <a:off x="6585129" y="2134941"/>
        <a:ext cx="264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553294-2051-4571-8CB5-8ED7C003D988}">
      <dsp:nvSpPr>
        <dsp:cNvPr id="0" name=""/>
        <dsp:cNvSpPr/>
      </dsp:nvSpPr>
      <dsp:spPr>
        <a:xfrm rot="5400000">
          <a:off x="6100981" y="-2535972"/>
          <a:ext cx="855663" cy="6144765"/>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68580" rIns="137160" bIns="68580" numCol="1" spcCol="1270" anchor="ctr" anchorCtr="0">
          <a:noAutofit/>
        </a:bodyPr>
        <a:lstStyle/>
        <a:p>
          <a:pPr marL="285750" lvl="1" indent="-285750" algn="l" defTabSz="1600200">
            <a:lnSpc>
              <a:spcPct val="90000"/>
            </a:lnSpc>
            <a:spcBef>
              <a:spcPct val="0"/>
            </a:spcBef>
            <a:spcAft>
              <a:spcPct val="15000"/>
            </a:spcAft>
            <a:buChar char="•"/>
          </a:pPr>
          <a:r>
            <a:rPr lang="en-US" sz="3600" kern="1200"/>
            <a:t>Humility + Hungry, not Smart</a:t>
          </a:r>
        </a:p>
      </dsp:txBody>
      <dsp:txXfrm rot="-5400000">
        <a:off x="3456430" y="150349"/>
        <a:ext cx="6102995" cy="772123"/>
      </dsp:txXfrm>
    </dsp:sp>
    <dsp:sp modelId="{DEFDE1ED-3AE8-414E-BE78-0FE4EE24AA91}">
      <dsp:nvSpPr>
        <dsp:cNvPr id="0" name=""/>
        <dsp:cNvSpPr/>
      </dsp:nvSpPr>
      <dsp:spPr>
        <a:xfrm>
          <a:off x="0" y="1620"/>
          <a:ext cx="3456430" cy="106957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t>Accidental Mess Makers</a:t>
          </a:r>
        </a:p>
      </dsp:txBody>
      <dsp:txXfrm>
        <a:off x="52212" y="53832"/>
        <a:ext cx="3352006" cy="965154"/>
      </dsp:txXfrm>
    </dsp:sp>
    <dsp:sp modelId="{1CE12054-A2E4-4E1F-AD1E-09736CAB3FBF}">
      <dsp:nvSpPr>
        <dsp:cNvPr id="0" name=""/>
        <dsp:cNvSpPr/>
      </dsp:nvSpPr>
      <dsp:spPr>
        <a:xfrm rot="5400000">
          <a:off x="6100981" y="-1412914"/>
          <a:ext cx="855663" cy="6144765"/>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68580" rIns="137160" bIns="68580" numCol="1" spcCol="1270" anchor="ctr" anchorCtr="0">
          <a:noAutofit/>
        </a:bodyPr>
        <a:lstStyle/>
        <a:p>
          <a:pPr marL="285750" lvl="1" indent="-285750" algn="l" defTabSz="1600200">
            <a:lnSpc>
              <a:spcPct val="90000"/>
            </a:lnSpc>
            <a:spcBef>
              <a:spcPct val="0"/>
            </a:spcBef>
            <a:spcAft>
              <a:spcPct val="15000"/>
            </a:spcAft>
            <a:buChar char="•"/>
          </a:pPr>
          <a:r>
            <a:rPr lang="en-US" sz="3600" kern="1200"/>
            <a:t>Humility + Smart, not Hungry</a:t>
          </a:r>
        </a:p>
      </dsp:txBody>
      <dsp:txXfrm rot="-5400000">
        <a:off x="3456430" y="1273407"/>
        <a:ext cx="6102995" cy="772123"/>
      </dsp:txXfrm>
    </dsp:sp>
    <dsp:sp modelId="{765D58D0-B4EB-43AC-8CF1-005CB0B12499}">
      <dsp:nvSpPr>
        <dsp:cNvPr id="0" name=""/>
        <dsp:cNvSpPr/>
      </dsp:nvSpPr>
      <dsp:spPr>
        <a:xfrm>
          <a:off x="0" y="1124678"/>
          <a:ext cx="3456430" cy="106957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Loveable Slacker</a:t>
          </a:r>
        </a:p>
      </dsp:txBody>
      <dsp:txXfrm>
        <a:off x="52212" y="1176890"/>
        <a:ext cx="3352006" cy="965154"/>
      </dsp:txXfrm>
    </dsp:sp>
    <dsp:sp modelId="{F0B5BCDE-EAFE-448A-B3B1-45A4FD974E66}">
      <dsp:nvSpPr>
        <dsp:cNvPr id="0" name=""/>
        <dsp:cNvSpPr/>
      </dsp:nvSpPr>
      <dsp:spPr>
        <a:xfrm rot="5400000">
          <a:off x="6100981" y="-289856"/>
          <a:ext cx="855663" cy="6144765"/>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68580" rIns="137160" bIns="6858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t>Smart + Hungry, not Humble</a:t>
          </a:r>
        </a:p>
      </dsp:txBody>
      <dsp:txXfrm rot="-5400000">
        <a:off x="3456430" y="2396465"/>
        <a:ext cx="6102995" cy="772123"/>
      </dsp:txXfrm>
    </dsp:sp>
    <dsp:sp modelId="{FDC61DE8-209D-4E31-897F-2F49E4E2E545}">
      <dsp:nvSpPr>
        <dsp:cNvPr id="0" name=""/>
        <dsp:cNvSpPr/>
      </dsp:nvSpPr>
      <dsp:spPr>
        <a:xfrm>
          <a:off x="0" y="2247736"/>
          <a:ext cx="3456430" cy="106957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t>Skillful Politician</a:t>
          </a:r>
        </a:p>
      </dsp:txBody>
      <dsp:txXfrm>
        <a:off x="52212" y="2299948"/>
        <a:ext cx="3352006" cy="965154"/>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D335632-6BCA-42AC-9120-40BE47755385}" type="datetimeFigureOut">
              <a:rPr lang="en-US" smtClean="0"/>
              <a:t>9/18/2024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D5991A1-1377-4F51-B835-B2B922E82356}"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6132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335632-6BCA-42AC-9120-40BE47755385}"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5991A1-1377-4F51-B835-B2B922E82356}" type="slidenum">
              <a:rPr lang="en-US" smtClean="0"/>
              <a:t>‹#›</a:t>
            </a:fld>
            <a:endParaRPr lang="en-US"/>
          </a:p>
        </p:txBody>
      </p:sp>
    </p:spTree>
    <p:extLst>
      <p:ext uri="{BB962C8B-B14F-4D97-AF65-F5344CB8AC3E}">
        <p14:creationId xmlns:p14="http://schemas.microsoft.com/office/powerpoint/2010/main" val="1367577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35632-6BCA-42AC-9120-40BE47755385}"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991A1-1377-4F51-B835-B2B922E82356}"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0387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35632-6BCA-42AC-9120-40BE47755385}"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991A1-1377-4F51-B835-B2B922E82356}"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564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35632-6BCA-42AC-9120-40BE47755385}"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991A1-1377-4F51-B835-B2B922E82356}" type="slidenum">
              <a:rPr lang="en-US" smtClean="0"/>
              <a:t>‹#›</a:t>
            </a:fld>
            <a:endParaRPr lang="en-US"/>
          </a:p>
        </p:txBody>
      </p:sp>
    </p:spTree>
    <p:extLst>
      <p:ext uri="{BB962C8B-B14F-4D97-AF65-F5344CB8AC3E}">
        <p14:creationId xmlns:p14="http://schemas.microsoft.com/office/powerpoint/2010/main" val="510130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35632-6BCA-42AC-9120-40BE47755385}"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991A1-1377-4F51-B835-B2B922E82356}"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4460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35632-6BCA-42AC-9120-40BE47755385}"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991A1-1377-4F51-B835-B2B922E82356}"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8865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335632-6BCA-42AC-9120-40BE47755385}"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991A1-1377-4F51-B835-B2B922E8235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6220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335632-6BCA-42AC-9120-40BE47755385}"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991A1-1377-4F51-B835-B2B922E82356}"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3143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335632-6BCA-42AC-9120-40BE47755385}"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991A1-1377-4F51-B835-B2B922E82356}" type="slidenum">
              <a:rPr lang="en-US" smtClean="0"/>
              <a:t>‹#›</a:t>
            </a:fld>
            <a:endParaRPr lang="en-US"/>
          </a:p>
        </p:txBody>
      </p:sp>
    </p:spTree>
    <p:extLst>
      <p:ext uri="{BB962C8B-B14F-4D97-AF65-F5344CB8AC3E}">
        <p14:creationId xmlns:p14="http://schemas.microsoft.com/office/powerpoint/2010/main" val="209272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35632-6BCA-42AC-9120-40BE47755385}"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991A1-1377-4F51-B835-B2B922E82356}"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3612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335632-6BCA-42AC-9120-40BE47755385}"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5991A1-1377-4F51-B835-B2B922E82356}" type="slidenum">
              <a:rPr lang="en-US" smtClean="0"/>
              <a:t>‹#›</a:t>
            </a:fld>
            <a:endParaRPr lang="en-US"/>
          </a:p>
        </p:txBody>
      </p:sp>
    </p:spTree>
    <p:extLst>
      <p:ext uri="{BB962C8B-B14F-4D97-AF65-F5344CB8AC3E}">
        <p14:creationId xmlns:p14="http://schemas.microsoft.com/office/powerpoint/2010/main" val="394013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335632-6BCA-42AC-9120-40BE47755385}" type="datetimeFigureOut">
              <a:rPr lang="en-US" smtClean="0"/>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5991A1-1377-4F51-B835-B2B922E82356}"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69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335632-6BCA-42AC-9120-40BE47755385}" type="datetimeFigureOut">
              <a:rPr lang="en-US" smtClean="0"/>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5991A1-1377-4F51-B835-B2B922E8235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6283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335632-6BCA-42AC-9120-40BE47755385}" type="datetimeFigureOut">
              <a:rPr lang="en-US" smtClean="0"/>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5991A1-1377-4F51-B835-B2B922E82356}" type="slidenum">
              <a:rPr lang="en-US" smtClean="0"/>
              <a:t>‹#›</a:t>
            </a:fld>
            <a:endParaRPr lang="en-US"/>
          </a:p>
        </p:txBody>
      </p:sp>
    </p:spTree>
    <p:extLst>
      <p:ext uri="{BB962C8B-B14F-4D97-AF65-F5344CB8AC3E}">
        <p14:creationId xmlns:p14="http://schemas.microsoft.com/office/powerpoint/2010/main" val="3113485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335632-6BCA-42AC-9120-40BE47755385}"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5991A1-1377-4F51-B835-B2B922E82356}"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2080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335632-6BCA-42AC-9120-40BE47755385}"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5991A1-1377-4F51-B835-B2B922E82356}" type="slidenum">
              <a:rPr lang="en-US" smtClean="0"/>
              <a:t>‹#›</a:t>
            </a:fld>
            <a:endParaRPr lang="en-US"/>
          </a:p>
        </p:txBody>
      </p:sp>
    </p:spTree>
    <p:extLst>
      <p:ext uri="{BB962C8B-B14F-4D97-AF65-F5344CB8AC3E}">
        <p14:creationId xmlns:p14="http://schemas.microsoft.com/office/powerpoint/2010/main" val="3556091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335632-6BCA-42AC-9120-40BE47755385}" type="datetimeFigureOut">
              <a:rPr lang="en-US" smtClean="0"/>
              <a:t>9/18/2024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D5991A1-1377-4F51-B835-B2B922E82356}" type="slidenum">
              <a:rPr lang="en-US" smtClean="0"/>
              <a:t>‹#›</a:t>
            </a:fld>
            <a:endParaRPr lang="en-US"/>
          </a:p>
        </p:txBody>
      </p:sp>
    </p:spTree>
    <p:extLst>
      <p:ext uri="{BB962C8B-B14F-4D97-AF65-F5344CB8AC3E}">
        <p14:creationId xmlns:p14="http://schemas.microsoft.com/office/powerpoint/2010/main" val="1845809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tinyurl.com/28e7jnz4"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publicdomainpictures.net/view-image.php?image=212590&amp;picture=road-to-distance" TargetMode="External"/><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544958B8-57B6-4B37-8A18-D54A32EC2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7E4A740-3A69-42A5-8AC0-3905D518F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45" name="Group 44">
            <a:extLst>
              <a:ext uri="{FF2B5EF4-FFF2-40B4-BE49-F238E27FC236}">
                <a16:creationId xmlns:a16="http://schemas.microsoft.com/office/drawing/2014/main" id="{8283C010-53D7-404B-9300-DB1BAE1EA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46" name="Rounded Rectangle 21">
              <a:extLst>
                <a:ext uri="{FF2B5EF4-FFF2-40B4-BE49-F238E27FC236}">
                  <a16:creationId xmlns:a16="http://schemas.microsoft.com/office/drawing/2014/main" id="{DFC03671-D6D3-4BA9-AD3E-6ADE11D07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47" name="Picture 46">
              <a:extLst>
                <a:ext uri="{FF2B5EF4-FFF2-40B4-BE49-F238E27FC236}">
                  <a16:creationId xmlns:a16="http://schemas.microsoft.com/office/drawing/2014/main" id="{DFD51935-8C23-4BCB-987B-F5AC9E3D94C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48" name="Rounded Rectangle 27">
              <a:extLst>
                <a:ext uri="{FF2B5EF4-FFF2-40B4-BE49-F238E27FC236}">
                  <a16:creationId xmlns:a16="http://schemas.microsoft.com/office/drawing/2014/main" id="{72D5A197-23EF-4751-9E72-FEB79910E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49" name="Picture 48">
              <a:extLst>
                <a:ext uri="{FF2B5EF4-FFF2-40B4-BE49-F238E27FC236}">
                  <a16:creationId xmlns:a16="http://schemas.microsoft.com/office/drawing/2014/main" id="{5DD7E4D1-EC3E-4109-9647-9E6652A92D3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pic>
        <p:nvPicPr>
          <p:cNvPr id="5" name="Picture 4">
            <a:extLst>
              <a:ext uri="{FF2B5EF4-FFF2-40B4-BE49-F238E27FC236}">
                <a16:creationId xmlns:a16="http://schemas.microsoft.com/office/drawing/2014/main" id="{2D2C555B-580A-CB2F-C0D6-7E097DBF821B}"/>
              </a:ext>
            </a:extLst>
          </p:cNvPr>
          <p:cNvPicPr>
            <a:picLocks noChangeAspect="1"/>
          </p:cNvPicPr>
          <p:nvPr/>
        </p:nvPicPr>
        <p:blipFill>
          <a:blip r:embed="rId4"/>
          <a:stretch>
            <a:fillRect/>
          </a:stretch>
        </p:blipFill>
        <p:spPr>
          <a:xfrm>
            <a:off x="1274984" y="0"/>
            <a:ext cx="9642032" cy="6858000"/>
          </a:xfrm>
          <a:prstGeom prst="rect">
            <a:avLst/>
          </a:prstGeom>
        </p:spPr>
      </p:pic>
    </p:spTree>
    <p:extLst>
      <p:ext uri="{BB962C8B-B14F-4D97-AF65-F5344CB8AC3E}">
        <p14:creationId xmlns:p14="http://schemas.microsoft.com/office/powerpoint/2010/main" val="4174003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62F61-2340-23F6-8E66-9CCDDCB5DFB9}"/>
              </a:ext>
            </a:extLst>
          </p:cNvPr>
          <p:cNvSpPr>
            <a:spLocks noGrp="1"/>
          </p:cNvSpPr>
          <p:nvPr>
            <p:ph type="title"/>
          </p:nvPr>
        </p:nvSpPr>
        <p:spPr/>
        <p:txBody>
          <a:bodyPr/>
          <a:lstStyle/>
          <a:p>
            <a:r>
              <a:rPr lang="en-US" dirty="0"/>
              <a:t>Frugality</a:t>
            </a:r>
          </a:p>
        </p:txBody>
      </p:sp>
      <p:sp>
        <p:nvSpPr>
          <p:cNvPr id="3" name="Content Placeholder 2">
            <a:extLst>
              <a:ext uri="{FF2B5EF4-FFF2-40B4-BE49-F238E27FC236}">
                <a16:creationId xmlns:a16="http://schemas.microsoft.com/office/drawing/2014/main" id="{6B508267-D7E9-27AC-47BC-2A428D1C0135}"/>
              </a:ext>
            </a:extLst>
          </p:cNvPr>
          <p:cNvSpPr>
            <a:spLocks noGrp="1"/>
          </p:cNvSpPr>
          <p:nvPr>
            <p:ph idx="1"/>
          </p:nvPr>
        </p:nvSpPr>
        <p:spPr/>
        <p:txBody>
          <a:bodyPr>
            <a:normAutofit fontScale="85000" lnSpcReduction="20000"/>
          </a:bodyPr>
          <a:lstStyle/>
          <a:p>
            <a:r>
              <a:rPr lang="en-US" dirty="0"/>
              <a:t>The expectation is clearly that inspired and frugal people will find ways to bless more students at ever lower cost per student. That has been true at some times in the past. It will be true in the future, whatever the turbulent times ahead will bring.</a:t>
            </a:r>
          </a:p>
          <a:p>
            <a:r>
              <a:rPr lang="en-US" dirty="0"/>
              <a:t>You can imagine the joy of an employer or a Church leader when such a graduate arrives. The graduates will be at personal peace by having kept the commandments. They will be natural leaders who know how to teach and how to learn. They will have the power to innovate and improve without requiring more of what money can buy. Those graduates of BYU-Idaho will become—and this is a prophesy that I am prepared to make and make solemnly—those graduates of BYU-Idaho will become legendary for their capacity to build the people around them and to add value wherever they serve.</a:t>
            </a:r>
          </a:p>
          <a:p>
            <a:r>
              <a:rPr lang="en-US" u="sng" dirty="0"/>
              <a:t>How does learning to do “more with less” benefit the organizations where we will work?</a:t>
            </a:r>
          </a:p>
        </p:txBody>
      </p:sp>
    </p:spTree>
    <p:extLst>
      <p:ext uri="{BB962C8B-B14F-4D97-AF65-F5344CB8AC3E}">
        <p14:creationId xmlns:p14="http://schemas.microsoft.com/office/powerpoint/2010/main" val="2249036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8A5E7-669D-AEE7-43A6-C4B76F43020A}"/>
              </a:ext>
            </a:extLst>
          </p:cNvPr>
          <p:cNvSpPr>
            <a:spLocks noGrp="1"/>
          </p:cNvSpPr>
          <p:nvPr>
            <p:ph type="title"/>
          </p:nvPr>
        </p:nvSpPr>
        <p:spPr/>
        <p:txBody>
          <a:bodyPr/>
          <a:lstStyle/>
          <a:p>
            <a:r>
              <a:rPr lang="en-US" dirty="0"/>
              <a:t>Leadership</a:t>
            </a:r>
          </a:p>
        </p:txBody>
      </p:sp>
      <p:sp>
        <p:nvSpPr>
          <p:cNvPr id="3" name="Content Placeholder 2">
            <a:extLst>
              <a:ext uri="{FF2B5EF4-FFF2-40B4-BE49-F238E27FC236}">
                <a16:creationId xmlns:a16="http://schemas.microsoft.com/office/drawing/2014/main" id="{3B28C1A8-5830-A769-D59E-4A7A930A894C}"/>
              </a:ext>
            </a:extLst>
          </p:cNvPr>
          <p:cNvSpPr>
            <a:spLocks noGrp="1"/>
          </p:cNvSpPr>
          <p:nvPr>
            <p:ph idx="1"/>
          </p:nvPr>
        </p:nvSpPr>
        <p:spPr/>
        <p:txBody>
          <a:bodyPr>
            <a:normAutofit fontScale="85000" lnSpcReduction="20000"/>
          </a:bodyPr>
          <a:lstStyle/>
          <a:p>
            <a:r>
              <a:rPr lang="en-US" dirty="0"/>
              <a:t>The students will learn from example how to keep on a steady upward course in times of great change. They will see leaders and teachers and staff members for whom the Savior and His kingdom are at the center of their lives.</a:t>
            </a:r>
          </a:p>
          <a:p>
            <a:r>
              <a:rPr lang="en-US" dirty="0"/>
              <a:t>I’ll make you a prophesy. I will simply tell you: The day will come that that capacity to influence people around you for good will have you singled out as one of the great leaders in whatever place you’re in. They will not quite know why, but you will know that the reason you are being singled out is not because of your innate gifts as a leader but because you have done what the Savior would do—learned how to, and did, reach out to those around you to try to lift them, to help them to be better even when it might be a little bit difficult and you might not have been received very well.</a:t>
            </a:r>
          </a:p>
          <a:p>
            <a:r>
              <a:rPr lang="en-US" u="sng" dirty="0"/>
              <a:t>Why do strong and principled leaders make the best employees?</a:t>
            </a:r>
          </a:p>
          <a:p>
            <a:endParaRPr lang="en-US" dirty="0"/>
          </a:p>
        </p:txBody>
      </p:sp>
    </p:spTree>
    <p:extLst>
      <p:ext uri="{BB962C8B-B14F-4D97-AF65-F5344CB8AC3E}">
        <p14:creationId xmlns:p14="http://schemas.microsoft.com/office/powerpoint/2010/main" val="2766481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5F62E-CDF5-3538-D923-B07EBEF509E9}"/>
              </a:ext>
            </a:extLst>
          </p:cNvPr>
          <p:cNvSpPr>
            <a:spLocks noGrp="1"/>
          </p:cNvSpPr>
          <p:nvPr>
            <p:ph type="title"/>
          </p:nvPr>
        </p:nvSpPr>
        <p:spPr>
          <a:xfrm>
            <a:off x="1295402" y="982132"/>
            <a:ext cx="9601196" cy="1303867"/>
          </a:xfrm>
        </p:spPr>
        <p:txBody>
          <a:bodyPr>
            <a:normAutofit/>
          </a:bodyPr>
          <a:lstStyle/>
          <a:p>
            <a:r>
              <a:rPr lang="en-US" dirty="0">
                <a:solidFill>
                  <a:srgbClr val="262626"/>
                </a:solidFill>
              </a:rPr>
              <a:t>Teamwork: The Most Vital ‘Soft Skill’?</a:t>
            </a:r>
          </a:p>
        </p:txBody>
      </p:sp>
      <p:sp>
        <p:nvSpPr>
          <p:cNvPr id="3" name="Content Placeholder 2">
            <a:extLst>
              <a:ext uri="{FF2B5EF4-FFF2-40B4-BE49-F238E27FC236}">
                <a16:creationId xmlns:a16="http://schemas.microsoft.com/office/drawing/2014/main" id="{A4DB86E1-5FB7-E7FE-D4AC-E9178D60C3CC}"/>
              </a:ext>
            </a:extLst>
          </p:cNvPr>
          <p:cNvSpPr>
            <a:spLocks noGrp="1"/>
          </p:cNvSpPr>
          <p:nvPr>
            <p:ph idx="1"/>
          </p:nvPr>
        </p:nvSpPr>
        <p:spPr>
          <a:xfrm>
            <a:off x="1295402" y="2556932"/>
            <a:ext cx="6256866" cy="3318936"/>
          </a:xfrm>
        </p:spPr>
        <p:txBody>
          <a:bodyPr>
            <a:normAutofit lnSpcReduction="10000"/>
          </a:bodyPr>
          <a:lstStyle/>
          <a:p>
            <a:pPr>
              <a:lnSpc>
                <a:spcPct val="90000"/>
              </a:lnSpc>
            </a:pPr>
            <a:r>
              <a:rPr lang="en-US" sz="1600" dirty="0">
                <a:solidFill>
                  <a:srgbClr val="262626"/>
                </a:solidFill>
              </a:rPr>
              <a:t>Teams are more interconnected than ever. </a:t>
            </a:r>
          </a:p>
          <a:p>
            <a:pPr lvl="1">
              <a:lnSpc>
                <a:spcPct val="90000"/>
              </a:lnSpc>
            </a:pPr>
            <a:r>
              <a:rPr lang="en-US" sz="1600" dirty="0">
                <a:solidFill>
                  <a:srgbClr val="262626"/>
                </a:solidFill>
              </a:rPr>
              <a:t>Technology spans multiple departments, requiring better teamwork.</a:t>
            </a:r>
          </a:p>
          <a:p>
            <a:pPr>
              <a:lnSpc>
                <a:spcPct val="90000"/>
              </a:lnSpc>
            </a:pPr>
            <a:r>
              <a:rPr lang="en-US" sz="1600" dirty="0">
                <a:solidFill>
                  <a:srgbClr val="262626"/>
                </a:solidFill>
              </a:rPr>
              <a:t>We use managed services from other vendors more than ever</a:t>
            </a:r>
          </a:p>
          <a:p>
            <a:pPr lvl="1">
              <a:lnSpc>
                <a:spcPct val="90000"/>
              </a:lnSpc>
            </a:pPr>
            <a:r>
              <a:rPr lang="en-US" sz="1600" dirty="0">
                <a:solidFill>
                  <a:srgbClr val="262626"/>
                </a:solidFill>
              </a:rPr>
              <a:t>Learning to set expectations and manage third-party relationships is key</a:t>
            </a:r>
          </a:p>
          <a:p>
            <a:pPr>
              <a:lnSpc>
                <a:spcPct val="90000"/>
              </a:lnSpc>
            </a:pPr>
            <a:r>
              <a:rPr lang="en-US" sz="1600" dirty="0">
                <a:solidFill>
                  <a:srgbClr val="262626"/>
                </a:solidFill>
              </a:rPr>
              <a:t>These days, you must prove that you know how to solve a complex problem by </a:t>
            </a:r>
          </a:p>
          <a:p>
            <a:pPr lvl="1">
              <a:lnSpc>
                <a:spcPct val="90000"/>
              </a:lnSpc>
            </a:pPr>
            <a:r>
              <a:rPr lang="en-US" sz="1600" dirty="0">
                <a:solidFill>
                  <a:srgbClr val="262626"/>
                </a:solidFill>
              </a:rPr>
              <a:t>coordinating with others</a:t>
            </a:r>
          </a:p>
          <a:p>
            <a:pPr lvl="1">
              <a:lnSpc>
                <a:spcPct val="90000"/>
              </a:lnSpc>
            </a:pPr>
            <a:r>
              <a:rPr lang="en-US" sz="1600" dirty="0">
                <a:solidFill>
                  <a:srgbClr val="262626"/>
                </a:solidFill>
              </a:rPr>
              <a:t>following up properly</a:t>
            </a:r>
          </a:p>
          <a:p>
            <a:pPr lvl="1">
              <a:lnSpc>
                <a:spcPct val="90000"/>
              </a:lnSpc>
            </a:pPr>
            <a:r>
              <a:rPr lang="en-US" sz="1600" dirty="0">
                <a:solidFill>
                  <a:srgbClr val="262626"/>
                </a:solidFill>
              </a:rPr>
              <a:t>managing your time</a:t>
            </a:r>
          </a:p>
          <a:p>
            <a:pPr lvl="1">
              <a:lnSpc>
                <a:spcPct val="90000"/>
              </a:lnSpc>
            </a:pPr>
            <a:r>
              <a:rPr lang="en-US" sz="1600" dirty="0">
                <a:solidFill>
                  <a:srgbClr val="262626"/>
                </a:solidFill>
              </a:rPr>
              <a:t>reading between the lines.</a:t>
            </a:r>
          </a:p>
        </p:txBody>
      </p:sp>
      <p:pic>
        <p:nvPicPr>
          <p:cNvPr id="4" name="Picture 3">
            <a:extLst>
              <a:ext uri="{FF2B5EF4-FFF2-40B4-BE49-F238E27FC236}">
                <a16:creationId xmlns:a16="http://schemas.microsoft.com/office/drawing/2014/main" id="{BE735120-0BD4-CE50-9E43-3DFDB5F9F377}"/>
              </a:ext>
            </a:extLst>
          </p:cNvPr>
          <p:cNvPicPr>
            <a:picLocks noChangeAspect="1"/>
          </p:cNvPicPr>
          <p:nvPr/>
        </p:nvPicPr>
        <p:blipFill rotWithShape="1">
          <a:blip r:embed="rId3"/>
          <a:srcRect t="4445"/>
          <a:stretch/>
        </p:blipFill>
        <p:spPr>
          <a:xfrm>
            <a:off x="8085026" y="3126135"/>
            <a:ext cx="2739728" cy="2002729"/>
          </a:xfrm>
          <a:prstGeom prst="rect">
            <a:avLst/>
          </a:prstGeom>
          <a:ln w="57150" cmpd="thickThin">
            <a:solidFill>
              <a:srgbClr val="7F7F7F"/>
            </a:solidFill>
            <a:miter lim="800000"/>
          </a:ln>
        </p:spPr>
      </p:pic>
    </p:spTree>
    <p:extLst>
      <p:ext uri="{BB962C8B-B14F-4D97-AF65-F5344CB8AC3E}">
        <p14:creationId xmlns:p14="http://schemas.microsoft.com/office/powerpoint/2010/main" val="270628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D7157-1264-6998-8A39-E2AB26031CFB}"/>
              </a:ext>
            </a:extLst>
          </p:cNvPr>
          <p:cNvSpPr>
            <a:spLocks noGrp="1"/>
          </p:cNvSpPr>
          <p:nvPr>
            <p:ph type="title"/>
          </p:nvPr>
        </p:nvSpPr>
        <p:spPr>
          <a:xfrm>
            <a:off x="1295402" y="982132"/>
            <a:ext cx="9601196" cy="1303867"/>
          </a:xfrm>
        </p:spPr>
        <p:txBody>
          <a:bodyPr>
            <a:normAutofit/>
          </a:bodyPr>
          <a:lstStyle/>
          <a:p>
            <a:r>
              <a:rPr lang="en-US" dirty="0">
                <a:solidFill>
                  <a:srgbClr val="262626"/>
                </a:solidFill>
              </a:rPr>
              <a:t>Are you an ideal team player?</a:t>
            </a:r>
          </a:p>
        </p:txBody>
      </p:sp>
      <p:graphicFrame>
        <p:nvGraphicFramePr>
          <p:cNvPr id="7" name="Content Placeholder 4">
            <a:extLst>
              <a:ext uri="{FF2B5EF4-FFF2-40B4-BE49-F238E27FC236}">
                <a16:creationId xmlns:a16="http://schemas.microsoft.com/office/drawing/2014/main" id="{0E6345D9-69A9-1387-7D91-4807B455D86B}"/>
              </a:ext>
            </a:extLst>
          </p:cNvPr>
          <p:cNvGraphicFramePr>
            <a:graphicFrameLocks noGrp="1"/>
          </p:cNvGraphicFramePr>
          <p:nvPr>
            <p:ph idx="1"/>
            <p:extLst>
              <p:ext uri="{D42A27DB-BD31-4B8C-83A1-F6EECF244321}">
                <p14:modId xmlns:p14="http://schemas.microsoft.com/office/powerpoint/2010/main" val="2237238948"/>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0525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AFFDA-ECEA-C6C3-2222-F031C1248818}"/>
              </a:ext>
            </a:extLst>
          </p:cNvPr>
          <p:cNvSpPr>
            <a:spLocks noGrp="1"/>
          </p:cNvSpPr>
          <p:nvPr>
            <p:ph type="title"/>
          </p:nvPr>
        </p:nvSpPr>
        <p:spPr/>
        <p:txBody>
          <a:bodyPr>
            <a:normAutofit/>
          </a:bodyPr>
          <a:lstStyle/>
          <a:p>
            <a:r>
              <a:rPr lang="en-US" dirty="0"/>
              <a:t>Non-Ideal Team Players</a:t>
            </a:r>
            <a:br>
              <a:rPr lang="en-US" dirty="0"/>
            </a:br>
            <a:r>
              <a:rPr lang="en-US" sz="2800" dirty="0"/>
              <a:t>Which one are you?</a:t>
            </a:r>
            <a:endParaRPr lang="en-US" dirty="0"/>
          </a:p>
        </p:txBody>
      </p:sp>
      <p:graphicFrame>
        <p:nvGraphicFramePr>
          <p:cNvPr id="4" name="Content Placeholder 3">
            <a:extLst>
              <a:ext uri="{FF2B5EF4-FFF2-40B4-BE49-F238E27FC236}">
                <a16:creationId xmlns:a16="http://schemas.microsoft.com/office/drawing/2014/main" id="{7E1816F7-E42C-ABEC-2360-687870FCAA47}"/>
              </a:ext>
            </a:extLst>
          </p:cNvPr>
          <p:cNvGraphicFramePr>
            <a:graphicFrameLocks noGrp="1"/>
          </p:cNvGraphicFramePr>
          <p:nvPr>
            <p:ph idx="1"/>
            <p:extLst>
              <p:ext uri="{D42A27DB-BD31-4B8C-83A1-F6EECF244321}">
                <p14:modId xmlns:p14="http://schemas.microsoft.com/office/powerpoint/2010/main" val="287921509"/>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5926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B3C3E-6D7D-86D5-CF2E-F5AFC0043378}"/>
              </a:ext>
            </a:extLst>
          </p:cNvPr>
          <p:cNvSpPr>
            <a:spLocks noGrp="1"/>
          </p:cNvSpPr>
          <p:nvPr>
            <p:ph type="title"/>
          </p:nvPr>
        </p:nvSpPr>
        <p:spPr>
          <a:xfrm>
            <a:off x="1295401" y="982132"/>
            <a:ext cx="9601196" cy="1303867"/>
          </a:xfrm>
        </p:spPr>
        <p:txBody>
          <a:bodyPr/>
          <a:lstStyle/>
          <a:p>
            <a:r>
              <a:rPr lang="en-US" dirty="0"/>
              <a:t>Improving as a Team Player</a:t>
            </a:r>
          </a:p>
        </p:txBody>
      </p:sp>
      <p:sp>
        <p:nvSpPr>
          <p:cNvPr id="3" name="Content Placeholder 2">
            <a:extLst>
              <a:ext uri="{FF2B5EF4-FFF2-40B4-BE49-F238E27FC236}">
                <a16:creationId xmlns:a16="http://schemas.microsoft.com/office/drawing/2014/main" id="{331E942C-DEBE-CA04-1A56-1AA6F8E396EC}"/>
              </a:ext>
            </a:extLst>
          </p:cNvPr>
          <p:cNvSpPr>
            <a:spLocks noGrp="1"/>
          </p:cNvSpPr>
          <p:nvPr>
            <p:ph idx="1"/>
          </p:nvPr>
        </p:nvSpPr>
        <p:spPr/>
        <p:txBody>
          <a:bodyPr/>
          <a:lstStyle/>
          <a:p>
            <a:r>
              <a:rPr lang="en-US" dirty="0"/>
              <a:t>Ask for feedback from trusted individuals and incorporate this in your life.</a:t>
            </a:r>
          </a:p>
          <a:p>
            <a:r>
              <a:rPr lang="en-US" dirty="0"/>
              <a:t>Learn to give this feedback to those around you who need it.</a:t>
            </a:r>
          </a:p>
          <a:p>
            <a:r>
              <a:rPr lang="en-US" dirty="0"/>
              <a:t>We’ll discuss this again later in the semester.</a:t>
            </a:r>
          </a:p>
        </p:txBody>
      </p:sp>
    </p:spTree>
    <p:extLst>
      <p:ext uri="{BB962C8B-B14F-4D97-AF65-F5344CB8AC3E}">
        <p14:creationId xmlns:p14="http://schemas.microsoft.com/office/powerpoint/2010/main" val="3935959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86672-CAED-6EF2-1861-58B14F890E5E}"/>
              </a:ext>
            </a:extLst>
          </p:cNvPr>
          <p:cNvSpPr>
            <a:spLocks noGrp="1"/>
          </p:cNvSpPr>
          <p:nvPr>
            <p:ph type="title"/>
          </p:nvPr>
        </p:nvSpPr>
        <p:spPr>
          <a:xfrm>
            <a:off x="1295402" y="982132"/>
            <a:ext cx="9601196" cy="1303867"/>
          </a:xfrm>
        </p:spPr>
        <p:txBody>
          <a:bodyPr>
            <a:normAutofit/>
          </a:bodyPr>
          <a:lstStyle/>
          <a:p>
            <a:r>
              <a:rPr lang="en-US" dirty="0">
                <a:solidFill>
                  <a:srgbClr val="262626"/>
                </a:solidFill>
              </a:rPr>
              <a:t>Self Assessment</a:t>
            </a:r>
          </a:p>
        </p:txBody>
      </p:sp>
      <p:sp>
        <p:nvSpPr>
          <p:cNvPr id="3" name="Content Placeholder 2">
            <a:extLst>
              <a:ext uri="{FF2B5EF4-FFF2-40B4-BE49-F238E27FC236}">
                <a16:creationId xmlns:a16="http://schemas.microsoft.com/office/drawing/2014/main" id="{3B6F35D3-FDF9-DD8D-B133-73C27DA7E516}"/>
              </a:ext>
            </a:extLst>
          </p:cNvPr>
          <p:cNvSpPr>
            <a:spLocks noGrp="1"/>
          </p:cNvSpPr>
          <p:nvPr>
            <p:ph idx="1"/>
          </p:nvPr>
        </p:nvSpPr>
        <p:spPr>
          <a:xfrm>
            <a:off x="1295402" y="2556932"/>
            <a:ext cx="6256866" cy="3318936"/>
          </a:xfrm>
        </p:spPr>
        <p:txBody>
          <a:bodyPr>
            <a:normAutofit fontScale="85000" lnSpcReduction="10000"/>
          </a:bodyPr>
          <a:lstStyle/>
          <a:p>
            <a:pPr>
              <a:lnSpc>
                <a:spcPct val="90000"/>
              </a:lnSpc>
            </a:pPr>
            <a:r>
              <a:rPr lang="en-US" sz="1800" dirty="0">
                <a:solidFill>
                  <a:srgbClr val="262626"/>
                </a:solidFill>
              </a:rPr>
              <a:t>This self-assessment uses a Likert scale to assess your attitudes about 6 areas of emotional intelligence.</a:t>
            </a:r>
          </a:p>
          <a:p>
            <a:pPr lvl="1">
              <a:lnSpc>
                <a:spcPct val="90000"/>
              </a:lnSpc>
            </a:pPr>
            <a:r>
              <a:rPr lang="en-US" sz="1800" dirty="0">
                <a:solidFill>
                  <a:srgbClr val="262626"/>
                </a:solidFill>
              </a:rPr>
              <a:t>Self-Awareness</a:t>
            </a:r>
          </a:p>
          <a:p>
            <a:pPr lvl="1">
              <a:lnSpc>
                <a:spcPct val="90000"/>
              </a:lnSpc>
            </a:pPr>
            <a:r>
              <a:rPr lang="en-US" sz="1800" dirty="0">
                <a:solidFill>
                  <a:srgbClr val="262626"/>
                </a:solidFill>
              </a:rPr>
              <a:t>Self-Discipline</a:t>
            </a:r>
          </a:p>
          <a:p>
            <a:pPr lvl="1">
              <a:lnSpc>
                <a:spcPct val="90000"/>
              </a:lnSpc>
            </a:pPr>
            <a:r>
              <a:rPr lang="en-US" sz="1800" dirty="0">
                <a:solidFill>
                  <a:srgbClr val="262626"/>
                </a:solidFill>
              </a:rPr>
              <a:t>Social Awareness</a:t>
            </a:r>
          </a:p>
          <a:p>
            <a:pPr lvl="1">
              <a:lnSpc>
                <a:spcPct val="90000"/>
              </a:lnSpc>
            </a:pPr>
            <a:r>
              <a:rPr lang="en-US" sz="1800" dirty="0">
                <a:solidFill>
                  <a:srgbClr val="262626"/>
                </a:solidFill>
              </a:rPr>
              <a:t>Relationship Management</a:t>
            </a:r>
          </a:p>
          <a:p>
            <a:pPr lvl="1">
              <a:lnSpc>
                <a:spcPct val="90000"/>
              </a:lnSpc>
            </a:pPr>
            <a:r>
              <a:rPr lang="en-US" sz="1800" dirty="0">
                <a:solidFill>
                  <a:srgbClr val="262626"/>
                </a:solidFill>
              </a:rPr>
              <a:t>Organizational Awareness</a:t>
            </a:r>
          </a:p>
          <a:p>
            <a:pPr lvl="1">
              <a:lnSpc>
                <a:spcPct val="90000"/>
              </a:lnSpc>
            </a:pPr>
            <a:r>
              <a:rPr lang="en-US" sz="1800" dirty="0">
                <a:solidFill>
                  <a:srgbClr val="262626"/>
                </a:solidFill>
              </a:rPr>
              <a:t>Organizational Management</a:t>
            </a:r>
          </a:p>
          <a:p>
            <a:pPr>
              <a:lnSpc>
                <a:spcPct val="90000"/>
              </a:lnSpc>
            </a:pPr>
            <a:r>
              <a:rPr lang="en-US" sz="1800" dirty="0">
                <a:solidFill>
                  <a:srgbClr val="262626"/>
                </a:solidFill>
              </a:rPr>
              <a:t>Don’t over think the questions. Go with your gut reaction to each question.</a:t>
            </a:r>
          </a:p>
          <a:p>
            <a:pPr>
              <a:lnSpc>
                <a:spcPct val="90000"/>
              </a:lnSpc>
            </a:pPr>
            <a:r>
              <a:rPr lang="en-US" sz="4000" dirty="0">
                <a:solidFill>
                  <a:srgbClr val="262626"/>
                </a:solidFill>
                <a:hlinkClick r:id="rId2"/>
              </a:rPr>
              <a:t>https://tinyurl.com/28e7jnz4</a:t>
            </a:r>
            <a:endParaRPr lang="en-US" sz="4000" dirty="0">
              <a:solidFill>
                <a:srgbClr val="262626"/>
              </a:solidFill>
            </a:endParaRPr>
          </a:p>
          <a:p>
            <a:pPr>
              <a:lnSpc>
                <a:spcPct val="90000"/>
              </a:lnSpc>
            </a:pPr>
            <a:endParaRPr lang="en-US" sz="1200" u="sng" dirty="0">
              <a:solidFill>
                <a:srgbClr val="262626"/>
              </a:solidFill>
            </a:endParaRPr>
          </a:p>
        </p:txBody>
      </p:sp>
      <p:pic>
        <p:nvPicPr>
          <p:cNvPr id="5" name="Picture 4">
            <a:extLst>
              <a:ext uri="{FF2B5EF4-FFF2-40B4-BE49-F238E27FC236}">
                <a16:creationId xmlns:a16="http://schemas.microsoft.com/office/drawing/2014/main" id="{E686A3EE-812B-EC55-80AD-F6A115C76BC8}"/>
              </a:ext>
            </a:extLst>
          </p:cNvPr>
          <p:cNvPicPr>
            <a:picLocks noChangeAspect="1"/>
          </p:cNvPicPr>
          <p:nvPr/>
        </p:nvPicPr>
        <p:blipFill>
          <a:blip r:embed="rId3"/>
          <a:stretch>
            <a:fillRect/>
          </a:stretch>
        </p:blipFill>
        <p:spPr>
          <a:xfrm>
            <a:off x="8085026" y="2729097"/>
            <a:ext cx="2739728" cy="2796805"/>
          </a:xfrm>
          <a:prstGeom prst="rect">
            <a:avLst/>
          </a:prstGeom>
          <a:ln w="57150" cmpd="thickThin">
            <a:solidFill>
              <a:srgbClr val="7F7F7F"/>
            </a:solidFill>
            <a:miter lim="800000"/>
          </a:ln>
        </p:spPr>
      </p:pic>
    </p:spTree>
    <p:extLst>
      <p:ext uri="{BB962C8B-B14F-4D97-AF65-F5344CB8AC3E}">
        <p14:creationId xmlns:p14="http://schemas.microsoft.com/office/powerpoint/2010/main" val="1436565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788E2-4484-C6CE-3424-B011A91E064A}"/>
              </a:ext>
            </a:extLst>
          </p:cNvPr>
          <p:cNvSpPr>
            <a:spLocks noGrp="1"/>
          </p:cNvSpPr>
          <p:nvPr>
            <p:ph type="title"/>
          </p:nvPr>
        </p:nvSpPr>
        <p:spPr>
          <a:xfrm>
            <a:off x="6553770" y="1041401"/>
            <a:ext cx="4538526" cy="2345264"/>
          </a:xfrm>
        </p:spPr>
        <p:txBody>
          <a:bodyPr vert="horz" lIns="91440" tIns="45720" rIns="91440" bIns="45720" rtlCol="0" anchor="b">
            <a:normAutofit/>
          </a:bodyPr>
          <a:lstStyle/>
          <a:p>
            <a:r>
              <a:rPr lang="en-US" sz="5400"/>
              <a:t>Next Time</a:t>
            </a:r>
          </a:p>
        </p:txBody>
      </p:sp>
      <p:sp>
        <p:nvSpPr>
          <p:cNvPr id="3" name="Content Placeholder 2">
            <a:extLst>
              <a:ext uri="{FF2B5EF4-FFF2-40B4-BE49-F238E27FC236}">
                <a16:creationId xmlns:a16="http://schemas.microsoft.com/office/drawing/2014/main" id="{F6CB2671-B852-D135-D89E-04BC2EAFBE2F}"/>
              </a:ext>
            </a:extLst>
          </p:cNvPr>
          <p:cNvSpPr>
            <a:spLocks noGrp="1"/>
          </p:cNvSpPr>
          <p:nvPr>
            <p:ph idx="1"/>
          </p:nvPr>
        </p:nvSpPr>
        <p:spPr>
          <a:xfrm>
            <a:off x="6579045" y="3657596"/>
            <a:ext cx="4513252" cy="1933463"/>
          </a:xfrm>
        </p:spPr>
        <p:txBody>
          <a:bodyPr vert="horz" lIns="91440" tIns="45720" rIns="91440" bIns="45720" rtlCol="0" anchor="t">
            <a:normAutofit/>
          </a:bodyPr>
          <a:lstStyle/>
          <a:p>
            <a:pPr marL="0" indent="0" algn="ctr">
              <a:buNone/>
            </a:pPr>
            <a:r>
              <a:rPr lang="en-US" sz="2100" dirty="0">
                <a:solidFill>
                  <a:schemeClr val="tx1"/>
                </a:solidFill>
              </a:rPr>
              <a:t>Self-Awareness</a:t>
            </a:r>
          </a:p>
          <a:p>
            <a:pPr marL="0" indent="0" algn="ctr">
              <a:buNone/>
            </a:pPr>
            <a:r>
              <a:rPr lang="en-US" sz="2100" dirty="0">
                <a:solidFill>
                  <a:schemeClr val="tx1"/>
                </a:solidFill>
              </a:rPr>
              <a:t>Team Formation End of Week 2</a:t>
            </a:r>
          </a:p>
        </p:txBody>
      </p:sp>
      <p:pic>
        <p:nvPicPr>
          <p:cNvPr id="5" name="Picture 4" descr="Long shot of a road with trees&#10;&#10;Description automatically generated">
            <a:extLst>
              <a:ext uri="{FF2B5EF4-FFF2-40B4-BE49-F238E27FC236}">
                <a16:creationId xmlns:a16="http://schemas.microsoft.com/office/drawing/2014/main" id="{5EF6A15E-EBB3-208B-A368-0346DD924D7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5150" r="7227" b="-2"/>
          <a:stretch/>
        </p:blipFill>
        <p:spPr>
          <a:xfrm>
            <a:off x="1412683" y="1410208"/>
            <a:ext cx="4348925" cy="3858780"/>
          </a:xfrm>
          <a:prstGeom prst="rect">
            <a:avLst/>
          </a:prstGeom>
        </p:spPr>
      </p:pic>
    </p:spTree>
    <p:extLst>
      <p:ext uri="{BB962C8B-B14F-4D97-AF65-F5344CB8AC3E}">
        <p14:creationId xmlns:p14="http://schemas.microsoft.com/office/powerpoint/2010/main" val="2406511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5D87D2-C101-AC60-8714-92EEAB858A4B}"/>
              </a:ext>
            </a:extLst>
          </p:cNvPr>
          <p:cNvPicPr>
            <a:picLocks noChangeAspect="1"/>
          </p:cNvPicPr>
          <p:nvPr/>
        </p:nvPicPr>
        <p:blipFill>
          <a:blip r:embed="rId2"/>
          <a:stretch>
            <a:fillRect/>
          </a:stretch>
        </p:blipFill>
        <p:spPr>
          <a:xfrm>
            <a:off x="1157287" y="71437"/>
            <a:ext cx="9877425" cy="6715125"/>
          </a:xfrm>
          <a:prstGeom prst="rect">
            <a:avLst/>
          </a:prstGeom>
        </p:spPr>
      </p:pic>
    </p:spTree>
    <p:extLst>
      <p:ext uri="{BB962C8B-B14F-4D97-AF65-F5344CB8AC3E}">
        <p14:creationId xmlns:p14="http://schemas.microsoft.com/office/powerpoint/2010/main" val="3888109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D321-CEFB-2F14-91B2-B8D3996E830C}"/>
              </a:ext>
            </a:extLst>
          </p:cNvPr>
          <p:cNvSpPr>
            <a:spLocks noGrp="1"/>
          </p:cNvSpPr>
          <p:nvPr>
            <p:ph type="ctrTitle"/>
          </p:nvPr>
        </p:nvSpPr>
        <p:spPr>
          <a:xfrm>
            <a:off x="2688165" y="2895424"/>
            <a:ext cx="6815669" cy="1515533"/>
          </a:xfrm>
        </p:spPr>
        <p:txBody>
          <a:bodyPr/>
          <a:lstStyle/>
          <a:p>
            <a:r>
              <a:rPr lang="en-US" dirty="0"/>
              <a:t>CSE 170</a:t>
            </a:r>
            <a:br>
              <a:rPr lang="en-US" dirty="0"/>
            </a:br>
            <a:r>
              <a:rPr lang="en-US" dirty="0"/>
              <a:t>Technical Teamwork</a:t>
            </a:r>
            <a:br>
              <a:rPr lang="en-US" dirty="0"/>
            </a:br>
            <a:r>
              <a:rPr lang="en-US" dirty="0"/>
              <a:t>Spring 2024</a:t>
            </a:r>
          </a:p>
        </p:txBody>
      </p:sp>
      <p:sp>
        <p:nvSpPr>
          <p:cNvPr id="3" name="Subtitle 2">
            <a:extLst>
              <a:ext uri="{FF2B5EF4-FFF2-40B4-BE49-F238E27FC236}">
                <a16:creationId xmlns:a16="http://schemas.microsoft.com/office/drawing/2014/main" id="{810803A9-DE20-5ADF-6186-A4BA2AF394FA}"/>
              </a:ext>
            </a:extLst>
          </p:cNvPr>
          <p:cNvSpPr>
            <a:spLocks noGrp="1"/>
          </p:cNvSpPr>
          <p:nvPr>
            <p:ph type="subTitle" idx="1"/>
          </p:nvPr>
        </p:nvSpPr>
        <p:spPr>
          <a:xfrm>
            <a:off x="2692398" y="4487159"/>
            <a:ext cx="6815669" cy="491240"/>
          </a:xfrm>
        </p:spPr>
        <p:txBody>
          <a:bodyPr/>
          <a:lstStyle/>
          <a:p>
            <a:r>
              <a:rPr lang="en-US" dirty="0"/>
              <a:t>Teamwork Overview</a:t>
            </a:r>
          </a:p>
        </p:txBody>
      </p:sp>
    </p:spTree>
    <p:extLst>
      <p:ext uri="{BB962C8B-B14F-4D97-AF65-F5344CB8AC3E}">
        <p14:creationId xmlns:p14="http://schemas.microsoft.com/office/powerpoint/2010/main" val="2574966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6D355-903E-B53F-6A3B-529AD647E42D}"/>
              </a:ext>
            </a:extLst>
          </p:cNvPr>
          <p:cNvSpPr>
            <a:spLocks noGrp="1"/>
          </p:cNvSpPr>
          <p:nvPr>
            <p:ph type="title"/>
          </p:nvPr>
        </p:nvSpPr>
        <p:spPr/>
        <p:txBody>
          <a:bodyPr/>
          <a:lstStyle/>
          <a:p>
            <a:r>
              <a:rPr lang="en-US" dirty="0"/>
              <a:t>Opening Prayer</a:t>
            </a:r>
          </a:p>
        </p:txBody>
      </p:sp>
    </p:spTree>
    <p:extLst>
      <p:ext uri="{BB962C8B-B14F-4D97-AF65-F5344CB8AC3E}">
        <p14:creationId xmlns:p14="http://schemas.microsoft.com/office/powerpoint/2010/main" val="3096152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61111-ABCF-BF24-B8C8-82B1AEFADB14}"/>
              </a:ext>
            </a:extLst>
          </p:cNvPr>
          <p:cNvSpPr>
            <a:spLocks noGrp="1"/>
          </p:cNvSpPr>
          <p:nvPr>
            <p:ph type="title"/>
          </p:nvPr>
        </p:nvSpPr>
        <p:spPr>
          <a:xfrm>
            <a:off x="1295402" y="982132"/>
            <a:ext cx="9601196" cy="1303867"/>
          </a:xfrm>
        </p:spPr>
        <p:txBody>
          <a:bodyPr>
            <a:normAutofit/>
          </a:bodyPr>
          <a:lstStyle/>
          <a:p>
            <a:r>
              <a:rPr lang="en-US" dirty="0">
                <a:solidFill>
                  <a:srgbClr val="262626"/>
                </a:solidFill>
              </a:rPr>
              <a:t>Spiritual Thought</a:t>
            </a:r>
          </a:p>
        </p:txBody>
      </p:sp>
      <p:sp>
        <p:nvSpPr>
          <p:cNvPr id="3" name="Content Placeholder 2">
            <a:extLst>
              <a:ext uri="{FF2B5EF4-FFF2-40B4-BE49-F238E27FC236}">
                <a16:creationId xmlns:a16="http://schemas.microsoft.com/office/drawing/2014/main" id="{6874D325-DF69-91EB-C18B-CA0ED0ED63A3}"/>
              </a:ext>
            </a:extLst>
          </p:cNvPr>
          <p:cNvSpPr>
            <a:spLocks noGrp="1"/>
          </p:cNvSpPr>
          <p:nvPr>
            <p:ph idx="1"/>
          </p:nvPr>
        </p:nvSpPr>
        <p:spPr>
          <a:xfrm>
            <a:off x="1295402" y="2556932"/>
            <a:ext cx="6256866" cy="3318936"/>
          </a:xfrm>
        </p:spPr>
        <p:txBody>
          <a:bodyPr>
            <a:normAutofit/>
          </a:bodyPr>
          <a:lstStyle/>
          <a:p>
            <a:pPr marL="0" indent="0">
              <a:buNone/>
            </a:pPr>
            <a:r>
              <a:rPr lang="en-US" sz="2200" dirty="0">
                <a:solidFill>
                  <a:srgbClr val="262626"/>
                </a:solidFill>
              </a:rPr>
              <a:t>As you walk the covenant path, from baptism to the temple and throughout life, I promise you power to go against the natural worldly flow—power to learn, power to repent and be sanctified, and power to find hope, comfort, and even joy as you face life’s challenges. </a:t>
            </a:r>
          </a:p>
          <a:p>
            <a:pPr marL="0" indent="0">
              <a:buNone/>
            </a:pPr>
            <a:endParaRPr lang="en-US" sz="2200" dirty="0">
              <a:solidFill>
                <a:srgbClr val="262626"/>
              </a:solidFill>
            </a:endParaRPr>
          </a:p>
          <a:p>
            <a:pPr marL="0" indent="0">
              <a:buNone/>
            </a:pPr>
            <a:r>
              <a:rPr lang="en-US" sz="2200" dirty="0">
                <a:solidFill>
                  <a:srgbClr val="262626"/>
                </a:solidFill>
              </a:rPr>
              <a:t>Dale G. </a:t>
            </a:r>
            <a:r>
              <a:rPr lang="en-US" sz="2200" dirty="0" err="1">
                <a:solidFill>
                  <a:srgbClr val="262626"/>
                </a:solidFill>
              </a:rPr>
              <a:t>Renlund</a:t>
            </a:r>
            <a:r>
              <a:rPr lang="en-US" sz="2200" dirty="0">
                <a:solidFill>
                  <a:srgbClr val="262626"/>
                </a:solidFill>
              </a:rPr>
              <a:t> – </a:t>
            </a:r>
            <a:r>
              <a:rPr lang="en-US" sz="2200" i="1" dirty="0">
                <a:solidFill>
                  <a:srgbClr val="262626"/>
                </a:solidFill>
              </a:rPr>
              <a:t>Accessing God’s Power through Covenants – </a:t>
            </a:r>
            <a:r>
              <a:rPr lang="en-US" sz="2200" dirty="0">
                <a:solidFill>
                  <a:srgbClr val="262626"/>
                </a:solidFill>
              </a:rPr>
              <a:t>Apr. 2023</a:t>
            </a:r>
          </a:p>
        </p:txBody>
      </p:sp>
      <p:pic>
        <p:nvPicPr>
          <p:cNvPr id="1030" name="Picture 6">
            <a:extLst>
              <a:ext uri="{FF2B5EF4-FFF2-40B4-BE49-F238E27FC236}">
                <a16:creationId xmlns:a16="http://schemas.microsoft.com/office/drawing/2014/main" id="{A2111772-BDF5-0534-185D-BF69C822CE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 b="7215"/>
          <a:stretch/>
        </p:blipFill>
        <p:spPr bwMode="auto">
          <a:xfrm>
            <a:off x="8225068" y="2701180"/>
            <a:ext cx="2459643" cy="2852640"/>
          </a:xfrm>
          <a:prstGeom prst="rect">
            <a:avLst/>
          </a:prstGeom>
          <a:noFill/>
          <a:ln w="57150" cmpd="thickThin">
            <a:solidFill>
              <a:srgbClr val="7F7F7F"/>
            </a:solidFill>
            <a:miter lim="8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139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1A1AD-805F-7F27-EE29-B0166867AE1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306612C-C4BE-D795-7E95-804AC7A46A04}"/>
              </a:ext>
            </a:extLst>
          </p:cNvPr>
          <p:cNvSpPr>
            <a:spLocks noGrp="1"/>
          </p:cNvSpPr>
          <p:nvPr>
            <p:ph idx="1"/>
          </p:nvPr>
        </p:nvSpPr>
        <p:spPr/>
        <p:txBody>
          <a:bodyPr/>
          <a:lstStyle/>
          <a:p>
            <a:r>
              <a:rPr lang="en-US" dirty="0"/>
              <a:t>Emotional Intelligence - Review</a:t>
            </a:r>
          </a:p>
          <a:p>
            <a:r>
              <a:rPr lang="en-US" dirty="0"/>
              <a:t>U01 Prepare:</a:t>
            </a:r>
          </a:p>
          <a:p>
            <a:pPr lvl="1"/>
            <a:r>
              <a:rPr lang="en-US" dirty="0"/>
              <a:t>A Steady Upward Course</a:t>
            </a:r>
          </a:p>
          <a:p>
            <a:pPr lvl="1"/>
            <a:r>
              <a:rPr lang="en-US" dirty="0"/>
              <a:t>Teamwork: The Most Vital 'Soft Skill'? </a:t>
            </a:r>
          </a:p>
          <a:p>
            <a:pPr lvl="1"/>
            <a:r>
              <a:rPr lang="en-US" dirty="0"/>
              <a:t>Are you an ideal team player? | Patrick Lencioni | </a:t>
            </a:r>
            <a:r>
              <a:rPr lang="en-US" dirty="0" err="1"/>
              <a:t>TEDxUniversityofNevada</a:t>
            </a:r>
            <a:endParaRPr lang="en-US" dirty="0"/>
          </a:p>
          <a:p>
            <a:r>
              <a:rPr lang="en-US" dirty="0"/>
              <a:t>U01 Prove: Self Assessment</a:t>
            </a:r>
          </a:p>
        </p:txBody>
      </p:sp>
    </p:spTree>
    <p:extLst>
      <p:ext uri="{BB962C8B-B14F-4D97-AF65-F5344CB8AC3E}">
        <p14:creationId xmlns:p14="http://schemas.microsoft.com/office/powerpoint/2010/main" val="2880821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784D8-561A-7CEC-0DDA-786468F19B9F}"/>
              </a:ext>
            </a:extLst>
          </p:cNvPr>
          <p:cNvSpPr>
            <a:spLocks noGrp="1"/>
          </p:cNvSpPr>
          <p:nvPr>
            <p:ph type="title"/>
          </p:nvPr>
        </p:nvSpPr>
        <p:spPr>
          <a:xfrm>
            <a:off x="1295402" y="982132"/>
            <a:ext cx="9601196" cy="1303867"/>
          </a:xfrm>
        </p:spPr>
        <p:txBody>
          <a:bodyPr>
            <a:normAutofit/>
          </a:bodyPr>
          <a:lstStyle/>
          <a:p>
            <a:r>
              <a:rPr lang="en-US" dirty="0">
                <a:solidFill>
                  <a:srgbClr val="262626"/>
                </a:solidFill>
              </a:rPr>
              <a:t>Introductions</a:t>
            </a:r>
          </a:p>
        </p:txBody>
      </p:sp>
      <p:sp>
        <p:nvSpPr>
          <p:cNvPr id="3" name="Content Placeholder 2">
            <a:extLst>
              <a:ext uri="{FF2B5EF4-FFF2-40B4-BE49-F238E27FC236}">
                <a16:creationId xmlns:a16="http://schemas.microsoft.com/office/drawing/2014/main" id="{6E4DA16A-AA01-1D56-33E7-97DEACB33C0D}"/>
              </a:ext>
            </a:extLst>
          </p:cNvPr>
          <p:cNvSpPr>
            <a:spLocks noGrp="1"/>
          </p:cNvSpPr>
          <p:nvPr>
            <p:ph idx="1"/>
          </p:nvPr>
        </p:nvSpPr>
        <p:spPr>
          <a:xfrm>
            <a:off x="1295402" y="2556932"/>
            <a:ext cx="6256866" cy="3318936"/>
          </a:xfrm>
        </p:spPr>
        <p:txBody>
          <a:bodyPr>
            <a:normAutofit/>
          </a:bodyPr>
          <a:lstStyle/>
          <a:p>
            <a:r>
              <a:rPr lang="en-US" dirty="0">
                <a:solidFill>
                  <a:srgbClr val="262626"/>
                </a:solidFill>
              </a:rPr>
              <a:t>Take a minute and introduce yourself to the other students at your table.</a:t>
            </a:r>
          </a:p>
          <a:p>
            <a:r>
              <a:rPr lang="en-US" dirty="0">
                <a:solidFill>
                  <a:srgbClr val="262626"/>
                </a:solidFill>
              </a:rPr>
              <a:t>What is your name?</a:t>
            </a:r>
          </a:p>
          <a:p>
            <a:r>
              <a:rPr lang="en-US" dirty="0">
                <a:solidFill>
                  <a:srgbClr val="262626"/>
                </a:solidFill>
              </a:rPr>
              <a:t>Where are you from?</a:t>
            </a:r>
          </a:p>
          <a:p>
            <a:r>
              <a:rPr lang="en-US" dirty="0">
                <a:solidFill>
                  <a:srgbClr val="262626"/>
                </a:solidFill>
              </a:rPr>
              <a:t>What is your major?</a:t>
            </a:r>
          </a:p>
          <a:p>
            <a:r>
              <a:rPr lang="en-US" dirty="0">
                <a:solidFill>
                  <a:srgbClr val="262626"/>
                </a:solidFill>
              </a:rPr>
              <a:t>What do you do outside of school?</a:t>
            </a:r>
          </a:p>
        </p:txBody>
      </p:sp>
      <p:pic>
        <p:nvPicPr>
          <p:cNvPr id="7" name="Graphic 6" descr="Board Room">
            <a:extLst>
              <a:ext uri="{FF2B5EF4-FFF2-40B4-BE49-F238E27FC236}">
                <a16:creationId xmlns:a16="http://schemas.microsoft.com/office/drawing/2014/main" id="{A4354C9F-F024-C63F-0B57-B9857BD4C0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85026" y="2757636"/>
            <a:ext cx="2739728" cy="2739728"/>
          </a:xfrm>
          <a:prstGeom prst="rect">
            <a:avLst/>
          </a:prstGeom>
          <a:ln w="57150" cmpd="thickThin">
            <a:solidFill>
              <a:srgbClr val="7F7F7F"/>
            </a:solidFill>
            <a:miter lim="800000"/>
          </a:ln>
        </p:spPr>
      </p:pic>
    </p:spTree>
    <p:extLst>
      <p:ext uri="{BB962C8B-B14F-4D97-AF65-F5344CB8AC3E}">
        <p14:creationId xmlns:p14="http://schemas.microsoft.com/office/powerpoint/2010/main" val="3978651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105C9-25FA-9989-913B-0DA55C72B86F}"/>
              </a:ext>
            </a:extLst>
          </p:cNvPr>
          <p:cNvSpPr>
            <a:spLocks noGrp="1"/>
          </p:cNvSpPr>
          <p:nvPr>
            <p:ph type="title"/>
          </p:nvPr>
        </p:nvSpPr>
        <p:spPr/>
        <p:txBody>
          <a:bodyPr/>
          <a:lstStyle/>
          <a:p>
            <a:r>
              <a:rPr lang="en-US" dirty="0"/>
              <a:t>Steady Upward Course Quotes</a:t>
            </a:r>
          </a:p>
        </p:txBody>
      </p:sp>
      <p:sp>
        <p:nvSpPr>
          <p:cNvPr id="3" name="Content Placeholder 2">
            <a:extLst>
              <a:ext uri="{FF2B5EF4-FFF2-40B4-BE49-F238E27FC236}">
                <a16:creationId xmlns:a16="http://schemas.microsoft.com/office/drawing/2014/main" id="{CA98E3D7-43D8-E4CD-493F-4954ABFE4B33}"/>
              </a:ext>
            </a:extLst>
          </p:cNvPr>
          <p:cNvSpPr>
            <a:spLocks noGrp="1"/>
          </p:cNvSpPr>
          <p:nvPr>
            <p:ph idx="1"/>
          </p:nvPr>
        </p:nvSpPr>
        <p:spPr/>
        <p:txBody>
          <a:bodyPr/>
          <a:lstStyle/>
          <a:p>
            <a:r>
              <a:rPr lang="en-US" dirty="0"/>
              <a:t>Each team has a quote about change, frugality or leadership from “A Steady Upward Course”</a:t>
            </a:r>
          </a:p>
          <a:p>
            <a:r>
              <a:rPr lang="en-US" dirty="0"/>
              <a:t>Discuss the quote and the question as a group for a few minutes.</a:t>
            </a:r>
          </a:p>
          <a:p>
            <a:r>
              <a:rPr lang="en-US" dirty="0"/>
              <a:t>Choose a spokesperson from your group. The spokesperson will summarize what you discussed.</a:t>
            </a:r>
          </a:p>
        </p:txBody>
      </p:sp>
    </p:spTree>
    <p:extLst>
      <p:ext uri="{BB962C8B-B14F-4D97-AF65-F5344CB8AC3E}">
        <p14:creationId xmlns:p14="http://schemas.microsoft.com/office/powerpoint/2010/main" val="2693249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6572-A26A-BE3F-503E-C0BA10BC31B4}"/>
              </a:ext>
            </a:extLst>
          </p:cNvPr>
          <p:cNvSpPr>
            <a:spLocks noGrp="1"/>
          </p:cNvSpPr>
          <p:nvPr>
            <p:ph type="title"/>
          </p:nvPr>
        </p:nvSpPr>
        <p:spPr/>
        <p:txBody>
          <a:bodyPr/>
          <a:lstStyle/>
          <a:p>
            <a:r>
              <a:rPr lang="en-US" dirty="0"/>
              <a:t>Change</a:t>
            </a:r>
          </a:p>
        </p:txBody>
      </p:sp>
      <p:sp>
        <p:nvSpPr>
          <p:cNvPr id="3" name="Content Placeholder 2">
            <a:extLst>
              <a:ext uri="{FF2B5EF4-FFF2-40B4-BE49-F238E27FC236}">
                <a16:creationId xmlns:a16="http://schemas.microsoft.com/office/drawing/2014/main" id="{A75BCB13-B83D-FA6C-DFFB-5A38696FAF78}"/>
              </a:ext>
            </a:extLst>
          </p:cNvPr>
          <p:cNvSpPr>
            <a:spLocks noGrp="1"/>
          </p:cNvSpPr>
          <p:nvPr>
            <p:ph idx="1"/>
          </p:nvPr>
        </p:nvSpPr>
        <p:spPr/>
        <p:txBody>
          <a:bodyPr>
            <a:normAutofit fontScale="92500" lnSpcReduction="10000"/>
          </a:bodyPr>
          <a:lstStyle/>
          <a:p>
            <a:r>
              <a:rPr lang="en-US" dirty="0"/>
              <a:t>First, change is part of life. For instance, growing up and growing older are adventures in change filled with uncertainties and surprises. And second, God, through prophets, prepared us to expect changes to accelerate in the world.</a:t>
            </a:r>
          </a:p>
          <a:p>
            <a:r>
              <a:rPr lang="en-US" dirty="0"/>
              <a:t>We will live for better or for worse with rapid change and the uncertainty it brings. You and I want to make that change work for the better for us and not for the worse.</a:t>
            </a:r>
          </a:p>
          <a:p>
            <a:r>
              <a:rPr lang="en-US" dirty="0"/>
              <a:t>Each of us can follow the example we have seen here. We can follow a steady upward course in a world of change without fear, welcoming the opportunities</a:t>
            </a:r>
          </a:p>
          <a:p>
            <a:r>
              <a:rPr lang="en-US" u="sng" dirty="0"/>
              <a:t>Why is it important to learn to expect and adapt to change in our careers?</a:t>
            </a:r>
          </a:p>
        </p:txBody>
      </p:sp>
    </p:spTree>
    <p:extLst>
      <p:ext uri="{BB962C8B-B14F-4D97-AF65-F5344CB8AC3E}">
        <p14:creationId xmlns:p14="http://schemas.microsoft.com/office/powerpoint/2010/main" val="39099669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B489F29A718C4D88051B41540A638A" ma:contentTypeVersion="4" ma:contentTypeDescription="Create a new document." ma:contentTypeScope="" ma:versionID="579dc37ee1aa4cd3aabca0e71d8c2012">
  <xsd:schema xmlns:xsd="http://www.w3.org/2001/XMLSchema" xmlns:xs="http://www.w3.org/2001/XMLSchema" xmlns:p="http://schemas.microsoft.com/office/2006/metadata/properties" xmlns:ns2="4f283d96-361e-493a-98cc-9811c45f92ff" targetNamespace="http://schemas.microsoft.com/office/2006/metadata/properties" ma:root="true" ma:fieldsID="32c94487416548a8025d8b11f23711af" ns2:_="">
    <xsd:import namespace="4f283d96-361e-493a-98cc-9811c45f92f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283d96-361e-493a-98cc-9811c45f92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253E7E-FD36-4D3D-8AF4-991982725934}"/>
</file>

<file path=customXml/itemProps2.xml><?xml version="1.0" encoding="utf-8"?>
<ds:datastoreItem xmlns:ds="http://schemas.openxmlformats.org/officeDocument/2006/customXml" ds:itemID="{A19EE9FA-09B2-4808-B055-6C00C69E4A49}"/>
</file>

<file path=customXml/itemProps3.xml><?xml version="1.0" encoding="utf-8"?>
<ds:datastoreItem xmlns:ds="http://schemas.openxmlformats.org/officeDocument/2006/customXml" ds:itemID="{38D158B7-0CA2-40DA-A3A5-156C22ED13FB}"/>
</file>

<file path=docProps/app.xml><?xml version="1.0" encoding="utf-8"?>
<Properties xmlns="http://schemas.openxmlformats.org/officeDocument/2006/extended-properties" xmlns:vt="http://schemas.openxmlformats.org/officeDocument/2006/docPropsVTypes">
  <Template>Organic</Template>
  <TotalTime>309</TotalTime>
  <Words>931</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Garamond</vt:lpstr>
      <vt:lpstr>Organic</vt:lpstr>
      <vt:lpstr>PowerPoint Presentation</vt:lpstr>
      <vt:lpstr>PowerPoint Presentation</vt:lpstr>
      <vt:lpstr>CSE 170 Technical Teamwork Spring 2024</vt:lpstr>
      <vt:lpstr>Opening Prayer</vt:lpstr>
      <vt:lpstr>Spiritual Thought</vt:lpstr>
      <vt:lpstr>Agenda</vt:lpstr>
      <vt:lpstr>Introductions</vt:lpstr>
      <vt:lpstr>Steady Upward Course Quotes</vt:lpstr>
      <vt:lpstr>Change</vt:lpstr>
      <vt:lpstr>Frugality</vt:lpstr>
      <vt:lpstr>Leadership</vt:lpstr>
      <vt:lpstr>Teamwork: The Most Vital ‘Soft Skill’?</vt:lpstr>
      <vt:lpstr>Are you an ideal team player?</vt:lpstr>
      <vt:lpstr>Non-Ideal Team Players Which one are you?</vt:lpstr>
      <vt:lpstr>Improving as a Team Player</vt:lpstr>
      <vt:lpstr>Self Assessment</vt:lpstr>
      <vt:lpstr>Next Time</vt:lpstr>
    </vt:vector>
  </TitlesOfParts>
  <Company>Brigham Young University 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170 Technical Teamwork Fall 2023</dc:title>
  <dc:creator>Briggs, Quinn</dc:creator>
  <cp:lastModifiedBy>Briggs, Quinn</cp:lastModifiedBy>
  <cp:revision>1</cp:revision>
  <cp:lastPrinted>2024-09-18T14:11:05Z</cp:lastPrinted>
  <dcterms:created xsi:type="dcterms:W3CDTF">2023-09-09T20:49:10Z</dcterms:created>
  <dcterms:modified xsi:type="dcterms:W3CDTF">2024-09-18T14:50:18Z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0x0101007EB489F29A718C4D88051B41540A638A</vt:lpwstr>
  </property>
</Properties>
</file>