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4.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4" r:id="rId4"/>
    <p:sldId id="307" r:id="rId5"/>
    <p:sldId id="324" r:id="rId6"/>
    <p:sldId id="379" r:id="rId7"/>
    <p:sldId id="373" r:id="rId8"/>
    <p:sldId id="383" r:id="rId9"/>
    <p:sldId id="380" r:id="rId10"/>
    <p:sldId id="384" r:id="rId11"/>
    <p:sldId id="30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356DF9-7A3F-4867-A293-422EE7B91B44}" v="51" dt="2024-10-01T20:43:37.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ggs, Quinn" userId="bd4ed5c9-a142-40f7-8e5e-68f389f6aa57" providerId="ADAL" clId="{764D4940-71CA-4B43-A1F4-AA85A81D89C7}"/>
    <pc:docChg chg="undo custSel addSld delSld modSld sldOrd">
      <pc:chgData name="Briggs, Quinn" userId="bd4ed5c9-a142-40f7-8e5e-68f389f6aa57" providerId="ADAL" clId="{764D4940-71CA-4B43-A1F4-AA85A81D89C7}" dt="2024-05-08T16:02:00.954" v="230"/>
      <pc:docMkLst>
        <pc:docMk/>
      </pc:docMkLst>
      <pc:sldChg chg="modSp mod">
        <pc:chgData name="Briggs, Quinn" userId="bd4ed5c9-a142-40f7-8e5e-68f389f6aa57" providerId="ADAL" clId="{764D4940-71CA-4B43-A1F4-AA85A81D89C7}" dt="2024-05-08T15:35:42.612" v="5" actId="20577"/>
        <pc:sldMkLst>
          <pc:docMk/>
          <pc:sldMk cId="2574966087" sldId="256"/>
        </pc:sldMkLst>
        <pc:spChg chg="mod">
          <ac:chgData name="Briggs, Quinn" userId="bd4ed5c9-a142-40f7-8e5e-68f389f6aa57" providerId="ADAL" clId="{764D4940-71CA-4B43-A1F4-AA85A81D89C7}" dt="2024-05-08T15:35:42.612" v="5" actId="20577"/>
          <ac:spMkLst>
            <pc:docMk/>
            <pc:sldMk cId="2574966087" sldId="256"/>
            <ac:spMk id="2" creationId="{DA4ED321-CEFB-2F14-91B2-B8D3996E830C}"/>
          </ac:spMkLst>
        </pc:spChg>
      </pc:sldChg>
      <pc:sldChg chg="add del">
        <pc:chgData name="Briggs, Quinn" userId="bd4ed5c9-a142-40f7-8e5e-68f389f6aa57" providerId="ADAL" clId="{764D4940-71CA-4B43-A1F4-AA85A81D89C7}" dt="2024-05-08T16:01:34.064" v="229" actId="47"/>
        <pc:sldMkLst>
          <pc:docMk/>
          <pc:sldMk cId="738628899" sldId="266"/>
        </pc:sldMkLst>
      </pc:sldChg>
      <pc:sldChg chg="modSp">
        <pc:chgData name="Briggs, Quinn" userId="bd4ed5c9-a142-40f7-8e5e-68f389f6aa57" providerId="ADAL" clId="{764D4940-71CA-4B43-A1F4-AA85A81D89C7}" dt="2024-05-08T15:35:55.736" v="8" actId="20577"/>
        <pc:sldMkLst>
          <pc:docMk/>
          <pc:sldMk cId="2880821013" sldId="307"/>
        </pc:sldMkLst>
        <pc:graphicFrameChg chg="mod">
          <ac:chgData name="Briggs, Quinn" userId="bd4ed5c9-a142-40f7-8e5e-68f389f6aa57" providerId="ADAL" clId="{764D4940-71CA-4B43-A1F4-AA85A81D89C7}" dt="2024-05-08T15:35:55.736" v="8" actId="20577"/>
          <ac:graphicFrameMkLst>
            <pc:docMk/>
            <pc:sldMk cId="2880821013" sldId="307"/>
            <ac:graphicFrameMk id="5" creationId="{18152F32-7CDC-047D-8687-C6FB9BA5E036}"/>
          </ac:graphicFrameMkLst>
        </pc:graphicFrameChg>
      </pc:sldChg>
      <pc:sldChg chg="modSp mod">
        <pc:chgData name="Briggs, Quinn" userId="bd4ed5c9-a142-40f7-8e5e-68f389f6aa57" providerId="ADAL" clId="{764D4940-71CA-4B43-A1F4-AA85A81D89C7}" dt="2024-05-08T15:36:54.612" v="53" actId="20577"/>
        <pc:sldMkLst>
          <pc:docMk/>
          <pc:sldMk cId="505528828" sldId="324"/>
        </pc:sldMkLst>
        <pc:spChg chg="mod">
          <ac:chgData name="Briggs, Quinn" userId="bd4ed5c9-a142-40f7-8e5e-68f389f6aa57" providerId="ADAL" clId="{764D4940-71CA-4B43-A1F4-AA85A81D89C7}" dt="2024-05-08T15:36:54.612" v="53" actId="20577"/>
          <ac:spMkLst>
            <pc:docMk/>
            <pc:sldMk cId="505528828" sldId="324"/>
            <ac:spMk id="3" creationId="{B6BB7706-99F4-79FB-C800-D6A918CEB34A}"/>
          </ac:spMkLst>
        </pc:spChg>
      </pc:sldChg>
      <pc:sldChg chg="del">
        <pc:chgData name="Briggs, Quinn" userId="bd4ed5c9-a142-40f7-8e5e-68f389f6aa57" providerId="ADAL" clId="{764D4940-71CA-4B43-A1F4-AA85A81D89C7}" dt="2024-05-08T15:36:05.361" v="9" actId="47"/>
        <pc:sldMkLst>
          <pc:docMk/>
          <pc:sldMk cId="4260354928" sldId="329"/>
        </pc:sldMkLst>
      </pc:sldChg>
      <pc:sldChg chg="add">
        <pc:chgData name="Briggs, Quinn" userId="bd4ed5c9-a142-40f7-8e5e-68f389f6aa57" providerId="ADAL" clId="{764D4940-71CA-4B43-A1F4-AA85A81D89C7}" dt="2024-05-08T16:02:00.954" v="230"/>
        <pc:sldMkLst>
          <pc:docMk/>
          <pc:sldMk cId="1652718355" sldId="361"/>
        </pc:sldMkLst>
      </pc:sldChg>
      <pc:sldChg chg="addSp delSp add mod setBg delDesignElem">
        <pc:chgData name="Briggs, Quinn" userId="bd4ed5c9-a142-40f7-8e5e-68f389f6aa57" providerId="ADAL" clId="{764D4940-71CA-4B43-A1F4-AA85A81D89C7}" dt="2024-05-08T15:42:01.881" v="130" actId="26606"/>
        <pc:sldMkLst>
          <pc:docMk/>
          <pc:sldMk cId="1330121216" sldId="371"/>
        </pc:sldMkLst>
        <pc:spChg chg="add">
          <ac:chgData name="Briggs, Quinn" userId="bd4ed5c9-a142-40f7-8e5e-68f389f6aa57" providerId="ADAL" clId="{764D4940-71CA-4B43-A1F4-AA85A81D89C7}" dt="2024-05-08T15:42:01.881" v="130" actId="26606"/>
          <ac:spMkLst>
            <pc:docMk/>
            <pc:sldMk cId="1330121216" sldId="371"/>
            <ac:spMk id="43" creationId="{1CD07172-CD61-45EB-BEE3-F644503E5C8A}"/>
          </ac:spMkLst>
        </pc:spChg>
        <pc:spChg chg="add">
          <ac:chgData name="Briggs, Quinn" userId="bd4ed5c9-a142-40f7-8e5e-68f389f6aa57" providerId="ADAL" clId="{764D4940-71CA-4B43-A1F4-AA85A81D89C7}" dt="2024-05-08T15:42:01.881" v="130" actId="26606"/>
          <ac:spMkLst>
            <pc:docMk/>
            <pc:sldMk cId="1330121216" sldId="371"/>
            <ac:spMk id="48" creationId="{1EADA5DB-ED12-413A-AAB5-6A8D1152E6C4}"/>
          </ac:spMkLst>
        </pc:spChg>
        <pc:spChg chg="add">
          <ac:chgData name="Briggs, Quinn" userId="bd4ed5c9-a142-40f7-8e5e-68f389f6aa57" providerId="ADAL" clId="{764D4940-71CA-4B43-A1F4-AA85A81D89C7}" dt="2024-05-08T15:42:01.881" v="130" actId="26606"/>
          <ac:spMkLst>
            <pc:docMk/>
            <pc:sldMk cId="1330121216" sldId="371"/>
            <ac:spMk id="50" creationId="{8BA45E5C-ACB9-49E8-B4DB-5255C2376673}"/>
          </ac:spMkLst>
        </pc:spChg>
        <pc:spChg chg="add">
          <ac:chgData name="Briggs, Quinn" userId="bd4ed5c9-a142-40f7-8e5e-68f389f6aa57" providerId="ADAL" clId="{764D4940-71CA-4B43-A1F4-AA85A81D89C7}" dt="2024-05-08T15:42:01.881" v="130" actId="26606"/>
          <ac:spMkLst>
            <pc:docMk/>
            <pc:sldMk cId="1330121216" sldId="371"/>
            <ac:spMk id="52" creationId="{857E618C-1D7B-4A51-90C1-6106CD8A1AE7}"/>
          </ac:spMkLst>
        </pc:spChg>
        <pc:spChg chg="del">
          <ac:chgData name="Briggs, Quinn" userId="bd4ed5c9-a142-40f7-8e5e-68f389f6aa57" providerId="ADAL" clId="{764D4940-71CA-4B43-A1F4-AA85A81D89C7}" dt="2024-05-08T15:41:56.842" v="129"/>
          <ac:spMkLst>
            <pc:docMk/>
            <pc:sldMk cId="1330121216" sldId="371"/>
            <ac:spMk id="131" creationId="{1CD07172-CD61-45EB-BEE3-F644503E5C8A}"/>
          </ac:spMkLst>
        </pc:spChg>
        <pc:spChg chg="del">
          <ac:chgData name="Briggs, Quinn" userId="bd4ed5c9-a142-40f7-8e5e-68f389f6aa57" providerId="ADAL" clId="{764D4940-71CA-4B43-A1F4-AA85A81D89C7}" dt="2024-05-08T15:41:56.842" v="129"/>
          <ac:spMkLst>
            <pc:docMk/>
            <pc:sldMk cId="1330121216" sldId="371"/>
            <ac:spMk id="133" creationId="{1EADA5DB-ED12-413A-AAB5-6A8D1152E6C4}"/>
          </ac:spMkLst>
        </pc:spChg>
        <pc:spChg chg="del">
          <ac:chgData name="Briggs, Quinn" userId="bd4ed5c9-a142-40f7-8e5e-68f389f6aa57" providerId="ADAL" clId="{764D4940-71CA-4B43-A1F4-AA85A81D89C7}" dt="2024-05-08T15:41:56.842" v="129"/>
          <ac:spMkLst>
            <pc:docMk/>
            <pc:sldMk cId="1330121216" sldId="371"/>
            <ac:spMk id="135" creationId="{8BA45E5C-ACB9-49E8-B4DB-5255C2376673}"/>
          </ac:spMkLst>
        </pc:spChg>
        <pc:spChg chg="del">
          <ac:chgData name="Briggs, Quinn" userId="bd4ed5c9-a142-40f7-8e5e-68f389f6aa57" providerId="ADAL" clId="{764D4940-71CA-4B43-A1F4-AA85A81D89C7}" dt="2024-05-08T15:41:56.842" v="129"/>
          <ac:spMkLst>
            <pc:docMk/>
            <pc:sldMk cId="1330121216" sldId="371"/>
            <ac:spMk id="137" creationId="{857E618C-1D7B-4A51-90C1-6106CD8A1AE7}"/>
          </ac:spMkLst>
        </pc:spChg>
        <pc:grpChg chg="add">
          <ac:chgData name="Briggs, Quinn" userId="bd4ed5c9-a142-40f7-8e5e-68f389f6aa57" providerId="ADAL" clId="{764D4940-71CA-4B43-A1F4-AA85A81D89C7}" dt="2024-05-08T15:42:01.881" v="130" actId="26606"/>
          <ac:grpSpMkLst>
            <pc:docMk/>
            <pc:sldMk cId="1330121216" sldId="371"/>
            <ac:grpSpMk id="35" creationId="{749C117F-F390-437B-ADB0-57E87EFF34F5}"/>
          </ac:grpSpMkLst>
        </pc:grpChg>
        <pc:grpChg chg="del">
          <ac:chgData name="Briggs, Quinn" userId="bd4ed5c9-a142-40f7-8e5e-68f389f6aa57" providerId="ADAL" clId="{764D4940-71CA-4B43-A1F4-AA85A81D89C7}" dt="2024-05-08T15:41:56.842" v="129"/>
          <ac:grpSpMkLst>
            <pc:docMk/>
            <pc:sldMk cId="1330121216" sldId="371"/>
            <ac:grpSpMk id="123" creationId="{749C117F-F390-437B-ADB0-57E87EFF34F5}"/>
          </ac:grpSpMkLst>
        </pc:grpChg>
        <pc:cxnChg chg="add">
          <ac:chgData name="Briggs, Quinn" userId="bd4ed5c9-a142-40f7-8e5e-68f389f6aa57" providerId="ADAL" clId="{764D4940-71CA-4B43-A1F4-AA85A81D89C7}" dt="2024-05-08T15:42:01.881" v="130" actId="26606"/>
          <ac:cxnSpMkLst>
            <pc:docMk/>
            <pc:sldMk cId="1330121216" sldId="371"/>
            <ac:cxnSpMk id="37" creationId="{20742BC3-654B-4E41-9A6A-73A42E477639}"/>
          </ac:cxnSpMkLst>
        </pc:cxnChg>
        <pc:cxnChg chg="del">
          <ac:chgData name="Briggs, Quinn" userId="bd4ed5c9-a142-40f7-8e5e-68f389f6aa57" providerId="ADAL" clId="{764D4940-71CA-4B43-A1F4-AA85A81D89C7}" dt="2024-05-08T15:41:56.842" v="129"/>
          <ac:cxnSpMkLst>
            <pc:docMk/>
            <pc:sldMk cId="1330121216" sldId="371"/>
            <ac:cxnSpMk id="129" creationId="{20742BC3-654B-4E41-9A6A-73A42E477639}"/>
          </ac:cxnSpMkLst>
        </pc:cxnChg>
      </pc:sldChg>
      <pc:sldChg chg="modSp mod">
        <pc:chgData name="Briggs, Quinn" userId="bd4ed5c9-a142-40f7-8e5e-68f389f6aa57" providerId="ADAL" clId="{764D4940-71CA-4B43-A1F4-AA85A81D89C7}" dt="2024-05-08T15:57:43.495" v="226" actId="20577"/>
        <pc:sldMkLst>
          <pc:docMk/>
          <pc:sldMk cId="67045985" sldId="374"/>
        </pc:sldMkLst>
        <pc:spChg chg="mod">
          <ac:chgData name="Briggs, Quinn" userId="bd4ed5c9-a142-40f7-8e5e-68f389f6aa57" providerId="ADAL" clId="{764D4940-71CA-4B43-A1F4-AA85A81D89C7}" dt="2024-05-08T15:57:43.495" v="226" actId="20577"/>
          <ac:spMkLst>
            <pc:docMk/>
            <pc:sldMk cId="67045985" sldId="374"/>
            <ac:spMk id="3" creationId="{E4104BB7-461F-869E-D49E-845B7312D3FF}"/>
          </ac:spMkLst>
        </pc:spChg>
      </pc:sldChg>
      <pc:sldChg chg="del">
        <pc:chgData name="Briggs, Quinn" userId="bd4ed5c9-a142-40f7-8e5e-68f389f6aa57" providerId="ADAL" clId="{764D4940-71CA-4B43-A1F4-AA85A81D89C7}" dt="2024-05-08T15:36:05.361" v="9" actId="47"/>
        <pc:sldMkLst>
          <pc:docMk/>
          <pc:sldMk cId="2919626732" sldId="377"/>
        </pc:sldMkLst>
      </pc:sldChg>
      <pc:sldChg chg="ord">
        <pc:chgData name="Briggs, Quinn" userId="bd4ed5c9-a142-40f7-8e5e-68f389f6aa57" providerId="ADAL" clId="{764D4940-71CA-4B43-A1F4-AA85A81D89C7}" dt="2024-05-08T16:01:21.253" v="228"/>
        <pc:sldMkLst>
          <pc:docMk/>
          <pc:sldMk cId="1526755766" sldId="379"/>
        </pc:sldMkLst>
      </pc:sldChg>
    </pc:docChg>
  </pc:docChgLst>
  <pc:docChgLst>
    <pc:chgData name="Briggs, Quinn" userId="bd4ed5c9-a142-40f7-8e5e-68f389f6aa57" providerId="ADAL" clId="{FA2134D4-EC0D-436C-BF9E-75719F0CB3F0}"/>
    <pc:docChg chg="undo custSel addSld delSld modSld sldOrd">
      <pc:chgData name="Briggs, Quinn" userId="bd4ed5c9-a142-40f7-8e5e-68f389f6aa57" providerId="ADAL" clId="{FA2134D4-EC0D-436C-BF9E-75719F0CB3F0}" dt="2023-09-20T18:12:55.758" v="3153" actId="20577"/>
      <pc:docMkLst>
        <pc:docMk/>
      </pc:docMkLst>
      <pc:sldChg chg="addSp delSp modSp mod">
        <pc:chgData name="Briggs, Quinn" userId="bd4ed5c9-a142-40f7-8e5e-68f389f6aa57" providerId="ADAL" clId="{FA2134D4-EC0D-436C-BF9E-75719F0CB3F0}" dt="2023-09-20T15:45:27.876" v="2288" actId="403"/>
        <pc:sldMkLst>
          <pc:docMk/>
          <pc:sldMk cId="387885261" sldId="258"/>
        </pc:sldMkLst>
        <pc:spChg chg="mod">
          <ac:chgData name="Briggs, Quinn" userId="bd4ed5c9-a142-40f7-8e5e-68f389f6aa57" providerId="ADAL" clId="{FA2134D4-EC0D-436C-BF9E-75719F0CB3F0}" dt="2023-09-20T15:45:27.876" v="2288" actId="403"/>
          <ac:spMkLst>
            <pc:docMk/>
            <pc:sldMk cId="387885261" sldId="258"/>
            <ac:spMk id="2" creationId="{6FBBD0B5-8725-4580-F739-934901FE5ADE}"/>
          </ac:spMkLst>
        </pc:spChg>
        <pc:spChg chg="mod ord">
          <ac:chgData name="Briggs, Quinn" userId="bd4ed5c9-a142-40f7-8e5e-68f389f6aa57" providerId="ADAL" clId="{FA2134D4-EC0D-436C-BF9E-75719F0CB3F0}" dt="2023-09-20T15:45:27.876" v="2288" actId="403"/>
          <ac:spMkLst>
            <pc:docMk/>
            <pc:sldMk cId="387885261" sldId="258"/>
            <ac:spMk id="4" creationId="{AB24007D-85A8-7B60-32EA-B82B8D1A9565}"/>
          </ac:spMkLst>
        </pc:spChg>
        <pc:spChg chg="add mod ord">
          <ac:chgData name="Briggs, Quinn" userId="bd4ed5c9-a142-40f7-8e5e-68f389f6aa57" providerId="ADAL" clId="{FA2134D4-EC0D-436C-BF9E-75719F0CB3F0}" dt="2023-09-20T15:45:27.876" v="2288" actId="403"/>
          <ac:spMkLst>
            <pc:docMk/>
            <pc:sldMk cId="387885261" sldId="258"/>
            <ac:spMk id="5" creationId="{25D89F02-2B16-70D6-B3F0-A3DE8595F444}"/>
          </ac:spMkLst>
        </pc:spChg>
        <pc:spChg chg="del">
          <ac:chgData name="Briggs, Quinn" userId="bd4ed5c9-a142-40f7-8e5e-68f389f6aa57" providerId="ADAL" clId="{FA2134D4-EC0D-436C-BF9E-75719F0CB3F0}" dt="2023-09-20T15:43:20.002" v="2281" actId="478"/>
          <ac:spMkLst>
            <pc:docMk/>
            <pc:sldMk cId="387885261" sldId="258"/>
            <ac:spMk id="8" creationId="{AF6E5E9C-C1D9-77B3-E740-3390F387F701}"/>
          </ac:spMkLst>
        </pc:spChg>
        <pc:spChg chg="add mod">
          <ac:chgData name="Briggs, Quinn" userId="bd4ed5c9-a142-40f7-8e5e-68f389f6aa57" providerId="ADAL" clId="{FA2134D4-EC0D-436C-BF9E-75719F0CB3F0}" dt="2023-09-20T15:45:27.876" v="2288" actId="403"/>
          <ac:spMkLst>
            <pc:docMk/>
            <pc:sldMk cId="387885261" sldId="258"/>
            <ac:spMk id="10" creationId="{A6A48543-712F-49DB-4F3F-A291D04345BC}"/>
          </ac:spMkLst>
        </pc:spChg>
        <pc:spChg chg="del">
          <ac:chgData name="Briggs, Quinn" userId="bd4ed5c9-a142-40f7-8e5e-68f389f6aa57" providerId="ADAL" clId="{FA2134D4-EC0D-436C-BF9E-75719F0CB3F0}" dt="2023-09-20T15:45:01.956" v="2285" actId="26606"/>
          <ac:spMkLst>
            <pc:docMk/>
            <pc:sldMk cId="387885261" sldId="258"/>
            <ac:spMk id="25" creationId="{572F6A24-139E-4EB5-86D2-431F42EF85CB}"/>
          </ac:spMkLst>
        </pc:spChg>
        <pc:spChg chg="del">
          <ac:chgData name="Briggs, Quinn" userId="bd4ed5c9-a142-40f7-8e5e-68f389f6aa57" providerId="ADAL" clId="{FA2134D4-EC0D-436C-BF9E-75719F0CB3F0}" dt="2023-09-20T15:45:01.956" v="2285" actId="26606"/>
          <ac:spMkLst>
            <pc:docMk/>
            <pc:sldMk cId="387885261" sldId="258"/>
            <ac:spMk id="36" creationId="{C9DA5B05-DD14-4860-AC45-02A8D2EE1AA5}"/>
          </ac:spMkLst>
        </pc:spChg>
        <pc:spChg chg="add">
          <ac:chgData name="Briggs, Quinn" userId="bd4ed5c9-a142-40f7-8e5e-68f389f6aa57" providerId="ADAL" clId="{FA2134D4-EC0D-436C-BF9E-75719F0CB3F0}" dt="2023-09-20T15:45:01.956" v="2285" actId="26606"/>
          <ac:spMkLst>
            <pc:docMk/>
            <pc:sldMk cId="387885261" sldId="258"/>
            <ac:spMk id="43" creationId="{572F6A24-139E-4EB5-86D2-431F42EF85CB}"/>
          </ac:spMkLst>
        </pc:spChg>
        <pc:spChg chg="add">
          <ac:chgData name="Briggs, Quinn" userId="bd4ed5c9-a142-40f7-8e5e-68f389f6aa57" providerId="ADAL" clId="{FA2134D4-EC0D-436C-BF9E-75719F0CB3F0}" dt="2023-09-20T15:45:01.956" v="2285" actId="26606"/>
          <ac:spMkLst>
            <pc:docMk/>
            <pc:sldMk cId="387885261" sldId="258"/>
            <ac:spMk id="51" creationId="{C9DA5B05-DD14-4860-AC45-02A8D2EE1AA5}"/>
          </ac:spMkLst>
        </pc:spChg>
        <pc:grpChg chg="del">
          <ac:chgData name="Briggs, Quinn" userId="bd4ed5c9-a142-40f7-8e5e-68f389f6aa57" providerId="ADAL" clId="{FA2134D4-EC0D-436C-BF9E-75719F0CB3F0}" dt="2023-09-20T15:45:01.956" v="2285" actId="26606"/>
          <ac:grpSpMkLst>
            <pc:docMk/>
            <pc:sldMk cId="387885261" sldId="258"/>
            <ac:grpSpMk id="30" creationId="{3963AE85-BE5D-4975-BACF-DDDCC9C2ACDE}"/>
          </ac:grpSpMkLst>
        </pc:grpChg>
        <pc:grpChg chg="add">
          <ac:chgData name="Briggs, Quinn" userId="bd4ed5c9-a142-40f7-8e5e-68f389f6aa57" providerId="ADAL" clId="{FA2134D4-EC0D-436C-BF9E-75719F0CB3F0}" dt="2023-09-20T15:45:01.956" v="2285" actId="26606"/>
          <ac:grpSpMkLst>
            <pc:docMk/>
            <pc:sldMk cId="387885261" sldId="258"/>
            <ac:grpSpMk id="45" creationId="{3963AE85-BE5D-4975-BACF-DDDCC9C2ACDE}"/>
          </ac:grpSpMkLst>
        </pc:grpChg>
        <pc:picChg chg="del">
          <ac:chgData name="Briggs, Quinn" userId="bd4ed5c9-a142-40f7-8e5e-68f389f6aa57" providerId="ADAL" clId="{FA2134D4-EC0D-436C-BF9E-75719F0CB3F0}" dt="2023-09-20T15:43:20.002" v="2281" actId="478"/>
          <ac:picMkLst>
            <pc:docMk/>
            <pc:sldMk cId="387885261" sldId="258"/>
            <ac:picMk id="6" creationId="{6A115576-259D-B314-6E21-94922AB78678}"/>
          </ac:picMkLst>
        </pc:picChg>
        <pc:picChg chg="add mod">
          <ac:chgData name="Briggs, Quinn" userId="bd4ed5c9-a142-40f7-8e5e-68f389f6aa57" providerId="ADAL" clId="{FA2134D4-EC0D-436C-BF9E-75719F0CB3F0}" dt="2023-09-20T15:45:01.956" v="2285" actId="26606"/>
          <ac:picMkLst>
            <pc:docMk/>
            <pc:sldMk cId="387885261" sldId="258"/>
            <ac:picMk id="9" creationId="{A88F3039-2385-CC26-79DB-8EBA9F01E4EE}"/>
          </ac:picMkLst>
        </pc:picChg>
        <pc:cxnChg chg="del">
          <ac:chgData name="Briggs, Quinn" userId="bd4ed5c9-a142-40f7-8e5e-68f389f6aa57" providerId="ADAL" clId="{FA2134D4-EC0D-436C-BF9E-75719F0CB3F0}" dt="2023-09-20T15:45:01.956" v="2285" actId="26606"/>
          <ac:cxnSpMkLst>
            <pc:docMk/>
            <pc:sldMk cId="387885261" sldId="258"/>
            <ac:cxnSpMk id="38" creationId="{36BE37AC-AD36-4C42-9B8C-C5500F4E7C63}"/>
          </ac:cxnSpMkLst>
        </pc:cxnChg>
        <pc:cxnChg chg="add">
          <ac:chgData name="Briggs, Quinn" userId="bd4ed5c9-a142-40f7-8e5e-68f389f6aa57" providerId="ADAL" clId="{FA2134D4-EC0D-436C-BF9E-75719F0CB3F0}" dt="2023-09-20T15:45:01.956" v="2285" actId="26606"/>
          <ac:cxnSpMkLst>
            <pc:docMk/>
            <pc:sldMk cId="387885261" sldId="258"/>
            <ac:cxnSpMk id="53" creationId="{36BE37AC-AD36-4C42-9B8C-C5500F4E7C63}"/>
          </ac:cxnSpMkLst>
        </pc:cxnChg>
      </pc:sldChg>
      <pc:sldChg chg="modSp">
        <pc:chgData name="Briggs, Quinn" userId="bd4ed5c9-a142-40f7-8e5e-68f389f6aa57" providerId="ADAL" clId="{FA2134D4-EC0D-436C-BF9E-75719F0CB3F0}" dt="2023-09-20T16:04:28.126" v="3052" actId="20577"/>
        <pc:sldMkLst>
          <pc:docMk/>
          <pc:sldMk cId="2880821013" sldId="307"/>
        </pc:sldMkLst>
        <pc:graphicFrameChg chg="mod">
          <ac:chgData name="Briggs, Quinn" userId="bd4ed5c9-a142-40f7-8e5e-68f389f6aa57" providerId="ADAL" clId="{FA2134D4-EC0D-436C-BF9E-75719F0CB3F0}" dt="2023-09-20T16:04:28.126" v="3052" actId="20577"/>
          <ac:graphicFrameMkLst>
            <pc:docMk/>
            <pc:sldMk cId="2880821013" sldId="307"/>
            <ac:graphicFrameMk id="5" creationId="{18152F32-7CDC-047D-8687-C6FB9BA5E036}"/>
          </ac:graphicFrameMkLst>
        </pc:graphicFrameChg>
      </pc:sldChg>
      <pc:sldChg chg="modSp mod">
        <pc:chgData name="Briggs, Quinn" userId="bd4ed5c9-a142-40f7-8e5e-68f389f6aa57" providerId="ADAL" clId="{FA2134D4-EC0D-436C-BF9E-75719F0CB3F0}" dt="2023-09-20T15:52:42.228" v="2826" actId="20577"/>
        <pc:sldMkLst>
          <pc:docMk/>
          <pc:sldMk cId="2406511063" sldId="308"/>
        </pc:sldMkLst>
        <pc:spChg chg="mod">
          <ac:chgData name="Briggs, Quinn" userId="bd4ed5c9-a142-40f7-8e5e-68f389f6aa57" providerId="ADAL" clId="{FA2134D4-EC0D-436C-BF9E-75719F0CB3F0}" dt="2023-09-20T15:52:42.228" v="2826" actId="20577"/>
          <ac:spMkLst>
            <pc:docMk/>
            <pc:sldMk cId="2406511063" sldId="308"/>
            <ac:spMk id="3" creationId="{F6CB2671-B852-D135-D89E-04BC2EAFBE2F}"/>
          </ac:spMkLst>
        </pc:spChg>
      </pc:sldChg>
      <pc:sldChg chg="modSp mod">
        <pc:chgData name="Briggs, Quinn" userId="bd4ed5c9-a142-40f7-8e5e-68f389f6aa57" providerId="ADAL" clId="{FA2134D4-EC0D-436C-BF9E-75719F0CB3F0}" dt="2023-09-20T15:27:27.222" v="1720" actId="20577"/>
        <pc:sldMkLst>
          <pc:docMk/>
          <pc:sldMk cId="505528828" sldId="324"/>
        </pc:sldMkLst>
        <pc:spChg chg="mod">
          <ac:chgData name="Briggs, Quinn" userId="bd4ed5c9-a142-40f7-8e5e-68f389f6aa57" providerId="ADAL" clId="{FA2134D4-EC0D-436C-BF9E-75719F0CB3F0}" dt="2023-09-20T15:27:27.222" v="1720" actId="20577"/>
          <ac:spMkLst>
            <pc:docMk/>
            <pc:sldMk cId="505528828" sldId="324"/>
            <ac:spMk id="3" creationId="{B6BB7706-99F4-79FB-C800-D6A918CEB34A}"/>
          </ac:spMkLst>
        </pc:spChg>
      </pc:sldChg>
      <pc:sldChg chg="del">
        <pc:chgData name="Briggs, Quinn" userId="bd4ed5c9-a142-40f7-8e5e-68f389f6aa57" providerId="ADAL" clId="{FA2134D4-EC0D-436C-BF9E-75719F0CB3F0}" dt="2023-09-20T14:48:55.854" v="0" actId="47"/>
        <pc:sldMkLst>
          <pc:docMk/>
          <pc:sldMk cId="4059083083" sldId="325"/>
        </pc:sldMkLst>
      </pc:sldChg>
      <pc:sldChg chg="del">
        <pc:chgData name="Briggs, Quinn" userId="bd4ed5c9-a142-40f7-8e5e-68f389f6aa57" providerId="ADAL" clId="{FA2134D4-EC0D-436C-BF9E-75719F0CB3F0}" dt="2023-09-20T14:48:55.854" v="0" actId="47"/>
        <pc:sldMkLst>
          <pc:docMk/>
          <pc:sldMk cId="3336766795" sldId="326"/>
        </pc:sldMkLst>
      </pc:sldChg>
      <pc:sldChg chg="modSp ord modAnim">
        <pc:chgData name="Briggs, Quinn" userId="bd4ed5c9-a142-40f7-8e5e-68f389f6aa57" providerId="ADAL" clId="{FA2134D4-EC0D-436C-BF9E-75719F0CB3F0}" dt="2023-09-20T16:20:49.251" v="3067" actId="20577"/>
        <pc:sldMkLst>
          <pc:docMk/>
          <pc:sldMk cId="2126244451" sldId="327"/>
        </pc:sldMkLst>
        <pc:spChg chg="mod">
          <ac:chgData name="Briggs, Quinn" userId="bd4ed5c9-a142-40f7-8e5e-68f389f6aa57" providerId="ADAL" clId="{FA2134D4-EC0D-436C-BF9E-75719F0CB3F0}" dt="2023-09-20T16:20:49.251" v="3067" actId="20577"/>
          <ac:spMkLst>
            <pc:docMk/>
            <pc:sldMk cId="2126244451" sldId="327"/>
            <ac:spMk id="3" creationId="{C523D8FC-C08D-8313-8A99-30098DFCC58C}"/>
          </ac:spMkLst>
        </pc:spChg>
      </pc:sldChg>
      <pc:sldChg chg="addSp modSp new mod setBg modAnim">
        <pc:chgData name="Briggs, Quinn" userId="bd4ed5c9-a142-40f7-8e5e-68f389f6aa57" providerId="ADAL" clId="{FA2134D4-EC0D-436C-BF9E-75719F0CB3F0}" dt="2023-09-20T16:03:54.475" v="3010" actId="255"/>
        <pc:sldMkLst>
          <pc:docMk/>
          <pc:sldMk cId="218869455" sldId="328"/>
        </pc:sldMkLst>
        <pc:spChg chg="mod">
          <ac:chgData name="Briggs, Quinn" userId="bd4ed5c9-a142-40f7-8e5e-68f389f6aa57" providerId="ADAL" clId="{FA2134D4-EC0D-436C-BF9E-75719F0CB3F0}" dt="2023-09-20T16:03:45.318" v="3009" actId="20577"/>
          <ac:spMkLst>
            <pc:docMk/>
            <pc:sldMk cId="218869455" sldId="328"/>
            <ac:spMk id="2" creationId="{C8AE6BFF-39D1-0DE2-5A7E-A3252F3AFFA7}"/>
          </ac:spMkLst>
        </pc:spChg>
        <pc:spChg chg="mod">
          <ac:chgData name="Briggs, Quinn" userId="bd4ed5c9-a142-40f7-8e5e-68f389f6aa57" providerId="ADAL" clId="{FA2134D4-EC0D-436C-BF9E-75719F0CB3F0}" dt="2023-09-20T16:03:54.475" v="3010" actId="255"/>
          <ac:spMkLst>
            <pc:docMk/>
            <pc:sldMk cId="218869455" sldId="328"/>
            <ac:spMk id="3" creationId="{D7DA8E45-2FD6-095C-EEAB-955C260AAB2F}"/>
          </ac:spMkLst>
        </pc:spChg>
        <pc:spChg chg="add mod">
          <ac:chgData name="Briggs, Quinn" userId="bd4ed5c9-a142-40f7-8e5e-68f389f6aa57" providerId="ADAL" clId="{FA2134D4-EC0D-436C-BF9E-75719F0CB3F0}" dt="2023-09-20T15:59:59.994" v="2887" actId="26606"/>
          <ac:spMkLst>
            <pc:docMk/>
            <pc:sldMk cId="218869455" sldId="328"/>
            <ac:spMk id="6" creationId="{BF2D2EEF-8788-9B5F-E28D-CDF2523EC4A4}"/>
          </ac:spMkLst>
        </pc:spChg>
        <pc:picChg chg="add mod">
          <ac:chgData name="Briggs, Quinn" userId="bd4ed5c9-a142-40f7-8e5e-68f389f6aa57" providerId="ADAL" clId="{FA2134D4-EC0D-436C-BF9E-75719F0CB3F0}" dt="2023-09-20T15:59:59.994" v="2887" actId="26606"/>
          <ac:picMkLst>
            <pc:docMk/>
            <pc:sldMk cId="218869455" sldId="328"/>
            <ac:picMk id="5" creationId="{C44F7566-FF68-FB9D-0251-C4F199C3DCA0}"/>
          </ac:picMkLst>
        </pc:picChg>
      </pc:sldChg>
      <pc:sldChg chg="del">
        <pc:chgData name="Briggs, Quinn" userId="bd4ed5c9-a142-40f7-8e5e-68f389f6aa57" providerId="ADAL" clId="{FA2134D4-EC0D-436C-BF9E-75719F0CB3F0}" dt="2023-09-20T14:48:55.854" v="0" actId="47"/>
        <pc:sldMkLst>
          <pc:docMk/>
          <pc:sldMk cId="2503058858" sldId="328"/>
        </pc:sldMkLst>
      </pc:sldChg>
      <pc:sldChg chg="modSp new del mod">
        <pc:chgData name="Briggs, Quinn" userId="bd4ed5c9-a142-40f7-8e5e-68f389f6aa57" providerId="ADAL" clId="{FA2134D4-EC0D-436C-BF9E-75719F0CB3F0}" dt="2023-09-20T14:50:50.985" v="43" actId="47"/>
        <pc:sldMkLst>
          <pc:docMk/>
          <pc:sldMk cId="4280411651" sldId="328"/>
        </pc:sldMkLst>
        <pc:spChg chg="mod">
          <ac:chgData name="Briggs, Quinn" userId="bd4ed5c9-a142-40f7-8e5e-68f389f6aa57" providerId="ADAL" clId="{FA2134D4-EC0D-436C-BF9E-75719F0CB3F0}" dt="2023-09-20T14:49:53.990" v="42" actId="20577"/>
          <ac:spMkLst>
            <pc:docMk/>
            <pc:sldMk cId="4280411651" sldId="328"/>
            <ac:spMk id="2" creationId="{75B9EFD1-B804-09B6-A7CB-3B90F9A436C5}"/>
          </ac:spMkLst>
        </pc:spChg>
      </pc:sldChg>
      <pc:sldChg chg="del">
        <pc:chgData name="Briggs, Quinn" userId="bd4ed5c9-a142-40f7-8e5e-68f389f6aa57" providerId="ADAL" clId="{FA2134D4-EC0D-436C-BF9E-75719F0CB3F0}" dt="2023-09-20T14:48:55.854" v="0" actId="47"/>
        <pc:sldMkLst>
          <pc:docMk/>
          <pc:sldMk cId="2708992443" sldId="329"/>
        </pc:sldMkLst>
      </pc:sldChg>
      <pc:sldChg chg="addSp modSp new del mod modAnim">
        <pc:chgData name="Briggs, Quinn" userId="bd4ed5c9-a142-40f7-8e5e-68f389f6aa57" providerId="ADAL" clId="{FA2134D4-EC0D-436C-BF9E-75719F0CB3F0}" dt="2023-09-20T15:04:36.457" v="1128" actId="47"/>
        <pc:sldMkLst>
          <pc:docMk/>
          <pc:sldMk cId="2948607260" sldId="329"/>
        </pc:sldMkLst>
        <pc:spChg chg="mod">
          <ac:chgData name="Briggs, Quinn" userId="bd4ed5c9-a142-40f7-8e5e-68f389f6aa57" providerId="ADAL" clId="{FA2134D4-EC0D-436C-BF9E-75719F0CB3F0}" dt="2023-09-20T15:02:40.023" v="1120" actId="20577"/>
          <ac:spMkLst>
            <pc:docMk/>
            <pc:sldMk cId="2948607260" sldId="329"/>
            <ac:spMk id="2" creationId="{69AE054A-8EE3-CCF3-3694-C3526BE2C4A8}"/>
          </ac:spMkLst>
        </pc:spChg>
        <pc:picChg chg="add mod">
          <ac:chgData name="Briggs, Quinn" userId="bd4ed5c9-a142-40f7-8e5e-68f389f6aa57" providerId="ADAL" clId="{FA2134D4-EC0D-436C-BF9E-75719F0CB3F0}" dt="2023-09-20T15:04:13.682" v="1123" actId="1076"/>
          <ac:picMkLst>
            <pc:docMk/>
            <pc:sldMk cId="2948607260" sldId="329"/>
            <ac:picMk id="3" creationId="{07CE5D88-E601-58D9-DDD6-B52745C92740}"/>
          </ac:picMkLst>
        </pc:picChg>
      </pc:sldChg>
      <pc:sldChg chg="del">
        <pc:chgData name="Briggs, Quinn" userId="bd4ed5c9-a142-40f7-8e5e-68f389f6aa57" providerId="ADAL" clId="{FA2134D4-EC0D-436C-BF9E-75719F0CB3F0}" dt="2023-09-20T14:48:55.854" v="0" actId="47"/>
        <pc:sldMkLst>
          <pc:docMk/>
          <pc:sldMk cId="1676673723" sldId="330"/>
        </pc:sldMkLst>
      </pc:sldChg>
      <pc:sldChg chg="addSp modSp new mod modAnim">
        <pc:chgData name="Briggs, Quinn" userId="bd4ed5c9-a142-40f7-8e5e-68f389f6aa57" providerId="ADAL" clId="{FA2134D4-EC0D-436C-BF9E-75719F0CB3F0}" dt="2023-09-20T15:04:34.043" v="1127" actId="1076"/>
        <pc:sldMkLst>
          <pc:docMk/>
          <pc:sldMk cId="4240059314" sldId="330"/>
        </pc:sldMkLst>
        <pc:picChg chg="add mod">
          <ac:chgData name="Briggs, Quinn" userId="bd4ed5c9-a142-40f7-8e5e-68f389f6aa57" providerId="ADAL" clId="{FA2134D4-EC0D-436C-BF9E-75719F0CB3F0}" dt="2023-09-20T15:04:34.043" v="1127" actId="1076"/>
          <ac:picMkLst>
            <pc:docMk/>
            <pc:sldMk cId="4240059314" sldId="330"/>
            <ac:picMk id="2" creationId="{F79E77EF-7F80-1B2E-5B37-218163176339}"/>
          </ac:picMkLst>
        </pc:picChg>
      </pc:sldChg>
      <pc:sldChg chg="addSp modSp new mod setBg">
        <pc:chgData name="Briggs, Quinn" userId="bd4ed5c9-a142-40f7-8e5e-68f389f6aa57" providerId="ADAL" clId="{FA2134D4-EC0D-436C-BF9E-75719F0CB3F0}" dt="2023-09-20T18:12:55.758" v="3153" actId="20577"/>
        <pc:sldMkLst>
          <pc:docMk/>
          <pc:sldMk cId="3114130958" sldId="331"/>
        </pc:sldMkLst>
        <pc:spChg chg="mod">
          <ac:chgData name="Briggs, Quinn" userId="bd4ed5c9-a142-40f7-8e5e-68f389f6aa57" providerId="ADAL" clId="{FA2134D4-EC0D-436C-BF9E-75719F0CB3F0}" dt="2023-09-20T15:27:15.058" v="1707" actId="27636"/>
          <ac:spMkLst>
            <pc:docMk/>
            <pc:sldMk cId="3114130958" sldId="331"/>
            <ac:spMk id="2" creationId="{04741466-923A-928A-1C87-D85B8E5B276C}"/>
          </ac:spMkLst>
        </pc:spChg>
        <pc:spChg chg="mod">
          <ac:chgData name="Briggs, Quinn" userId="bd4ed5c9-a142-40f7-8e5e-68f389f6aa57" providerId="ADAL" clId="{FA2134D4-EC0D-436C-BF9E-75719F0CB3F0}" dt="2023-09-20T18:12:55.758" v="3153" actId="20577"/>
          <ac:spMkLst>
            <pc:docMk/>
            <pc:sldMk cId="3114130958" sldId="331"/>
            <ac:spMk id="3" creationId="{4B42A5F1-D7C6-E7AD-7A36-4E2E4CC79A76}"/>
          </ac:spMkLst>
        </pc:spChg>
        <pc:spChg chg="add mod">
          <ac:chgData name="Briggs, Quinn" userId="bd4ed5c9-a142-40f7-8e5e-68f389f6aa57" providerId="ADAL" clId="{FA2134D4-EC0D-436C-BF9E-75719F0CB3F0}" dt="2023-09-20T15:18:30.018" v="1658" actId="26606"/>
          <ac:spMkLst>
            <pc:docMk/>
            <pc:sldMk cId="3114130958" sldId="331"/>
            <ac:spMk id="6" creationId="{E973F48C-2818-07AD-C504-4A19B604CA6C}"/>
          </ac:spMkLst>
        </pc:spChg>
        <pc:picChg chg="add mod">
          <ac:chgData name="Briggs, Quinn" userId="bd4ed5c9-a142-40f7-8e5e-68f389f6aa57" providerId="ADAL" clId="{FA2134D4-EC0D-436C-BF9E-75719F0CB3F0}" dt="2023-09-20T15:18:30.018" v="1658" actId="26606"/>
          <ac:picMkLst>
            <pc:docMk/>
            <pc:sldMk cId="3114130958" sldId="331"/>
            <ac:picMk id="5" creationId="{314EADD6-DE5F-C116-B5BA-607F21C7FD31}"/>
          </ac:picMkLst>
        </pc:picChg>
      </pc:sldChg>
      <pc:sldChg chg="del">
        <pc:chgData name="Briggs, Quinn" userId="bd4ed5c9-a142-40f7-8e5e-68f389f6aa57" providerId="ADAL" clId="{FA2134D4-EC0D-436C-BF9E-75719F0CB3F0}" dt="2023-09-20T14:48:55.854" v="0" actId="47"/>
        <pc:sldMkLst>
          <pc:docMk/>
          <pc:sldMk cId="3537285252" sldId="331"/>
        </pc:sldMkLst>
      </pc:sldChg>
      <pc:sldChg chg="addSp modSp new mod setBg modAnim">
        <pc:chgData name="Briggs, Quinn" userId="bd4ed5c9-a142-40f7-8e5e-68f389f6aa57" providerId="ADAL" clId="{FA2134D4-EC0D-436C-BF9E-75719F0CB3F0}" dt="2023-09-20T16:22:20.129" v="3070" actId="5793"/>
        <pc:sldMkLst>
          <pc:docMk/>
          <pc:sldMk cId="1284060098" sldId="332"/>
        </pc:sldMkLst>
        <pc:spChg chg="mod">
          <ac:chgData name="Briggs, Quinn" userId="bd4ed5c9-a142-40f7-8e5e-68f389f6aa57" providerId="ADAL" clId="{FA2134D4-EC0D-436C-BF9E-75719F0CB3F0}" dt="2023-09-20T16:22:20.129" v="3070" actId="5793"/>
          <ac:spMkLst>
            <pc:docMk/>
            <pc:sldMk cId="1284060098" sldId="332"/>
            <ac:spMk id="2" creationId="{AB6AFCB0-BB8D-0511-B1D3-9877AFA78A79}"/>
          </ac:spMkLst>
        </pc:spChg>
        <pc:spChg chg="mod ord">
          <ac:chgData name="Briggs, Quinn" userId="bd4ed5c9-a142-40f7-8e5e-68f389f6aa57" providerId="ADAL" clId="{FA2134D4-EC0D-436C-BF9E-75719F0CB3F0}" dt="2023-09-20T16:21:55.374" v="3068" actId="6549"/>
          <ac:spMkLst>
            <pc:docMk/>
            <pc:sldMk cId="1284060098" sldId="332"/>
            <ac:spMk id="3" creationId="{5B37BCA9-4E09-AD33-D4F4-29DA2AEE319C}"/>
          </ac:spMkLst>
        </pc:spChg>
        <pc:spChg chg="add mod">
          <ac:chgData name="Briggs, Quinn" userId="bd4ed5c9-a142-40f7-8e5e-68f389f6aa57" providerId="ADAL" clId="{FA2134D4-EC0D-436C-BF9E-75719F0CB3F0}" dt="2023-09-20T15:54:32.576" v="2850" actId="26606"/>
          <ac:spMkLst>
            <pc:docMk/>
            <pc:sldMk cId="1284060098" sldId="332"/>
            <ac:spMk id="6" creationId="{DC36866B-659D-C0D8-295A-F20BF3C92C43}"/>
          </ac:spMkLst>
        </pc:spChg>
        <pc:spChg chg="add">
          <ac:chgData name="Briggs, Quinn" userId="bd4ed5c9-a142-40f7-8e5e-68f389f6aa57" providerId="ADAL" clId="{FA2134D4-EC0D-436C-BF9E-75719F0CB3F0}" dt="2023-09-20T15:54:32.576" v="2850" actId="26606"/>
          <ac:spMkLst>
            <pc:docMk/>
            <pc:sldMk cId="1284060098" sldId="332"/>
            <ac:spMk id="11" creationId="{572F6A24-139E-4EB5-86D2-431F42EF85CB}"/>
          </ac:spMkLst>
        </pc:spChg>
        <pc:spChg chg="add">
          <ac:chgData name="Briggs, Quinn" userId="bd4ed5c9-a142-40f7-8e5e-68f389f6aa57" providerId="ADAL" clId="{FA2134D4-EC0D-436C-BF9E-75719F0CB3F0}" dt="2023-09-20T15:54:32.576" v="2850" actId="26606"/>
          <ac:spMkLst>
            <pc:docMk/>
            <pc:sldMk cId="1284060098" sldId="332"/>
            <ac:spMk id="19" creationId="{C9DA5B05-DD14-4860-AC45-02A8D2EE1AA5}"/>
          </ac:spMkLst>
        </pc:spChg>
        <pc:grpChg chg="add">
          <ac:chgData name="Briggs, Quinn" userId="bd4ed5c9-a142-40f7-8e5e-68f389f6aa57" providerId="ADAL" clId="{FA2134D4-EC0D-436C-BF9E-75719F0CB3F0}" dt="2023-09-20T15:54:32.576" v="2850" actId="26606"/>
          <ac:grpSpMkLst>
            <pc:docMk/>
            <pc:sldMk cId="1284060098" sldId="332"/>
            <ac:grpSpMk id="13" creationId="{3963AE85-BE5D-4975-BACF-DDDCC9C2ACDE}"/>
          </ac:grpSpMkLst>
        </pc:grpChg>
        <pc:picChg chg="add mod">
          <ac:chgData name="Briggs, Quinn" userId="bd4ed5c9-a142-40f7-8e5e-68f389f6aa57" providerId="ADAL" clId="{FA2134D4-EC0D-436C-BF9E-75719F0CB3F0}" dt="2023-09-20T15:54:32.576" v="2850" actId="26606"/>
          <ac:picMkLst>
            <pc:docMk/>
            <pc:sldMk cId="1284060098" sldId="332"/>
            <ac:picMk id="5" creationId="{4649B678-785F-A2E1-9FF4-7DD6654945B9}"/>
          </ac:picMkLst>
        </pc:picChg>
        <pc:cxnChg chg="add">
          <ac:chgData name="Briggs, Quinn" userId="bd4ed5c9-a142-40f7-8e5e-68f389f6aa57" providerId="ADAL" clId="{FA2134D4-EC0D-436C-BF9E-75719F0CB3F0}" dt="2023-09-20T15:54:32.576" v="2850" actId="26606"/>
          <ac:cxnSpMkLst>
            <pc:docMk/>
            <pc:sldMk cId="1284060098" sldId="332"/>
            <ac:cxnSpMk id="21" creationId="{36BE37AC-AD36-4C42-9B8C-C5500F4E7C63}"/>
          </ac:cxnSpMkLst>
        </pc:cxnChg>
      </pc:sldChg>
      <pc:sldChg chg="del">
        <pc:chgData name="Briggs, Quinn" userId="bd4ed5c9-a142-40f7-8e5e-68f389f6aa57" providerId="ADAL" clId="{FA2134D4-EC0D-436C-BF9E-75719F0CB3F0}" dt="2023-09-20T14:48:55.854" v="0" actId="47"/>
        <pc:sldMkLst>
          <pc:docMk/>
          <pc:sldMk cId="2317819336" sldId="332"/>
        </pc:sldMkLst>
      </pc:sldChg>
      <pc:sldChg chg="del">
        <pc:chgData name="Briggs, Quinn" userId="bd4ed5c9-a142-40f7-8e5e-68f389f6aa57" providerId="ADAL" clId="{FA2134D4-EC0D-436C-BF9E-75719F0CB3F0}" dt="2023-09-20T14:48:55.854" v="0" actId="47"/>
        <pc:sldMkLst>
          <pc:docMk/>
          <pc:sldMk cId="117708727" sldId="333"/>
        </pc:sldMkLst>
      </pc:sldChg>
      <pc:sldChg chg="addSp modSp new mod setBg">
        <pc:chgData name="Briggs, Quinn" userId="bd4ed5c9-a142-40f7-8e5e-68f389f6aa57" providerId="ADAL" clId="{FA2134D4-EC0D-436C-BF9E-75719F0CB3F0}" dt="2023-09-20T15:58:49.763" v="2855" actId="20577"/>
        <pc:sldMkLst>
          <pc:docMk/>
          <pc:sldMk cId="314428861" sldId="333"/>
        </pc:sldMkLst>
        <pc:spChg chg="mod">
          <ac:chgData name="Briggs, Quinn" userId="bd4ed5c9-a142-40f7-8e5e-68f389f6aa57" providerId="ADAL" clId="{FA2134D4-EC0D-436C-BF9E-75719F0CB3F0}" dt="2023-09-20T15:57:06.268" v="2854" actId="26606"/>
          <ac:spMkLst>
            <pc:docMk/>
            <pc:sldMk cId="314428861" sldId="333"/>
            <ac:spMk id="2" creationId="{D6895CE6-D90D-1612-2717-1B945DFC0DC0}"/>
          </ac:spMkLst>
        </pc:spChg>
        <pc:spChg chg="mod">
          <ac:chgData name="Briggs, Quinn" userId="bd4ed5c9-a142-40f7-8e5e-68f389f6aa57" providerId="ADAL" clId="{FA2134D4-EC0D-436C-BF9E-75719F0CB3F0}" dt="2023-09-20T15:58:49.763" v="2855" actId="20577"/>
          <ac:spMkLst>
            <pc:docMk/>
            <pc:sldMk cId="314428861" sldId="333"/>
            <ac:spMk id="3" creationId="{0DC91EA6-FC1A-4190-E7EC-5B85FDA1667E}"/>
          </ac:spMkLst>
        </pc:spChg>
        <pc:picChg chg="add mod">
          <ac:chgData name="Briggs, Quinn" userId="bd4ed5c9-a142-40f7-8e5e-68f389f6aa57" providerId="ADAL" clId="{FA2134D4-EC0D-436C-BF9E-75719F0CB3F0}" dt="2023-09-20T15:57:06.268" v="2854" actId="26606"/>
          <ac:picMkLst>
            <pc:docMk/>
            <pc:sldMk cId="314428861" sldId="333"/>
            <ac:picMk id="5" creationId="{CE1C76E6-2710-5776-05A8-8811876E8A59}"/>
          </ac:picMkLst>
        </pc:picChg>
      </pc:sldChg>
      <pc:sldChg chg="del">
        <pc:chgData name="Briggs, Quinn" userId="bd4ed5c9-a142-40f7-8e5e-68f389f6aa57" providerId="ADAL" clId="{FA2134D4-EC0D-436C-BF9E-75719F0CB3F0}" dt="2023-09-20T14:48:55.854" v="0" actId="47"/>
        <pc:sldMkLst>
          <pc:docMk/>
          <pc:sldMk cId="2365405561" sldId="334"/>
        </pc:sldMkLst>
      </pc:sldChg>
      <pc:sldChg chg="modSp new mod">
        <pc:chgData name="Briggs, Quinn" userId="bd4ed5c9-a142-40f7-8e5e-68f389f6aa57" providerId="ADAL" clId="{FA2134D4-EC0D-436C-BF9E-75719F0CB3F0}" dt="2023-09-20T15:59:24.798" v="2883" actId="20577"/>
        <pc:sldMkLst>
          <pc:docMk/>
          <pc:sldMk cId="2955658813" sldId="334"/>
        </pc:sldMkLst>
        <pc:spChg chg="mod">
          <ac:chgData name="Briggs, Quinn" userId="bd4ed5c9-a142-40f7-8e5e-68f389f6aa57" providerId="ADAL" clId="{FA2134D4-EC0D-436C-BF9E-75719F0CB3F0}" dt="2023-09-20T15:49:17.600" v="2705" actId="27636"/>
          <ac:spMkLst>
            <pc:docMk/>
            <pc:sldMk cId="2955658813" sldId="334"/>
            <ac:spMk id="2" creationId="{ADE43428-DE2D-8D31-1417-C64B5244A340}"/>
          </ac:spMkLst>
        </pc:spChg>
        <pc:spChg chg="mod">
          <ac:chgData name="Briggs, Quinn" userId="bd4ed5c9-a142-40f7-8e5e-68f389f6aa57" providerId="ADAL" clId="{FA2134D4-EC0D-436C-BF9E-75719F0CB3F0}" dt="2023-09-20T15:59:24.798" v="2883" actId="20577"/>
          <ac:spMkLst>
            <pc:docMk/>
            <pc:sldMk cId="2955658813" sldId="334"/>
            <ac:spMk id="3" creationId="{6F9CAD2F-CC9B-96BC-60AD-5485F72780AB}"/>
          </ac:spMkLst>
        </pc:spChg>
      </pc:sldChg>
      <pc:sldChg chg="addSp modSp new mod setBg modAnim">
        <pc:chgData name="Briggs, Quinn" userId="bd4ed5c9-a142-40f7-8e5e-68f389f6aa57" providerId="ADAL" clId="{FA2134D4-EC0D-436C-BF9E-75719F0CB3F0}" dt="2023-09-20T16:03:39.740" v="2996" actId="20577"/>
        <pc:sldMkLst>
          <pc:docMk/>
          <pc:sldMk cId="2625129871" sldId="335"/>
        </pc:sldMkLst>
        <pc:spChg chg="mod">
          <ac:chgData name="Briggs, Quinn" userId="bd4ed5c9-a142-40f7-8e5e-68f389f6aa57" providerId="ADAL" clId="{FA2134D4-EC0D-436C-BF9E-75719F0CB3F0}" dt="2023-09-20T16:03:39.740" v="2996" actId="20577"/>
          <ac:spMkLst>
            <pc:docMk/>
            <pc:sldMk cId="2625129871" sldId="335"/>
            <ac:spMk id="2" creationId="{6F2B74C1-81DC-AEFA-9408-D860B1B04745}"/>
          </ac:spMkLst>
        </pc:spChg>
        <pc:spChg chg="mod">
          <ac:chgData name="Briggs, Quinn" userId="bd4ed5c9-a142-40f7-8e5e-68f389f6aa57" providerId="ADAL" clId="{FA2134D4-EC0D-436C-BF9E-75719F0CB3F0}" dt="2023-09-20T16:02:09.610" v="2965" actId="20577"/>
          <ac:spMkLst>
            <pc:docMk/>
            <pc:sldMk cId="2625129871" sldId="335"/>
            <ac:spMk id="3" creationId="{08D5E132-E465-D9AC-12CD-2A223404D4C4}"/>
          </ac:spMkLst>
        </pc:spChg>
        <pc:spChg chg="add mod">
          <ac:chgData name="Briggs, Quinn" userId="bd4ed5c9-a142-40f7-8e5e-68f389f6aa57" providerId="ADAL" clId="{FA2134D4-EC0D-436C-BF9E-75719F0CB3F0}" dt="2023-09-20T16:01:40.299" v="2938" actId="26606"/>
          <ac:spMkLst>
            <pc:docMk/>
            <pc:sldMk cId="2625129871" sldId="335"/>
            <ac:spMk id="6" creationId="{12E7C668-BBB0-B7D6-187A-177654729FF7}"/>
          </ac:spMkLst>
        </pc:spChg>
        <pc:picChg chg="add mod">
          <ac:chgData name="Briggs, Quinn" userId="bd4ed5c9-a142-40f7-8e5e-68f389f6aa57" providerId="ADAL" clId="{FA2134D4-EC0D-436C-BF9E-75719F0CB3F0}" dt="2023-09-20T16:01:40.299" v="2938" actId="26606"/>
          <ac:picMkLst>
            <pc:docMk/>
            <pc:sldMk cId="2625129871" sldId="335"/>
            <ac:picMk id="5" creationId="{CF226702-E913-7D29-33E5-5F65B015EF81}"/>
          </ac:picMkLst>
        </pc:picChg>
      </pc:sldChg>
      <pc:sldChg chg="del">
        <pc:chgData name="Briggs, Quinn" userId="bd4ed5c9-a142-40f7-8e5e-68f389f6aa57" providerId="ADAL" clId="{FA2134D4-EC0D-436C-BF9E-75719F0CB3F0}" dt="2023-09-20T14:48:55.854" v="0" actId="47"/>
        <pc:sldMkLst>
          <pc:docMk/>
          <pc:sldMk cId="4157366373" sldId="335"/>
        </pc:sldMkLst>
      </pc:sldChg>
      <pc:sldChg chg="del">
        <pc:chgData name="Briggs, Quinn" userId="bd4ed5c9-a142-40f7-8e5e-68f389f6aa57" providerId="ADAL" clId="{FA2134D4-EC0D-436C-BF9E-75719F0CB3F0}" dt="2023-09-20T14:48:55.854" v="0" actId="47"/>
        <pc:sldMkLst>
          <pc:docMk/>
          <pc:sldMk cId="2731596534" sldId="336"/>
        </pc:sldMkLst>
      </pc:sldChg>
      <pc:sldChg chg="addSp modSp new mod setBg">
        <pc:chgData name="Briggs, Quinn" userId="bd4ed5c9-a142-40f7-8e5e-68f389f6aa57" providerId="ADAL" clId="{FA2134D4-EC0D-436C-BF9E-75719F0CB3F0}" dt="2023-09-20T16:08:44.620" v="3061" actId="20577"/>
        <pc:sldMkLst>
          <pc:docMk/>
          <pc:sldMk cId="4260173139" sldId="336"/>
        </pc:sldMkLst>
        <pc:spChg chg="mod">
          <ac:chgData name="Briggs, Quinn" userId="bd4ed5c9-a142-40f7-8e5e-68f389f6aa57" providerId="ADAL" clId="{FA2134D4-EC0D-436C-BF9E-75719F0CB3F0}" dt="2023-09-20T16:03:34.716" v="2983" actId="20577"/>
          <ac:spMkLst>
            <pc:docMk/>
            <pc:sldMk cId="4260173139" sldId="336"/>
            <ac:spMk id="2" creationId="{A78A4473-A47C-38A1-BD74-C65A0B806A51}"/>
          </ac:spMkLst>
        </pc:spChg>
        <pc:spChg chg="mod">
          <ac:chgData name="Briggs, Quinn" userId="bd4ed5c9-a142-40f7-8e5e-68f389f6aa57" providerId="ADAL" clId="{FA2134D4-EC0D-436C-BF9E-75719F0CB3F0}" dt="2023-09-20T16:08:44.620" v="3061" actId="20577"/>
          <ac:spMkLst>
            <pc:docMk/>
            <pc:sldMk cId="4260173139" sldId="336"/>
            <ac:spMk id="3" creationId="{7FDBF06A-F463-A617-DBF9-F425B8C38247}"/>
          </ac:spMkLst>
        </pc:spChg>
        <pc:picChg chg="add mod">
          <ac:chgData name="Briggs, Quinn" userId="bd4ed5c9-a142-40f7-8e5e-68f389f6aa57" providerId="ADAL" clId="{FA2134D4-EC0D-436C-BF9E-75719F0CB3F0}" dt="2023-09-20T16:03:25.555" v="2973" actId="26606"/>
          <ac:picMkLst>
            <pc:docMk/>
            <pc:sldMk cId="4260173139" sldId="336"/>
            <ac:picMk id="5" creationId="{BAF83BF3-2BE7-99BF-D82B-BF0149BB610C}"/>
          </ac:picMkLst>
        </pc:picChg>
      </pc:sldChg>
      <pc:sldChg chg="del">
        <pc:chgData name="Briggs, Quinn" userId="bd4ed5c9-a142-40f7-8e5e-68f389f6aa57" providerId="ADAL" clId="{FA2134D4-EC0D-436C-BF9E-75719F0CB3F0}" dt="2023-09-20T14:49:36.419" v="13" actId="47"/>
        <pc:sldMkLst>
          <pc:docMk/>
          <pc:sldMk cId="814681342" sldId="337"/>
        </pc:sldMkLst>
      </pc:sldChg>
      <pc:sldChg chg="del">
        <pc:chgData name="Briggs, Quinn" userId="bd4ed5c9-a142-40f7-8e5e-68f389f6aa57" providerId="ADAL" clId="{FA2134D4-EC0D-436C-BF9E-75719F0CB3F0}" dt="2023-09-20T14:48:55.854" v="0" actId="47"/>
        <pc:sldMkLst>
          <pc:docMk/>
          <pc:sldMk cId="2037030275" sldId="338"/>
        </pc:sldMkLst>
      </pc:sldChg>
      <pc:sldChg chg="del">
        <pc:chgData name="Briggs, Quinn" userId="bd4ed5c9-a142-40f7-8e5e-68f389f6aa57" providerId="ADAL" clId="{FA2134D4-EC0D-436C-BF9E-75719F0CB3F0}" dt="2023-09-20T14:48:55.854" v="0" actId="47"/>
        <pc:sldMkLst>
          <pc:docMk/>
          <pc:sldMk cId="3640091134" sldId="339"/>
        </pc:sldMkLst>
      </pc:sldChg>
    </pc:docChg>
  </pc:docChgLst>
  <pc:docChgLst>
    <pc:chgData name="Briggs, Quinn" userId="bd4ed5c9-a142-40f7-8e5e-68f389f6aa57" providerId="ADAL" clId="{839E60B8-9181-4376-A2F8-2D3CCCF5BCB1}"/>
    <pc:docChg chg="undo custSel addSld delSld modSld sldOrd">
      <pc:chgData name="Briggs, Quinn" userId="bd4ed5c9-a142-40f7-8e5e-68f389f6aa57" providerId="ADAL" clId="{839E60B8-9181-4376-A2F8-2D3CCCF5BCB1}" dt="2023-09-27T16:53:42.860" v="3201" actId="20577"/>
      <pc:docMkLst>
        <pc:docMk/>
      </pc:docMkLst>
      <pc:sldChg chg="addSp delSp modSp mod">
        <pc:chgData name="Briggs, Quinn" userId="bd4ed5c9-a142-40f7-8e5e-68f389f6aa57" providerId="ADAL" clId="{839E60B8-9181-4376-A2F8-2D3CCCF5BCB1}" dt="2023-09-27T05:39:24.022" v="94" actId="12"/>
        <pc:sldMkLst>
          <pc:docMk/>
          <pc:sldMk cId="387885261" sldId="258"/>
        </pc:sldMkLst>
        <pc:spChg chg="mod">
          <ac:chgData name="Briggs, Quinn" userId="bd4ed5c9-a142-40f7-8e5e-68f389f6aa57" providerId="ADAL" clId="{839E60B8-9181-4376-A2F8-2D3CCCF5BCB1}" dt="2023-09-27T05:39:24.022" v="94" actId="12"/>
          <ac:spMkLst>
            <pc:docMk/>
            <pc:sldMk cId="387885261" sldId="258"/>
            <ac:spMk id="6" creationId="{C63D301E-8EAA-374D-9C18-80B9DC3A75B9}"/>
          </ac:spMkLst>
        </pc:spChg>
        <pc:spChg chg="del">
          <ac:chgData name="Briggs, Quinn" userId="bd4ed5c9-a142-40f7-8e5e-68f389f6aa57" providerId="ADAL" clId="{839E60B8-9181-4376-A2F8-2D3CCCF5BCB1}" dt="2023-09-27T05:39:02.138" v="90" actId="26606"/>
          <ac:spMkLst>
            <pc:docMk/>
            <pc:sldMk cId="387885261" sldId="258"/>
            <ac:spMk id="1029" creationId="{11C7711F-3983-4AB1-AFDE-96F7C06514D3}"/>
          </ac:spMkLst>
        </pc:spChg>
        <pc:spChg chg="del">
          <ac:chgData name="Briggs, Quinn" userId="bd4ed5c9-a142-40f7-8e5e-68f389f6aa57" providerId="ADAL" clId="{839E60B8-9181-4376-A2F8-2D3CCCF5BCB1}" dt="2023-09-27T05:39:02.138" v="90" actId="26606"/>
          <ac:spMkLst>
            <pc:docMk/>
            <pc:sldMk cId="387885261" sldId="258"/>
            <ac:spMk id="1042" creationId="{B3085476-B49E-49ED-87D2-1165E69D2605}"/>
          </ac:spMkLst>
        </pc:spChg>
        <pc:spChg chg="add">
          <ac:chgData name="Briggs, Quinn" userId="bd4ed5c9-a142-40f7-8e5e-68f389f6aa57" providerId="ADAL" clId="{839E60B8-9181-4376-A2F8-2D3CCCF5BCB1}" dt="2023-09-27T05:39:02.138" v="90" actId="26606"/>
          <ac:spMkLst>
            <pc:docMk/>
            <pc:sldMk cId="387885261" sldId="258"/>
            <ac:spMk id="1048" creationId="{11C7711F-3983-4AB1-AFDE-96F7C06514D3}"/>
          </ac:spMkLst>
        </pc:spChg>
        <pc:spChg chg="add">
          <ac:chgData name="Briggs, Quinn" userId="bd4ed5c9-a142-40f7-8e5e-68f389f6aa57" providerId="ADAL" clId="{839E60B8-9181-4376-A2F8-2D3CCCF5BCB1}" dt="2023-09-27T05:39:02.138" v="90" actId="26606"/>
          <ac:spMkLst>
            <pc:docMk/>
            <pc:sldMk cId="387885261" sldId="258"/>
            <ac:spMk id="1057" creationId="{B3085476-B49E-49ED-87D2-1165E69D2605}"/>
          </ac:spMkLst>
        </pc:spChg>
        <pc:grpChg chg="del">
          <ac:chgData name="Briggs, Quinn" userId="bd4ed5c9-a142-40f7-8e5e-68f389f6aa57" providerId="ADAL" clId="{839E60B8-9181-4376-A2F8-2D3CCCF5BCB1}" dt="2023-09-27T05:39:02.138" v="90" actId="26606"/>
          <ac:grpSpMkLst>
            <pc:docMk/>
            <pc:sldMk cId="387885261" sldId="258"/>
            <ac:grpSpMk id="1032" creationId="{89BC9D38-9241-4F71-9B45-73827299E4C5}"/>
          </ac:grpSpMkLst>
        </pc:grpChg>
        <pc:grpChg chg="add">
          <ac:chgData name="Briggs, Quinn" userId="bd4ed5c9-a142-40f7-8e5e-68f389f6aa57" providerId="ADAL" clId="{839E60B8-9181-4376-A2F8-2D3CCCF5BCB1}" dt="2023-09-27T05:39:02.138" v="90" actId="26606"/>
          <ac:grpSpMkLst>
            <pc:docMk/>
            <pc:sldMk cId="387885261" sldId="258"/>
            <ac:grpSpMk id="1050" creationId="{89BC9D38-9241-4F71-9B45-73827299E4C5}"/>
          </ac:grpSpMkLst>
        </pc:grpChg>
        <pc:picChg chg="add mod ord">
          <ac:chgData name="Briggs, Quinn" userId="bd4ed5c9-a142-40f7-8e5e-68f389f6aa57" providerId="ADAL" clId="{839E60B8-9181-4376-A2F8-2D3CCCF5BCB1}" dt="2023-09-27T05:39:02.138" v="90" actId="26606"/>
          <ac:picMkLst>
            <pc:docMk/>
            <pc:sldMk cId="387885261" sldId="258"/>
            <ac:picMk id="7" creationId="{320C3066-7338-7909-7C7A-C95723D19FF5}"/>
          </ac:picMkLst>
        </pc:picChg>
        <pc:picChg chg="del">
          <ac:chgData name="Briggs, Quinn" userId="bd4ed5c9-a142-40f7-8e5e-68f389f6aa57" providerId="ADAL" clId="{839E60B8-9181-4376-A2F8-2D3CCCF5BCB1}" dt="2023-09-27T05:38:31.485" v="86" actId="478"/>
          <ac:picMkLst>
            <pc:docMk/>
            <pc:sldMk cId="387885261" sldId="258"/>
            <ac:picMk id="1026" creationId="{CAC5A4D5-C29C-C30E-CC69-2CEF5071DE07}"/>
          </ac:picMkLst>
        </pc:picChg>
        <pc:cxnChg chg="del">
          <ac:chgData name="Briggs, Quinn" userId="bd4ed5c9-a142-40f7-8e5e-68f389f6aa57" providerId="ADAL" clId="{839E60B8-9181-4376-A2F8-2D3CCCF5BCB1}" dt="2023-09-27T05:39:02.138" v="90" actId="26606"/>
          <ac:cxnSpMkLst>
            <pc:docMk/>
            <pc:sldMk cId="387885261" sldId="258"/>
            <ac:cxnSpMk id="1043" creationId="{59BA5C68-DFCC-4101-8403-F96781CDDD7A}"/>
          </ac:cxnSpMkLst>
        </pc:cxnChg>
        <pc:cxnChg chg="add">
          <ac:chgData name="Briggs, Quinn" userId="bd4ed5c9-a142-40f7-8e5e-68f389f6aa57" providerId="ADAL" clId="{839E60B8-9181-4376-A2F8-2D3CCCF5BCB1}" dt="2023-09-27T05:39:02.138" v="90" actId="26606"/>
          <ac:cxnSpMkLst>
            <pc:docMk/>
            <pc:sldMk cId="387885261" sldId="258"/>
            <ac:cxnSpMk id="1058" creationId="{59BA5C68-DFCC-4101-8403-F96781CDDD7A}"/>
          </ac:cxnSpMkLst>
        </pc:cxnChg>
      </pc:sldChg>
      <pc:sldChg chg="add del">
        <pc:chgData name="Briggs, Quinn" userId="bd4ed5c9-a142-40f7-8e5e-68f389f6aa57" providerId="ADAL" clId="{839E60B8-9181-4376-A2F8-2D3CCCF5BCB1}" dt="2023-09-27T05:41:09.789" v="158" actId="47"/>
        <pc:sldMkLst>
          <pc:docMk/>
          <pc:sldMk cId="738628899" sldId="266"/>
        </pc:sldMkLst>
      </pc:sldChg>
      <pc:sldChg chg="modSp">
        <pc:chgData name="Briggs, Quinn" userId="bd4ed5c9-a142-40f7-8e5e-68f389f6aa57" providerId="ADAL" clId="{839E60B8-9181-4376-A2F8-2D3CCCF5BCB1}" dt="2023-09-27T16:01:11.628" v="896" actId="20577"/>
        <pc:sldMkLst>
          <pc:docMk/>
          <pc:sldMk cId="2880821013" sldId="307"/>
        </pc:sldMkLst>
        <pc:graphicFrameChg chg="mod">
          <ac:chgData name="Briggs, Quinn" userId="bd4ed5c9-a142-40f7-8e5e-68f389f6aa57" providerId="ADAL" clId="{839E60B8-9181-4376-A2F8-2D3CCCF5BCB1}" dt="2023-09-27T16:01:11.628" v="896" actId="20577"/>
          <ac:graphicFrameMkLst>
            <pc:docMk/>
            <pc:sldMk cId="2880821013" sldId="307"/>
            <ac:graphicFrameMk id="5" creationId="{18152F32-7CDC-047D-8687-C6FB9BA5E036}"/>
          </ac:graphicFrameMkLst>
        </pc:graphicFrameChg>
      </pc:sldChg>
      <pc:sldChg chg="modSp mod">
        <pc:chgData name="Briggs, Quinn" userId="bd4ed5c9-a142-40f7-8e5e-68f389f6aa57" providerId="ADAL" clId="{839E60B8-9181-4376-A2F8-2D3CCCF5BCB1}" dt="2023-09-27T16:29:21.446" v="2759" actId="20577"/>
        <pc:sldMkLst>
          <pc:docMk/>
          <pc:sldMk cId="2406511063" sldId="308"/>
        </pc:sldMkLst>
        <pc:spChg chg="mod">
          <ac:chgData name="Briggs, Quinn" userId="bd4ed5c9-a142-40f7-8e5e-68f389f6aa57" providerId="ADAL" clId="{839E60B8-9181-4376-A2F8-2D3CCCF5BCB1}" dt="2023-09-27T16:29:21.446" v="2759" actId="20577"/>
          <ac:spMkLst>
            <pc:docMk/>
            <pc:sldMk cId="2406511063" sldId="308"/>
            <ac:spMk id="3" creationId="{F6CB2671-B852-D135-D89E-04BC2EAFBE2F}"/>
          </ac:spMkLst>
        </pc:spChg>
      </pc:sldChg>
      <pc:sldChg chg="addSp modSp mod setBg">
        <pc:chgData name="Briggs, Quinn" userId="bd4ed5c9-a142-40f7-8e5e-68f389f6aa57" providerId="ADAL" clId="{839E60B8-9181-4376-A2F8-2D3CCCF5BCB1}" dt="2023-09-27T16:53:42.860" v="3201" actId="20577"/>
        <pc:sldMkLst>
          <pc:docMk/>
          <pc:sldMk cId="505528828" sldId="324"/>
        </pc:sldMkLst>
        <pc:spChg chg="mod">
          <ac:chgData name="Briggs, Quinn" userId="bd4ed5c9-a142-40f7-8e5e-68f389f6aa57" providerId="ADAL" clId="{839E60B8-9181-4376-A2F8-2D3CCCF5BCB1}" dt="2023-09-27T16:53:23.318" v="3178" actId="26606"/>
          <ac:spMkLst>
            <pc:docMk/>
            <pc:sldMk cId="505528828" sldId="324"/>
            <ac:spMk id="2" creationId="{BAC65592-9FCB-3BD8-0467-679FD6BD1FE8}"/>
          </ac:spMkLst>
        </pc:spChg>
        <pc:spChg chg="mod ord">
          <ac:chgData name="Briggs, Quinn" userId="bd4ed5c9-a142-40f7-8e5e-68f389f6aa57" providerId="ADAL" clId="{839E60B8-9181-4376-A2F8-2D3CCCF5BCB1}" dt="2023-09-27T16:53:42.860" v="3201" actId="20577"/>
          <ac:spMkLst>
            <pc:docMk/>
            <pc:sldMk cId="505528828" sldId="324"/>
            <ac:spMk id="3" creationId="{B6BB7706-99F4-79FB-C800-D6A918CEB34A}"/>
          </ac:spMkLst>
        </pc:spChg>
        <pc:spChg chg="add mod">
          <ac:chgData name="Briggs, Quinn" userId="bd4ed5c9-a142-40f7-8e5e-68f389f6aa57" providerId="ADAL" clId="{839E60B8-9181-4376-A2F8-2D3CCCF5BCB1}" dt="2023-09-27T16:53:23.318" v="3178" actId="26606"/>
          <ac:spMkLst>
            <pc:docMk/>
            <pc:sldMk cId="505528828" sldId="324"/>
            <ac:spMk id="6" creationId="{F1FE16F8-6B9C-5469-FD2C-33E30D5B173D}"/>
          </ac:spMkLst>
        </pc:spChg>
        <pc:spChg chg="add">
          <ac:chgData name="Briggs, Quinn" userId="bd4ed5c9-a142-40f7-8e5e-68f389f6aa57" providerId="ADAL" clId="{839E60B8-9181-4376-A2F8-2D3CCCF5BCB1}" dt="2023-09-27T16:53:23.318" v="3178" actId="26606"/>
          <ac:spMkLst>
            <pc:docMk/>
            <pc:sldMk cId="505528828" sldId="324"/>
            <ac:spMk id="11" creationId="{572F6A24-139E-4EB5-86D2-431F42EF85CB}"/>
          </ac:spMkLst>
        </pc:spChg>
        <pc:spChg chg="add">
          <ac:chgData name="Briggs, Quinn" userId="bd4ed5c9-a142-40f7-8e5e-68f389f6aa57" providerId="ADAL" clId="{839E60B8-9181-4376-A2F8-2D3CCCF5BCB1}" dt="2023-09-27T16:53:23.318" v="3178" actId="26606"/>
          <ac:spMkLst>
            <pc:docMk/>
            <pc:sldMk cId="505528828" sldId="324"/>
            <ac:spMk id="19" creationId="{C9DA5B05-DD14-4860-AC45-02A8D2EE1AA5}"/>
          </ac:spMkLst>
        </pc:spChg>
        <pc:grpChg chg="add">
          <ac:chgData name="Briggs, Quinn" userId="bd4ed5c9-a142-40f7-8e5e-68f389f6aa57" providerId="ADAL" clId="{839E60B8-9181-4376-A2F8-2D3CCCF5BCB1}" dt="2023-09-27T16:53:23.318" v="3178" actId="26606"/>
          <ac:grpSpMkLst>
            <pc:docMk/>
            <pc:sldMk cId="505528828" sldId="324"/>
            <ac:grpSpMk id="13" creationId="{3963AE85-BE5D-4975-BACF-DDDCC9C2ACDE}"/>
          </ac:grpSpMkLst>
        </pc:grpChg>
        <pc:picChg chg="add mod">
          <ac:chgData name="Briggs, Quinn" userId="bd4ed5c9-a142-40f7-8e5e-68f389f6aa57" providerId="ADAL" clId="{839E60B8-9181-4376-A2F8-2D3CCCF5BCB1}" dt="2023-09-27T16:53:23.318" v="3178" actId="26606"/>
          <ac:picMkLst>
            <pc:docMk/>
            <pc:sldMk cId="505528828" sldId="324"/>
            <ac:picMk id="5" creationId="{B9532C27-76E8-C41D-F56C-CCEEB8F387DB}"/>
          </ac:picMkLst>
        </pc:picChg>
        <pc:cxnChg chg="add">
          <ac:chgData name="Briggs, Quinn" userId="bd4ed5c9-a142-40f7-8e5e-68f389f6aa57" providerId="ADAL" clId="{839E60B8-9181-4376-A2F8-2D3CCCF5BCB1}" dt="2023-09-27T16:53:23.318" v="3178" actId="26606"/>
          <ac:cxnSpMkLst>
            <pc:docMk/>
            <pc:sldMk cId="505528828" sldId="324"/>
            <ac:cxnSpMk id="21" creationId="{36BE37AC-AD36-4C42-9B8C-C5500F4E7C63}"/>
          </ac:cxnSpMkLst>
        </pc:cxnChg>
      </pc:sldChg>
      <pc:sldChg chg="modSp add mod ord">
        <pc:chgData name="Briggs, Quinn" userId="bd4ed5c9-a142-40f7-8e5e-68f389f6aa57" providerId="ADAL" clId="{839E60B8-9181-4376-A2F8-2D3CCCF5BCB1}" dt="2023-09-27T15:52:48.417" v="521" actId="1076"/>
        <pc:sldMkLst>
          <pc:docMk/>
          <pc:sldMk cId="4260354928" sldId="329"/>
        </pc:sldMkLst>
        <pc:picChg chg="mod">
          <ac:chgData name="Briggs, Quinn" userId="bd4ed5c9-a142-40f7-8e5e-68f389f6aa57" providerId="ADAL" clId="{839E60B8-9181-4376-A2F8-2D3CCCF5BCB1}" dt="2023-09-27T15:52:48.417" v="521" actId="1076"/>
          <ac:picMkLst>
            <pc:docMk/>
            <pc:sldMk cId="4260354928" sldId="329"/>
            <ac:picMk id="3" creationId="{92E7780A-8120-2FAF-9C41-1526F617D491}"/>
          </ac:picMkLst>
        </pc:picChg>
      </pc:sldChg>
      <pc:sldChg chg="add del">
        <pc:chgData name="Briggs, Quinn" userId="bd4ed5c9-a142-40f7-8e5e-68f389f6aa57" providerId="ADAL" clId="{839E60B8-9181-4376-A2F8-2D3CCCF5BCB1}" dt="2023-09-27T05:41:09.789" v="158" actId="47"/>
        <pc:sldMkLst>
          <pc:docMk/>
          <pc:sldMk cId="1484147846" sldId="335"/>
        </pc:sldMkLst>
      </pc:sldChg>
      <pc:sldChg chg="add del">
        <pc:chgData name="Briggs, Quinn" userId="bd4ed5c9-a142-40f7-8e5e-68f389f6aa57" providerId="ADAL" clId="{839E60B8-9181-4376-A2F8-2D3CCCF5BCB1}" dt="2023-09-27T05:41:09.789" v="158" actId="47"/>
        <pc:sldMkLst>
          <pc:docMk/>
          <pc:sldMk cId="814681342" sldId="337"/>
        </pc:sldMkLst>
      </pc:sldChg>
      <pc:sldChg chg="add del">
        <pc:chgData name="Briggs, Quinn" userId="bd4ed5c9-a142-40f7-8e5e-68f389f6aa57" providerId="ADAL" clId="{839E60B8-9181-4376-A2F8-2D3CCCF5BCB1}" dt="2023-09-27T05:41:09.789" v="158" actId="47"/>
        <pc:sldMkLst>
          <pc:docMk/>
          <pc:sldMk cId="1652718355" sldId="361"/>
        </pc:sldMkLst>
      </pc:sldChg>
      <pc:sldChg chg="add del">
        <pc:chgData name="Briggs, Quinn" userId="bd4ed5c9-a142-40f7-8e5e-68f389f6aa57" providerId="ADAL" clId="{839E60B8-9181-4376-A2F8-2D3CCCF5BCB1}" dt="2023-09-27T05:41:09.789" v="158" actId="47"/>
        <pc:sldMkLst>
          <pc:docMk/>
          <pc:sldMk cId="552249610" sldId="362"/>
        </pc:sldMkLst>
      </pc:sldChg>
      <pc:sldChg chg="add del">
        <pc:chgData name="Briggs, Quinn" userId="bd4ed5c9-a142-40f7-8e5e-68f389f6aa57" providerId="ADAL" clId="{839E60B8-9181-4376-A2F8-2D3CCCF5BCB1}" dt="2023-09-27T05:41:09.789" v="158" actId="47"/>
        <pc:sldMkLst>
          <pc:docMk/>
          <pc:sldMk cId="2799407390" sldId="363"/>
        </pc:sldMkLst>
      </pc:sldChg>
      <pc:sldChg chg="add del">
        <pc:chgData name="Briggs, Quinn" userId="bd4ed5c9-a142-40f7-8e5e-68f389f6aa57" providerId="ADAL" clId="{839E60B8-9181-4376-A2F8-2D3CCCF5BCB1}" dt="2023-09-27T05:41:09.789" v="158" actId="47"/>
        <pc:sldMkLst>
          <pc:docMk/>
          <pc:sldMk cId="200137246" sldId="364"/>
        </pc:sldMkLst>
      </pc:sldChg>
      <pc:sldChg chg="add del">
        <pc:chgData name="Briggs, Quinn" userId="bd4ed5c9-a142-40f7-8e5e-68f389f6aa57" providerId="ADAL" clId="{839E60B8-9181-4376-A2F8-2D3CCCF5BCB1}" dt="2023-09-27T05:41:09.789" v="158" actId="47"/>
        <pc:sldMkLst>
          <pc:docMk/>
          <pc:sldMk cId="432856386" sldId="365"/>
        </pc:sldMkLst>
      </pc:sldChg>
      <pc:sldChg chg="add del">
        <pc:chgData name="Briggs, Quinn" userId="bd4ed5c9-a142-40f7-8e5e-68f389f6aa57" providerId="ADAL" clId="{839E60B8-9181-4376-A2F8-2D3CCCF5BCB1}" dt="2023-09-27T05:41:09.789" v="158" actId="47"/>
        <pc:sldMkLst>
          <pc:docMk/>
          <pc:sldMk cId="170091250" sldId="366"/>
        </pc:sldMkLst>
      </pc:sldChg>
      <pc:sldChg chg="add del">
        <pc:chgData name="Briggs, Quinn" userId="bd4ed5c9-a142-40f7-8e5e-68f389f6aa57" providerId="ADAL" clId="{839E60B8-9181-4376-A2F8-2D3CCCF5BCB1}" dt="2023-09-27T05:41:09.789" v="158" actId="47"/>
        <pc:sldMkLst>
          <pc:docMk/>
          <pc:sldMk cId="2855247610" sldId="367"/>
        </pc:sldMkLst>
      </pc:sldChg>
      <pc:sldChg chg="add del">
        <pc:chgData name="Briggs, Quinn" userId="bd4ed5c9-a142-40f7-8e5e-68f389f6aa57" providerId="ADAL" clId="{839E60B8-9181-4376-A2F8-2D3CCCF5BCB1}" dt="2023-09-27T05:41:09.789" v="158" actId="47"/>
        <pc:sldMkLst>
          <pc:docMk/>
          <pc:sldMk cId="3989035277" sldId="368"/>
        </pc:sldMkLst>
      </pc:sldChg>
      <pc:sldChg chg="add del">
        <pc:chgData name="Briggs, Quinn" userId="bd4ed5c9-a142-40f7-8e5e-68f389f6aa57" providerId="ADAL" clId="{839E60B8-9181-4376-A2F8-2D3CCCF5BCB1}" dt="2023-09-27T05:41:09.789" v="158" actId="47"/>
        <pc:sldMkLst>
          <pc:docMk/>
          <pc:sldMk cId="1901576218" sldId="369"/>
        </pc:sldMkLst>
      </pc:sldChg>
      <pc:sldChg chg="add del">
        <pc:chgData name="Briggs, Quinn" userId="bd4ed5c9-a142-40f7-8e5e-68f389f6aa57" providerId="ADAL" clId="{839E60B8-9181-4376-A2F8-2D3CCCF5BCB1}" dt="2023-09-27T05:41:09.789" v="158" actId="47"/>
        <pc:sldMkLst>
          <pc:docMk/>
          <pc:sldMk cId="1087863034" sldId="370"/>
        </pc:sldMkLst>
      </pc:sldChg>
      <pc:sldChg chg="add del">
        <pc:chgData name="Briggs, Quinn" userId="bd4ed5c9-a142-40f7-8e5e-68f389f6aa57" providerId="ADAL" clId="{839E60B8-9181-4376-A2F8-2D3CCCF5BCB1}" dt="2023-09-27T05:41:09.789" v="158" actId="47"/>
        <pc:sldMkLst>
          <pc:docMk/>
          <pc:sldMk cId="1330121216" sldId="371"/>
        </pc:sldMkLst>
      </pc:sldChg>
      <pc:sldChg chg="addSp delSp modSp new del mod">
        <pc:chgData name="Briggs, Quinn" userId="bd4ed5c9-a142-40f7-8e5e-68f389f6aa57" providerId="ADAL" clId="{839E60B8-9181-4376-A2F8-2D3CCCF5BCB1}" dt="2023-09-27T15:49:22.653" v="473" actId="47"/>
        <pc:sldMkLst>
          <pc:docMk/>
          <pc:sldMk cId="2945505133" sldId="372"/>
        </pc:sldMkLst>
        <pc:picChg chg="add del mod">
          <ac:chgData name="Briggs, Quinn" userId="bd4ed5c9-a142-40f7-8e5e-68f389f6aa57" providerId="ADAL" clId="{839E60B8-9181-4376-A2F8-2D3CCCF5BCB1}" dt="2023-09-27T05:04:30.942" v="71" actId="478"/>
          <ac:picMkLst>
            <pc:docMk/>
            <pc:sldMk cId="2945505133" sldId="372"/>
            <ac:picMk id="3" creationId="{479353E1-D2F8-F3D3-BBB1-5DF76DD0F558}"/>
          </ac:picMkLst>
        </pc:picChg>
        <pc:picChg chg="add del mod">
          <ac:chgData name="Briggs, Quinn" userId="bd4ed5c9-a142-40f7-8e5e-68f389f6aa57" providerId="ADAL" clId="{839E60B8-9181-4376-A2F8-2D3CCCF5BCB1}" dt="2023-09-27T05:04:30.942" v="71" actId="478"/>
          <ac:picMkLst>
            <pc:docMk/>
            <pc:sldMk cId="2945505133" sldId="372"/>
            <ac:picMk id="5" creationId="{57ADC504-135C-9E40-6838-F9198F825E91}"/>
          </ac:picMkLst>
        </pc:picChg>
        <pc:picChg chg="add del mod">
          <ac:chgData name="Briggs, Quinn" userId="bd4ed5c9-a142-40f7-8e5e-68f389f6aa57" providerId="ADAL" clId="{839E60B8-9181-4376-A2F8-2D3CCCF5BCB1}" dt="2023-09-27T05:04:30.942" v="71" actId="478"/>
          <ac:picMkLst>
            <pc:docMk/>
            <pc:sldMk cId="2945505133" sldId="372"/>
            <ac:picMk id="7" creationId="{E2062532-51AA-C923-4F1D-55C35AD590C0}"/>
          </ac:picMkLst>
        </pc:picChg>
        <pc:picChg chg="add del mod">
          <ac:chgData name="Briggs, Quinn" userId="bd4ed5c9-a142-40f7-8e5e-68f389f6aa57" providerId="ADAL" clId="{839E60B8-9181-4376-A2F8-2D3CCCF5BCB1}" dt="2023-09-27T05:04:30.942" v="71" actId="478"/>
          <ac:picMkLst>
            <pc:docMk/>
            <pc:sldMk cId="2945505133" sldId="372"/>
            <ac:picMk id="9" creationId="{9AD454AA-A6C3-9FAC-EC1A-B74C67DB8389}"/>
          </ac:picMkLst>
        </pc:picChg>
        <pc:picChg chg="add del mod">
          <ac:chgData name="Briggs, Quinn" userId="bd4ed5c9-a142-40f7-8e5e-68f389f6aa57" providerId="ADAL" clId="{839E60B8-9181-4376-A2F8-2D3CCCF5BCB1}" dt="2023-09-27T05:04:30.942" v="71" actId="478"/>
          <ac:picMkLst>
            <pc:docMk/>
            <pc:sldMk cId="2945505133" sldId="372"/>
            <ac:picMk id="11" creationId="{F3F1316D-0F44-E129-F753-D96F5AEB71B0}"/>
          </ac:picMkLst>
        </pc:picChg>
        <pc:picChg chg="add del mod">
          <ac:chgData name="Briggs, Quinn" userId="bd4ed5c9-a142-40f7-8e5e-68f389f6aa57" providerId="ADAL" clId="{839E60B8-9181-4376-A2F8-2D3CCCF5BCB1}" dt="2023-09-27T05:04:30.942" v="71" actId="478"/>
          <ac:picMkLst>
            <pc:docMk/>
            <pc:sldMk cId="2945505133" sldId="372"/>
            <ac:picMk id="13" creationId="{D38A5156-51B5-0FA8-6275-BD929E5F96E3}"/>
          </ac:picMkLst>
        </pc:picChg>
      </pc:sldChg>
      <pc:sldChg chg="addSp delSp modSp new add del mod">
        <pc:chgData name="Briggs, Quinn" userId="bd4ed5c9-a142-40f7-8e5e-68f389f6aa57" providerId="ADAL" clId="{839E60B8-9181-4376-A2F8-2D3CCCF5BCB1}" dt="2023-09-27T16:49:50.846" v="3147" actId="47"/>
        <pc:sldMkLst>
          <pc:docMk/>
          <pc:sldMk cId="1179934635" sldId="373"/>
        </pc:sldMkLst>
        <pc:spChg chg="mod">
          <ac:chgData name="Briggs, Quinn" userId="bd4ed5c9-a142-40f7-8e5e-68f389f6aa57" providerId="ADAL" clId="{839E60B8-9181-4376-A2F8-2D3CCCF5BCB1}" dt="2023-09-27T05:42:13.775" v="199" actId="20577"/>
          <ac:spMkLst>
            <pc:docMk/>
            <pc:sldMk cId="1179934635" sldId="373"/>
            <ac:spMk id="2" creationId="{FEE63F97-4590-E82E-47FF-DB7488D4EF7D}"/>
          </ac:spMkLst>
        </pc:spChg>
        <pc:spChg chg="del">
          <ac:chgData name="Briggs, Quinn" userId="bd4ed5c9-a142-40f7-8e5e-68f389f6aa57" providerId="ADAL" clId="{839E60B8-9181-4376-A2F8-2D3CCCF5BCB1}" dt="2023-09-27T15:54:14.787" v="532" actId="931"/>
          <ac:spMkLst>
            <pc:docMk/>
            <pc:sldMk cId="1179934635" sldId="373"/>
            <ac:spMk id="3" creationId="{F8EC58B4-8DA5-1222-0729-5CD81E1D3967}"/>
          </ac:spMkLst>
        </pc:spChg>
        <pc:spChg chg="add mod">
          <ac:chgData name="Briggs, Quinn" userId="bd4ed5c9-a142-40f7-8e5e-68f389f6aa57" providerId="ADAL" clId="{839E60B8-9181-4376-A2F8-2D3CCCF5BCB1}" dt="2023-09-27T15:54:28.855" v="538" actId="1076"/>
          <ac:spMkLst>
            <pc:docMk/>
            <pc:sldMk cId="1179934635" sldId="373"/>
            <ac:spMk id="8" creationId="{97FA1423-21A8-3A8C-69D8-E9BB6C8B3C29}"/>
          </ac:spMkLst>
        </pc:spChg>
        <pc:picChg chg="add mod">
          <ac:chgData name="Briggs, Quinn" userId="bd4ed5c9-a142-40f7-8e5e-68f389f6aa57" providerId="ADAL" clId="{839E60B8-9181-4376-A2F8-2D3CCCF5BCB1}" dt="2023-09-27T15:54:28.855" v="538" actId="1076"/>
          <ac:picMkLst>
            <pc:docMk/>
            <pc:sldMk cId="1179934635" sldId="373"/>
            <ac:picMk id="5" creationId="{C1C2C3FD-4172-AA84-3E53-5FA20E58DD4E}"/>
          </ac:picMkLst>
        </pc:picChg>
        <pc:picChg chg="add mod">
          <ac:chgData name="Briggs, Quinn" userId="bd4ed5c9-a142-40f7-8e5e-68f389f6aa57" providerId="ADAL" clId="{839E60B8-9181-4376-A2F8-2D3CCCF5BCB1}" dt="2023-09-27T15:54:28.855" v="538" actId="1076"/>
          <ac:picMkLst>
            <pc:docMk/>
            <pc:sldMk cId="1179934635" sldId="373"/>
            <ac:picMk id="7" creationId="{D4EA5DCB-89D3-D36C-C595-C4BF4DE2C98F}"/>
          </ac:picMkLst>
        </pc:picChg>
      </pc:sldChg>
      <pc:sldChg chg="addSp modSp new mod setBg">
        <pc:chgData name="Briggs, Quinn" userId="bd4ed5c9-a142-40f7-8e5e-68f389f6aa57" providerId="ADAL" clId="{839E60B8-9181-4376-A2F8-2D3CCCF5BCB1}" dt="2023-09-27T16:51:26.851" v="3165" actId="27636"/>
        <pc:sldMkLst>
          <pc:docMk/>
          <pc:sldMk cId="67045985" sldId="374"/>
        </pc:sldMkLst>
        <pc:spChg chg="mod">
          <ac:chgData name="Briggs, Quinn" userId="bd4ed5c9-a142-40f7-8e5e-68f389f6aa57" providerId="ADAL" clId="{839E60B8-9181-4376-A2F8-2D3CCCF5BCB1}" dt="2023-09-27T16:51:22.992" v="3161" actId="26606"/>
          <ac:spMkLst>
            <pc:docMk/>
            <pc:sldMk cId="67045985" sldId="374"/>
            <ac:spMk id="2" creationId="{B1AC32BB-F7EB-9B8B-1697-88CBB99906F4}"/>
          </ac:spMkLst>
        </pc:spChg>
        <pc:spChg chg="mod ord">
          <ac:chgData name="Briggs, Quinn" userId="bd4ed5c9-a142-40f7-8e5e-68f389f6aa57" providerId="ADAL" clId="{839E60B8-9181-4376-A2F8-2D3CCCF5BCB1}" dt="2023-09-27T16:51:26.851" v="3165" actId="27636"/>
          <ac:spMkLst>
            <pc:docMk/>
            <pc:sldMk cId="67045985" sldId="374"/>
            <ac:spMk id="3" creationId="{E4104BB7-461F-869E-D49E-845B7312D3FF}"/>
          </ac:spMkLst>
        </pc:spChg>
        <pc:spChg chg="add">
          <ac:chgData name="Briggs, Quinn" userId="bd4ed5c9-a142-40f7-8e5e-68f389f6aa57" providerId="ADAL" clId="{839E60B8-9181-4376-A2F8-2D3CCCF5BCB1}" dt="2023-09-27T16:51:22.992" v="3161" actId="26606"/>
          <ac:spMkLst>
            <pc:docMk/>
            <pc:sldMk cId="67045985" sldId="374"/>
            <ac:spMk id="2055" creationId="{F5F01BD1-E3CB-4562-A77C-00A3ED24624B}"/>
          </ac:spMkLst>
        </pc:spChg>
        <pc:spChg chg="add">
          <ac:chgData name="Briggs, Quinn" userId="bd4ed5c9-a142-40f7-8e5e-68f389f6aa57" providerId="ADAL" clId="{839E60B8-9181-4376-A2F8-2D3CCCF5BCB1}" dt="2023-09-27T16:51:22.992" v="3161" actId="26606"/>
          <ac:spMkLst>
            <pc:docMk/>
            <pc:sldMk cId="67045985" sldId="374"/>
            <ac:spMk id="2063" creationId="{75325209-1BB3-4A1C-97C2-17DCDC1659EE}"/>
          </ac:spMkLst>
        </pc:spChg>
        <pc:grpChg chg="add">
          <ac:chgData name="Briggs, Quinn" userId="bd4ed5c9-a142-40f7-8e5e-68f389f6aa57" providerId="ADAL" clId="{839E60B8-9181-4376-A2F8-2D3CCCF5BCB1}" dt="2023-09-27T16:51:22.992" v="3161" actId="26606"/>
          <ac:grpSpMkLst>
            <pc:docMk/>
            <pc:sldMk cId="67045985" sldId="374"/>
            <ac:grpSpMk id="2057" creationId="{492030E9-8BC2-4840-8C6B-991B68C51E4B}"/>
          </ac:grpSpMkLst>
        </pc:grpChg>
        <pc:picChg chg="add mod">
          <ac:chgData name="Briggs, Quinn" userId="bd4ed5c9-a142-40f7-8e5e-68f389f6aa57" providerId="ADAL" clId="{839E60B8-9181-4376-A2F8-2D3CCCF5BCB1}" dt="2023-09-27T16:51:22.992" v="3161" actId="26606"/>
          <ac:picMkLst>
            <pc:docMk/>
            <pc:sldMk cId="67045985" sldId="374"/>
            <ac:picMk id="2050" creationId="{E953F080-020A-ED41-8E41-E61FED95D469}"/>
          </ac:picMkLst>
        </pc:picChg>
        <pc:cxnChg chg="add">
          <ac:chgData name="Briggs, Quinn" userId="bd4ed5c9-a142-40f7-8e5e-68f389f6aa57" providerId="ADAL" clId="{839E60B8-9181-4376-A2F8-2D3CCCF5BCB1}" dt="2023-09-27T16:51:22.992" v="3161" actId="26606"/>
          <ac:cxnSpMkLst>
            <pc:docMk/>
            <pc:sldMk cId="67045985" sldId="374"/>
            <ac:cxnSpMk id="2065" creationId="{043EE5F5-AF73-46E3-90B6-27EEFDAC3591}"/>
          </ac:cxnSpMkLst>
        </pc:cxnChg>
      </pc:sldChg>
      <pc:sldChg chg="addSp delSp modSp new mod setBg">
        <pc:chgData name="Briggs, Quinn" userId="bd4ed5c9-a142-40f7-8e5e-68f389f6aa57" providerId="ADAL" clId="{839E60B8-9181-4376-A2F8-2D3CCCF5BCB1}" dt="2023-09-27T16:51:49.757" v="3166" actId="26606"/>
        <pc:sldMkLst>
          <pc:docMk/>
          <pc:sldMk cId="291112688" sldId="375"/>
        </pc:sldMkLst>
        <pc:spChg chg="mod">
          <ac:chgData name="Briggs, Quinn" userId="bd4ed5c9-a142-40f7-8e5e-68f389f6aa57" providerId="ADAL" clId="{839E60B8-9181-4376-A2F8-2D3CCCF5BCB1}" dt="2023-09-27T16:51:49.757" v="3166" actId="26606"/>
          <ac:spMkLst>
            <pc:docMk/>
            <pc:sldMk cId="291112688" sldId="375"/>
            <ac:spMk id="2" creationId="{4EA34EB0-BEDD-D653-6911-3EB0BC371B36}"/>
          </ac:spMkLst>
        </pc:spChg>
        <pc:spChg chg="del mod">
          <ac:chgData name="Briggs, Quinn" userId="bd4ed5c9-a142-40f7-8e5e-68f389f6aa57" providerId="ADAL" clId="{839E60B8-9181-4376-A2F8-2D3CCCF5BCB1}" dt="2023-09-27T16:51:49.757" v="3166" actId="26606"/>
          <ac:spMkLst>
            <pc:docMk/>
            <pc:sldMk cId="291112688" sldId="375"/>
            <ac:spMk id="3" creationId="{1A3D2742-489D-9E2C-FA28-C3EDFED9DCB8}"/>
          </ac:spMkLst>
        </pc:spChg>
        <pc:graphicFrameChg chg="add">
          <ac:chgData name="Briggs, Quinn" userId="bd4ed5c9-a142-40f7-8e5e-68f389f6aa57" providerId="ADAL" clId="{839E60B8-9181-4376-A2F8-2D3CCCF5BCB1}" dt="2023-09-27T16:51:49.757" v="3166" actId="26606"/>
          <ac:graphicFrameMkLst>
            <pc:docMk/>
            <pc:sldMk cId="291112688" sldId="375"/>
            <ac:graphicFrameMk id="5" creationId="{ACF17E1B-43C9-86D8-2C82-64287A9E0906}"/>
          </ac:graphicFrameMkLst>
        </pc:graphicFrameChg>
      </pc:sldChg>
      <pc:sldChg chg="addSp delSp modSp new del mod setBg">
        <pc:chgData name="Briggs, Quinn" userId="bd4ed5c9-a142-40f7-8e5e-68f389f6aa57" providerId="ADAL" clId="{839E60B8-9181-4376-A2F8-2D3CCCF5BCB1}" dt="2023-09-27T15:53:09.490" v="530" actId="47"/>
        <pc:sldMkLst>
          <pc:docMk/>
          <pc:sldMk cId="389301256" sldId="376"/>
        </pc:sldMkLst>
        <pc:spChg chg="add del">
          <ac:chgData name="Briggs, Quinn" userId="bd4ed5c9-a142-40f7-8e5e-68f389f6aa57" providerId="ADAL" clId="{839E60B8-9181-4376-A2F8-2D3CCCF5BCB1}" dt="2023-09-27T15:51:48.328" v="512" actId="26606"/>
          <ac:spMkLst>
            <pc:docMk/>
            <pc:sldMk cId="389301256" sldId="376"/>
            <ac:spMk id="8" creationId="{F733538D-5433-42E7-AA08-DC5FDEDA47A7}"/>
          </ac:spMkLst>
        </pc:spChg>
        <pc:spChg chg="add">
          <ac:chgData name="Briggs, Quinn" userId="bd4ed5c9-a142-40f7-8e5e-68f389f6aa57" providerId="ADAL" clId="{839E60B8-9181-4376-A2F8-2D3CCCF5BCB1}" dt="2023-09-27T15:51:48.379" v="513" actId="26606"/>
          <ac:spMkLst>
            <pc:docMk/>
            <pc:sldMk cId="389301256" sldId="376"/>
            <ac:spMk id="11" creationId="{DEB4B82D-A989-40D8-A457-F1D9C0345509}"/>
          </ac:spMkLst>
        </pc:spChg>
        <pc:grpChg chg="add">
          <ac:chgData name="Briggs, Quinn" userId="bd4ed5c9-a142-40f7-8e5e-68f389f6aa57" providerId="ADAL" clId="{839E60B8-9181-4376-A2F8-2D3CCCF5BCB1}" dt="2023-09-27T15:51:48.379" v="513" actId="26606"/>
          <ac:grpSpMkLst>
            <pc:docMk/>
            <pc:sldMk cId="389301256" sldId="376"/>
            <ac:grpSpMk id="12" creationId="{67034349-EB95-4DEC-941A-A5BEB23CCC1B}"/>
          </ac:grpSpMkLst>
        </pc:grpChg>
        <pc:picChg chg="add del mod">
          <ac:chgData name="Briggs, Quinn" userId="bd4ed5c9-a142-40f7-8e5e-68f389f6aa57" providerId="ADAL" clId="{839E60B8-9181-4376-A2F8-2D3CCCF5BCB1}" dt="2023-09-27T15:52:56.591" v="524" actId="21"/>
          <ac:picMkLst>
            <pc:docMk/>
            <pc:sldMk cId="389301256" sldId="376"/>
            <ac:picMk id="3" creationId="{18137FBD-EFF0-C670-6A94-18055A0D55B7}"/>
          </ac:picMkLst>
        </pc:picChg>
        <pc:picChg chg="add">
          <ac:chgData name="Briggs, Quinn" userId="bd4ed5c9-a142-40f7-8e5e-68f389f6aa57" providerId="ADAL" clId="{839E60B8-9181-4376-A2F8-2D3CCCF5BCB1}" dt="2023-09-27T15:51:48.379" v="513" actId="26606"/>
          <ac:picMkLst>
            <pc:docMk/>
            <pc:sldMk cId="389301256" sldId="376"/>
            <ac:picMk id="10" creationId="{14E99EC7-4ECA-46FD-A4EE-C28A8AC67373}"/>
          </ac:picMkLst>
        </pc:picChg>
      </pc:sldChg>
      <pc:sldChg chg="addSp delSp modSp add mod">
        <pc:chgData name="Briggs, Quinn" userId="bd4ed5c9-a142-40f7-8e5e-68f389f6aa57" providerId="ADAL" clId="{839E60B8-9181-4376-A2F8-2D3CCCF5BCB1}" dt="2023-09-27T15:53:07.537" v="529" actId="1076"/>
        <pc:sldMkLst>
          <pc:docMk/>
          <pc:sldMk cId="2919626732" sldId="377"/>
        </pc:sldMkLst>
        <pc:picChg chg="add mod">
          <ac:chgData name="Briggs, Quinn" userId="bd4ed5c9-a142-40f7-8e5e-68f389f6aa57" providerId="ADAL" clId="{839E60B8-9181-4376-A2F8-2D3CCCF5BCB1}" dt="2023-09-27T15:53:07.537" v="529" actId="1076"/>
          <ac:picMkLst>
            <pc:docMk/>
            <pc:sldMk cId="2919626732" sldId="377"/>
            <ac:picMk id="2" creationId="{51ABE3F3-DD16-98DB-DB48-C7FA4D4A33EE}"/>
          </ac:picMkLst>
        </pc:picChg>
        <pc:picChg chg="del">
          <ac:chgData name="Briggs, Quinn" userId="bd4ed5c9-a142-40f7-8e5e-68f389f6aa57" providerId="ADAL" clId="{839E60B8-9181-4376-A2F8-2D3CCCF5BCB1}" dt="2023-09-27T15:52:58.473" v="525" actId="478"/>
          <ac:picMkLst>
            <pc:docMk/>
            <pc:sldMk cId="2919626732" sldId="377"/>
            <ac:picMk id="3" creationId="{92E7780A-8120-2FAF-9C41-1526F617D491}"/>
          </ac:picMkLst>
        </pc:picChg>
      </pc:sldChg>
      <pc:sldChg chg="addSp delSp modSp new del mod setBg">
        <pc:chgData name="Briggs, Quinn" userId="bd4ed5c9-a142-40f7-8e5e-68f389f6aa57" providerId="ADAL" clId="{839E60B8-9181-4376-A2F8-2D3CCCF5BCB1}" dt="2023-09-27T16:06:48.969" v="1621" actId="47"/>
        <pc:sldMkLst>
          <pc:docMk/>
          <pc:sldMk cId="3635238000" sldId="378"/>
        </pc:sldMkLst>
        <pc:spChg chg="add">
          <ac:chgData name="Briggs, Quinn" userId="bd4ed5c9-a142-40f7-8e5e-68f389f6aa57" providerId="ADAL" clId="{839E60B8-9181-4376-A2F8-2D3CCCF5BCB1}" dt="2023-09-27T15:57:27.807" v="547" actId="26606"/>
          <ac:spMkLst>
            <pc:docMk/>
            <pc:sldMk cId="3635238000" sldId="378"/>
            <ac:spMk id="1030" creationId="{DEB4B82D-A989-40D8-A457-F1D9C0345509}"/>
          </ac:spMkLst>
        </pc:spChg>
        <pc:spChg chg="add del">
          <ac:chgData name="Briggs, Quinn" userId="bd4ed5c9-a142-40f7-8e5e-68f389f6aa57" providerId="ADAL" clId="{839E60B8-9181-4376-A2F8-2D3CCCF5BCB1}" dt="2023-09-27T15:56:37.614" v="542" actId="26606"/>
          <ac:spMkLst>
            <pc:docMk/>
            <pc:sldMk cId="3635238000" sldId="378"/>
            <ac:spMk id="1031" creationId="{544958B8-57B6-4B37-8A18-D54A32EC2D37}"/>
          </ac:spMkLst>
        </pc:spChg>
        <pc:spChg chg="add del">
          <ac:chgData name="Briggs, Quinn" userId="bd4ed5c9-a142-40f7-8e5e-68f389f6aa57" providerId="ADAL" clId="{839E60B8-9181-4376-A2F8-2D3CCCF5BCB1}" dt="2023-09-27T15:56:37.614" v="542" actId="26606"/>
          <ac:spMkLst>
            <pc:docMk/>
            <pc:sldMk cId="3635238000" sldId="378"/>
            <ac:spMk id="1033" creationId="{B7E4A740-3A69-42A5-8AC0-3905D518F419}"/>
          </ac:spMkLst>
        </pc:spChg>
        <pc:grpChg chg="add del">
          <ac:chgData name="Briggs, Quinn" userId="bd4ed5c9-a142-40f7-8e5e-68f389f6aa57" providerId="ADAL" clId="{839E60B8-9181-4376-A2F8-2D3CCCF5BCB1}" dt="2023-09-27T15:56:37.614" v="542" actId="26606"/>
          <ac:grpSpMkLst>
            <pc:docMk/>
            <pc:sldMk cId="3635238000" sldId="378"/>
            <ac:grpSpMk id="1035" creationId="{8283C010-53D7-404B-9300-DB1BAE1EAE91}"/>
          </ac:grpSpMkLst>
        </pc:grpChg>
        <pc:grpChg chg="add">
          <ac:chgData name="Briggs, Quinn" userId="bd4ed5c9-a142-40f7-8e5e-68f389f6aa57" providerId="ADAL" clId="{839E60B8-9181-4376-A2F8-2D3CCCF5BCB1}" dt="2023-09-27T15:57:27.807" v="547" actId="26606"/>
          <ac:grpSpMkLst>
            <pc:docMk/>
            <pc:sldMk cId="3635238000" sldId="378"/>
            <ac:grpSpMk id="1037" creationId="{67034349-EB95-4DEC-941A-A5BEB23CCC1B}"/>
          </ac:grpSpMkLst>
        </pc:grpChg>
        <pc:picChg chg="add del mod">
          <ac:chgData name="Briggs, Quinn" userId="bd4ed5c9-a142-40f7-8e5e-68f389f6aa57" providerId="ADAL" clId="{839E60B8-9181-4376-A2F8-2D3CCCF5BCB1}" dt="2023-09-27T15:57:01.254" v="545" actId="478"/>
          <ac:picMkLst>
            <pc:docMk/>
            <pc:sldMk cId="3635238000" sldId="378"/>
            <ac:picMk id="1026" creationId="{5D89B437-0E26-E18B-0BBF-1EBFE03B4CA0}"/>
          </ac:picMkLst>
        </pc:picChg>
        <pc:picChg chg="add mod">
          <ac:chgData name="Briggs, Quinn" userId="bd4ed5c9-a142-40f7-8e5e-68f389f6aa57" providerId="ADAL" clId="{839E60B8-9181-4376-A2F8-2D3CCCF5BCB1}" dt="2023-09-27T15:57:27.807" v="547" actId="26606"/>
          <ac:picMkLst>
            <pc:docMk/>
            <pc:sldMk cId="3635238000" sldId="378"/>
            <ac:picMk id="1028" creationId="{0C33EDFA-9ED9-978D-35B5-766E82FE6537}"/>
          </ac:picMkLst>
        </pc:picChg>
        <pc:picChg chg="add">
          <ac:chgData name="Briggs, Quinn" userId="bd4ed5c9-a142-40f7-8e5e-68f389f6aa57" providerId="ADAL" clId="{839E60B8-9181-4376-A2F8-2D3CCCF5BCB1}" dt="2023-09-27T15:57:27.807" v="547" actId="26606"/>
          <ac:picMkLst>
            <pc:docMk/>
            <pc:sldMk cId="3635238000" sldId="378"/>
            <ac:picMk id="1032" creationId="{14E99EC7-4ECA-46FD-A4EE-C28A8AC67373}"/>
          </ac:picMkLst>
        </pc:picChg>
      </pc:sldChg>
      <pc:sldChg chg="addSp delSp modSp new mod setBg">
        <pc:chgData name="Briggs, Quinn" userId="bd4ed5c9-a142-40f7-8e5e-68f389f6aa57" providerId="ADAL" clId="{839E60B8-9181-4376-A2F8-2D3CCCF5BCB1}" dt="2023-09-27T16:07:57.801" v="1672" actId="20577"/>
        <pc:sldMkLst>
          <pc:docMk/>
          <pc:sldMk cId="1526755766" sldId="379"/>
        </pc:sldMkLst>
        <pc:spChg chg="mod">
          <ac:chgData name="Briggs, Quinn" userId="bd4ed5c9-a142-40f7-8e5e-68f389f6aa57" providerId="ADAL" clId="{839E60B8-9181-4376-A2F8-2D3CCCF5BCB1}" dt="2023-09-27T16:03:45.554" v="1471" actId="26606"/>
          <ac:spMkLst>
            <pc:docMk/>
            <pc:sldMk cId="1526755766" sldId="379"/>
            <ac:spMk id="2" creationId="{FA3F4BC7-5D74-479D-7F1A-DF86437FC2EC}"/>
          </ac:spMkLst>
        </pc:spChg>
        <pc:spChg chg="del mod ord">
          <ac:chgData name="Briggs, Quinn" userId="bd4ed5c9-a142-40f7-8e5e-68f389f6aa57" providerId="ADAL" clId="{839E60B8-9181-4376-A2F8-2D3CCCF5BCB1}" dt="2023-09-27T16:04:11.280" v="1472" actId="12084"/>
          <ac:spMkLst>
            <pc:docMk/>
            <pc:sldMk cId="1526755766" sldId="379"/>
            <ac:spMk id="3" creationId="{C4A9D1E3-BE57-5E59-A5CA-221F456589C1}"/>
          </ac:spMkLst>
        </pc:spChg>
        <pc:spChg chg="add">
          <ac:chgData name="Briggs, Quinn" userId="bd4ed5c9-a142-40f7-8e5e-68f389f6aa57" providerId="ADAL" clId="{839E60B8-9181-4376-A2F8-2D3CCCF5BCB1}" dt="2023-09-27T16:03:45.554" v="1471" actId="26606"/>
          <ac:spMkLst>
            <pc:docMk/>
            <pc:sldMk cId="1526755766" sldId="379"/>
            <ac:spMk id="9" creationId="{572F6A24-139E-4EB5-86D2-431F42EF85CB}"/>
          </ac:spMkLst>
        </pc:spChg>
        <pc:spChg chg="add">
          <ac:chgData name="Briggs, Quinn" userId="bd4ed5c9-a142-40f7-8e5e-68f389f6aa57" providerId="ADAL" clId="{839E60B8-9181-4376-A2F8-2D3CCCF5BCB1}" dt="2023-09-27T16:03:45.554" v="1471" actId="26606"/>
          <ac:spMkLst>
            <pc:docMk/>
            <pc:sldMk cId="1526755766" sldId="379"/>
            <ac:spMk id="17" creationId="{C9DA5B05-DD14-4860-AC45-02A8D2EE1AA5}"/>
          </ac:spMkLst>
        </pc:spChg>
        <pc:grpChg chg="add">
          <ac:chgData name="Briggs, Quinn" userId="bd4ed5c9-a142-40f7-8e5e-68f389f6aa57" providerId="ADAL" clId="{839E60B8-9181-4376-A2F8-2D3CCCF5BCB1}" dt="2023-09-27T16:03:45.554" v="1471" actId="26606"/>
          <ac:grpSpMkLst>
            <pc:docMk/>
            <pc:sldMk cId="1526755766" sldId="379"/>
            <ac:grpSpMk id="11" creationId="{3963AE85-BE5D-4975-BACF-DDDCC9C2ACDE}"/>
          </ac:grpSpMkLst>
        </pc:grpChg>
        <pc:graphicFrameChg chg="add mod modGraphic">
          <ac:chgData name="Briggs, Quinn" userId="bd4ed5c9-a142-40f7-8e5e-68f389f6aa57" providerId="ADAL" clId="{839E60B8-9181-4376-A2F8-2D3CCCF5BCB1}" dt="2023-09-27T16:07:57.801" v="1672" actId="20577"/>
          <ac:graphicFrameMkLst>
            <pc:docMk/>
            <pc:sldMk cId="1526755766" sldId="379"/>
            <ac:graphicFrameMk id="5" creationId="{EE2870F7-F8B3-C805-71D3-47D2C7CCC59C}"/>
          </ac:graphicFrameMkLst>
        </pc:graphicFrameChg>
        <pc:picChg chg="add mod">
          <ac:chgData name="Briggs, Quinn" userId="bd4ed5c9-a142-40f7-8e5e-68f389f6aa57" providerId="ADAL" clId="{839E60B8-9181-4376-A2F8-2D3CCCF5BCB1}" dt="2023-09-27T16:03:45.554" v="1471" actId="26606"/>
          <ac:picMkLst>
            <pc:docMk/>
            <pc:sldMk cId="1526755766" sldId="379"/>
            <ac:picMk id="4" creationId="{B17C9C16-6FAA-E711-D7F7-74A4142AB2DA}"/>
          </ac:picMkLst>
        </pc:picChg>
        <pc:cxnChg chg="add">
          <ac:chgData name="Briggs, Quinn" userId="bd4ed5c9-a142-40f7-8e5e-68f389f6aa57" providerId="ADAL" clId="{839E60B8-9181-4376-A2F8-2D3CCCF5BCB1}" dt="2023-09-27T16:03:45.554" v="1471" actId="26606"/>
          <ac:cxnSpMkLst>
            <pc:docMk/>
            <pc:sldMk cId="1526755766" sldId="379"/>
            <ac:cxnSpMk id="19" creationId="{36BE37AC-AD36-4C42-9B8C-C5500F4E7C63}"/>
          </ac:cxnSpMkLst>
        </pc:cxnChg>
      </pc:sldChg>
      <pc:sldChg chg="addSp modSp new mod setBg">
        <pc:chgData name="Briggs, Quinn" userId="bd4ed5c9-a142-40f7-8e5e-68f389f6aa57" providerId="ADAL" clId="{839E60B8-9181-4376-A2F8-2D3CCCF5BCB1}" dt="2023-09-27T16:50:37.810" v="3157" actId="26606"/>
        <pc:sldMkLst>
          <pc:docMk/>
          <pc:sldMk cId="3019518091" sldId="380"/>
        </pc:sldMkLst>
        <pc:spChg chg="mod">
          <ac:chgData name="Briggs, Quinn" userId="bd4ed5c9-a142-40f7-8e5e-68f389f6aa57" providerId="ADAL" clId="{839E60B8-9181-4376-A2F8-2D3CCCF5BCB1}" dt="2023-09-27T16:50:37.810" v="3157" actId="26606"/>
          <ac:spMkLst>
            <pc:docMk/>
            <pc:sldMk cId="3019518091" sldId="380"/>
            <ac:spMk id="2" creationId="{DA33F75E-D07E-26D0-1B9F-37F9BF0F6847}"/>
          </ac:spMkLst>
        </pc:spChg>
        <pc:spChg chg="mod ord">
          <ac:chgData name="Briggs, Quinn" userId="bd4ed5c9-a142-40f7-8e5e-68f389f6aa57" providerId="ADAL" clId="{839E60B8-9181-4376-A2F8-2D3CCCF5BCB1}" dt="2023-09-27T16:50:37.810" v="3157" actId="26606"/>
          <ac:spMkLst>
            <pc:docMk/>
            <pc:sldMk cId="3019518091" sldId="380"/>
            <ac:spMk id="3" creationId="{1C3AD955-C1A4-EC73-BEDE-C55165B06DAC}"/>
          </ac:spMkLst>
        </pc:spChg>
        <pc:spChg chg="add mod">
          <ac:chgData name="Briggs, Quinn" userId="bd4ed5c9-a142-40f7-8e5e-68f389f6aa57" providerId="ADAL" clId="{839E60B8-9181-4376-A2F8-2D3CCCF5BCB1}" dt="2023-09-27T16:50:37.810" v="3157" actId="26606"/>
          <ac:spMkLst>
            <pc:docMk/>
            <pc:sldMk cId="3019518091" sldId="380"/>
            <ac:spMk id="6" creationId="{4983073E-4717-29DA-6DFE-5F537795FCBA}"/>
          </ac:spMkLst>
        </pc:spChg>
        <pc:spChg chg="add">
          <ac:chgData name="Briggs, Quinn" userId="bd4ed5c9-a142-40f7-8e5e-68f389f6aa57" providerId="ADAL" clId="{839E60B8-9181-4376-A2F8-2D3CCCF5BCB1}" dt="2023-09-27T16:50:37.810" v="3157" actId="26606"/>
          <ac:spMkLst>
            <pc:docMk/>
            <pc:sldMk cId="3019518091" sldId="380"/>
            <ac:spMk id="11" creationId="{11C7711F-3983-4AB1-AFDE-96F7C06514D3}"/>
          </ac:spMkLst>
        </pc:spChg>
        <pc:spChg chg="add">
          <ac:chgData name="Briggs, Quinn" userId="bd4ed5c9-a142-40f7-8e5e-68f389f6aa57" providerId="ADAL" clId="{839E60B8-9181-4376-A2F8-2D3CCCF5BCB1}" dt="2023-09-27T16:50:37.810" v="3157" actId="26606"/>
          <ac:spMkLst>
            <pc:docMk/>
            <pc:sldMk cId="3019518091" sldId="380"/>
            <ac:spMk id="19" creationId="{B3085476-B49E-49ED-87D2-1165E69D2605}"/>
          </ac:spMkLst>
        </pc:spChg>
        <pc:grpChg chg="add">
          <ac:chgData name="Briggs, Quinn" userId="bd4ed5c9-a142-40f7-8e5e-68f389f6aa57" providerId="ADAL" clId="{839E60B8-9181-4376-A2F8-2D3CCCF5BCB1}" dt="2023-09-27T16:50:37.810" v="3157" actId="26606"/>
          <ac:grpSpMkLst>
            <pc:docMk/>
            <pc:sldMk cId="3019518091" sldId="380"/>
            <ac:grpSpMk id="13" creationId="{89BC9D38-9241-4F71-9B45-73827299E4C5}"/>
          </ac:grpSpMkLst>
        </pc:grpChg>
        <pc:picChg chg="add mod">
          <ac:chgData name="Briggs, Quinn" userId="bd4ed5c9-a142-40f7-8e5e-68f389f6aa57" providerId="ADAL" clId="{839E60B8-9181-4376-A2F8-2D3CCCF5BCB1}" dt="2023-09-27T16:50:37.810" v="3157" actId="26606"/>
          <ac:picMkLst>
            <pc:docMk/>
            <pc:sldMk cId="3019518091" sldId="380"/>
            <ac:picMk id="5" creationId="{7AA369D8-800F-4CC5-34DE-84788554F2AC}"/>
          </ac:picMkLst>
        </pc:picChg>
        <pc:cxnChg chg="add">
          <ac:chgData name="Briggs, Quinn" userId="bd4ed5c9-a142-40f7-8e5e-68f389f6aa57" providerId="ADAL" clId="{839E60B8-9181-4376-A2F8-2D3CCCF5BCB1}" dt="2023-09-27T16:50:37.810" v="3157" actId="26606"/>
          <ac:cxnSpMkLst>
            <pc:docMk/>
            <pc:sldMk cId="3019518091" sldId="380"/>
            <ac:cxnSpMk id="21" creationId="{59BA5C68-DFCC-4101-8403-F96781CDDD7A}"/>
          </ac:cxnSpMkLst>
        </pc:cxnChg>
      </pc:sldChg>
      <pc:sldChg chg="addSp delSp modSp new mod setBg">
        <pc:chgData name="Briggs, Quinn" userId="bd4ed5c9-a142-40f7-8e5e-68f389f6aa57" providerId="ADAL" clId="{839E60B8-9181-4376-A2F8-2D3CCCF5BCB1}" dt="2023-09-27T16:52:11.823" v="3174" actId="26606"/>
        <pc:sldMkLst>
          <pc:docMk/>
          <pc:sldMk cId="772100187" sldId="381"/>
        </pc:sldMkLst>
        <pc:spChg chg="mod">
          <ac:chgData name="Briggs, Quinn" userId="bd4ed5c9-a142-40f7-8e5e-68f389f6aa57" providerId="ADAL" clId="{839E60B8-9181-4376-A2F8-2D3CCCF5BCB1}" dt="2023-09-27T16:52:11.823" v="3174" actId="26606"/>
          <ac:spMkLst>
            <pc:docMk/>
            <pc:sldMk cId="772100187" sldId="381"/>
            <ac:spMk id="2" creationId="{BB55DDB5-3682-9840-5C8C-AC47F1D09443}"/>
          </ac:spMkLst>
        </pc:spChg>
        <pc:spChg chg="add del mod">
          <ac:chgData name="Briggs, Quinn" userId="bd4ed5c9-a142-40f7-8e5e-68f389f6aa57" providerId="ADAL" clId="{839E60B8-9181-4376-A2F8-2D3CCCF5BCB1}" dt="2023-09-27T16:52:11.823" v="3174" actId="26606"/>
          <ac:spMkLst>
            <pc:docMk/>
            <pc:sldMk cId="772100187" sldId="381"/>
            <ac:spMk id="3" creationId="{579F2752-D0C7-DA38-449E-684E5A95E63F}"/>
          </ac:spMkLst>
        </pc:spChg>
        <pc:spChg chg="add del">
          <ac:chgData name="Briggs, Quinn" userId="bd4ed5c9-a142-40f7-8e5e-68f389f6aa57" providerId="ADAL" clId="{839E60B8-9181-4376-A2F8-2D3CCCF5BCB1}" dt="2023-09-27T16:52:02.619" v="3169" actId="26606"/>
          <ac:spMkLst>
            <pc:docMk/>
            <pc:sldMk cId="772100187" sldId="381"/>
            <ac:spMk id="9" creationId="{95224A92-B71D-4244-9CEE-E80F9BD118DF}"/>
          </ac:spMkLst>
        </pc:spChg>
        <pc:spChg chg="add del">
          <ac:chgData name="Briggs, Quinn" userId="bd4ed5c9-a142-40f7-8e5e-68f389f6aa57" providerId="ADAL" clId="{839E60B8-9181-4376-A2F8-2D3CCCF5BCB1}" dt="2023-09-27T16:52:02.619" v="3169" actId="26606"/>
          <ac:spMkLst>
            <pc:docMk/>
            <pc:sldMk cId="772100187" sldId="381"/>
            <ac:spMk id="11" creationId="{9069A319-3937-4297-B7D8-6745097B90D2}"/>
          </ac:spMkLst>
        </pc:spChg>
        <pc:spChg chg="add del">
          <ac:chgData name="Briggs, Quinn" userId="bd4ed5c9-a142-40f7-8e5e-68f389f6aa57" providerId="ADAL" clId="{839E60B8-9181-4376-A2F8-2D3CCCF5BCB1}" dt="2023-09-27T16:52:02.619" v="3169" actId="26606"/>
          <ac:spMkLst>
            <pc:docMk/>
            <pc:sldMk cId="772100187" sldId="381"/>
            <ac:spMk id="13" creationId="{F3FDFE78-2422-40CD-BC53-9E0C459C9D9F}"/>
          </ac:spMkLst>
        </pc:spChg>
        <pc:spChg chg="add del">
          <ac:chgData name="Briggs, Quinn" userId="bd4ed5c9-a142-40f7-8e5e-68f389f6aa57" providerId="ADAL" clId="{839E60B8-9181-4376-A2F8-2D3CCCF5BCB1}" dt="2023-09-27T16:52:02.619" v="3169" actId="26606"/>
          <ac:spMkLst>
            <pc:docMk/>
            <pc:sldMk cId="772100187" sldId="381"/>
            <ac:spMk id="15" creationId="{A97E302E-4D34-42E4-94A8-4FC0AF572FEB}"/>
          </ac:spMkLst>
        </pc:spChg>
        <pc:spChg chg="add del">
          <ac:chgData name="Briggs, Quinn" userId="bd4ed5c9-a142-40f7-8e5e-68f389f6aa57" providerId="ADAL" clId="{839E60B8-9181-4376-A2F8-2D3CCCF5BCB1}" dt="2023-09-27T16:52:11.777" v="3173" actId="26606"/>
          <ac:spMkLst>
            <pc:docMk/>
            <pc:sldMk cId="772100187" sldId="381"/>
            <ac:spMk id="19" creationId="{95224A92-B71D-4244-9CEE-E80F9BD118DF}"/>
          </ac:spMkLst>
        </pc:spChg>
        <pc:spChg chg="add del">
          <ac:chgData name="Briggs, Quinn" userId="bd4ed5c9-a142-40f7-8e5e-68f389f6aa57" providerId="ADAL" clId="{839E60B8-9181-4376-A2F8-2D3CCCF5BCB1}" dt="2023-09-27T16:52:11.777" v="3173" actId="26606"/>
          <ac:spMkLst>
            <pc:docMk/>
            <pc:sldMk cId="772100187" sldId="381"/>
            <ac:spMk id="20" creationId="{9069A319-3937-4297-B7D8-6745097B90D2}"/>
          </ac:spMkLst>
        </pc:spChg>
        <pc:spChg chg="add del">
          <ac:chgData name="Briggs, Quinn" userId="bd4ed5c9-a142-40f7-8e5e-68f389f6aa57" providerId="ADAL" clId="{839E60B8-9181-4376-A2F8-2D3CCCF5BCB1}" dt="2023-09-27T16:52:11.777" v="3173" actId="26606"/>
          <ac:spMkLst>
            <pc:docMk/>
            <pc:sldMk cId="772100187" sldId="381"/>
            <ac:spMk id="21" creationId="{F3FDFE78-2422-40CD-BC53-9E0C459C9D9F}"/>
          </ac:spMkLst>
        </pc:spChg>
        <pc:spChg chg="add del">
          <ac:chgData name="Briggs, Quinn" userId="bd4ed5c9-a142-40f7-8e5e-68f389f6aa57" providerId="ADAL" clId="{839E60B8-9181-4376-A2F8-2D3CCCF5BCB1}" dt="2023-09-27T16:52:11.777" v="3173" actId="26606"/>
          <ac:spMkLst>
            <pc:docMk/>
            <pc:sldMk cId="772100187" sldId="381"/>
            <ac:spMk id="22" creationId="{A97E302E-4D34-42E4-94A8-4FC0AF572FEB}"/>
          </ac:spMkLst>
        </pc:spChg>
        <pc:graphicFrameChg chg="add del">
          <ac:chgData name="Briggs, Quinn" userId="bd4ed5c9-a142-40f7-8e5e-68f389f6aa57" providerId="ADAL" clId="{839E60B8-9181-4376-A2F8-2D3CCCF5BCB1}" dt="2023-09-27T16:52:02.619" v="3169" actId="26606"/>
          <ac:graphicFrameMkLst>
            <pc:docMk/>
            <pc:sldMk cId="772100187" sldId="381"/>
            <ac:graphicFrameMk id="5" creationId="{338560A6-640F-EF5E-8370-39C6B4BA77DF}"/>
          </ac:graphicFrameMkLst>
        </pc:graphicFrameChg>
        <pc:graphicFrameChg chg="add del">
          <ac:chgData name="Briggs, Quinn" userId="bd4ed5c9-a142-40f7-8e5e-68f389f6aa57" providerId="ADAL" clId="{839E60B8-9181-4376-A2F8-2D3CCCF5BCB1}" dt="2023-09-27T16:52:09.906" v="3171" actId="26606"/>
          <ac:graphicFrameMkLst>
            <pc:docMk/>
            <pc:sldMk cId="772100187" sldId="381"/>
            <ac:graphicFrameMk id="17" creationId="{2EBC750D-0431-72C5-0269-199E1ECC5D13}"/>
          </ac:graphicFrameMkLst>
        </pc:graphicFrameChg>
        <pc:graphicFrameChg chg="add del">
          <ac:chgData name="Briggs, Quinn" userId="bd4ed5c9-a142-40f7-8e5e-68f389f6aa57" providerId="ADAL" clId="{839E60B8-9181-4376-A2F8-2D3CCCF5BCB1}" dt="2023-09-27T16:52:11.777" v="3173" actId="26606"/>
          <ac:graphicFrameMkLst>
            <pc:docMk/>
            <pc:sldMk cId="772100187" sldId="381"/>
            <ac:graphicFrameMk id="23" creationId="{338560A6-640F-EF5E-8370-39C6B4BA77DF}"/>
          </ac:graphicFrameMkLst>
        </pc:graphicFrameChg>
        <pc:graphicFrameChg chg="add">
          <ac:chgData name="Briggs, Quinn" userId="bd4ed5c9-a142-40f7-8e5e-68f389f6aa57" providerId="ADAL" clId="{839E60B8-9181-4376-A2F8-2D3CCCF5BCB1}" dt="2023-09-27T16:52:11.823" v="3174" actId="26606"/>
          <ac:graphicFrameMkLst>
            <pc:docMk/>
            <pc:sldMk cId="772100187" sldId="381"/>
            <ac:graphicFrameMk id="25" creationId="{2EBC750D-0431-72C5-0269-199E1ECC5D13}"/>
          </ac:graphicFrameMkLst>
        </pc:graphicFrameChg>
      </pc:sldChg>
      <pc:sldChg chg="addSp delSp modSp new mod ord setBg">
        <pc:chgData name="Briggs, Quinn" userId="bd4ed5c9-a142-40f7-8e5e-68f389f6aa57" providerId="ADAL" clId="{839E60B8-9181-4376-A2F8-2D3CCCF5BCB1}" dt="2023-09-27T16:51:54.566" v="3167" actId="26606"/>
        <pc:sldMkLst>
          <pc:docMk/>
          <pc:sldMk cId="4028866546" sldId="382"/>
        </pc:sldMkLst>
        <pc:spChg chg="mod">
          <ac:chgData name="Briggs, Quinn" userId="bd4ed5c9-a142-40f7-8e5e-68f389f6aa57" providerId="ADAL" clId="{839E60B8-9181-4376-A2F8-2D3CCCF5BCB1}" dt="2023-09-27T16:51:54.566" v="3167" actId="26606"/>
          <ac:spMkLst>
            <pc:docMk/>
            <pc:sldMk cId="4028866546" sldId="382"/>
            <ac:spMk id="2" creationId="{2D6D1F10-4B0B-B8BD-A7CD-12CBC77639E1}"/>
          </ac:spMkLst>
        </pc:spChg>
        <pc:spChg chg="del mod">
          <ac:chgData name="Briggs, Quinn" userId="bd4ed5c9-a142-40f7-8e5e-68f389f6aa57" providerId="ADAL" clId="{839E60B8-9181-4376-A2F8-2D3CCCF5BCB1}" dt="2023-09-27T16:51:54.566" v="3167" actId="26606"/>
          <ac:spMkLst>
            <pc:docMk/>
            <pc:sldMk cId="4028866546" sldId="382"/>
            <ac:spMk id="3" creationId="{DFCB84B8-4AD9-0596-001B-2D3C7F8B9D37}"/>
          </ac:spMkLst>
        </pc:spChg>
        <pc:graphicFrameChg chg="add">
          <ac:chgData name="Briggs, Quinn" userId="bd4ed5c9-a142-40f7-8e5e-68f389f6aa57" providerId="ADAL" clId="{839E60B8-9181-4376-A2F8-2D3CCCF5BCB1}" dt="2023-09-27T16:51:54.566" v="3167" actId="26606"/>
          <ac:graphicFrameMkLst>
            <pc:docMk/>
            <pc:sldMk cId="4028866546" sldId="382"/>
            <ac:graphicFrameMk id="5" creationId="{6A6865AC-A9E6-9303-46BB-5F16F392A885}"/>
          </ac:graphicFrameMkLst>
        </pc:graphicFrameChg>
      </pc:sldChg>
      <pc:sldChg chg="modSp new del mod">
        <pc:chgData name="Briggs, Quinn" userId="bd4ed5c9-a142-40f7-8e5e-68f389f6aa57" providerId="ADAL" clId="{839E60B8-9181-4376-A2F8-2D3CCCF5BCB1}" dt="2023-09-27T16:33:26.991" v="2786" actId="47"/>
        <pc:sldMkLst>
          <pc:docMk/>
          <pc:sldMk cId="1648426260" sldId="383"/>
        </pc:sldMkLst>
        <pc:spChg chg="mod">
          <ac:chgData name="Briggs, Quinn" userId="bd4ed5c9-a142-40f7-8e5e-68f389f6aa57" providerId="ADAL" clId="{839E60B8-9181-4376-A2F8-2D3CCCF5BCB1}" dt="2023-09-27T16:26:52.029" v="2737" actId="20577"/>
          <ac:spMkLst>
            <pc:docMk/>
            <pc:sldMk cId="1648426260" sldId="383"/>
            <ac:spMk id="2" creationId="{5DE4D496-36A4-DE1E-4103-747EC6DB4471}"/>
          </ac:spMkLst>
        </pc:spChg>
      </pc:sldChg>
    </pc:docChg>
  </pc:docChgLst>
  <pc:docChgLst>
    <pc:chgData name="Briggs, Quinn" userId="bd4ed5c9-a142-40f7-8e5e-68f389f6aa57" providerId="ADAL" clId="{9821BDEB-505B-4147-B43D-5B551AA0ACE3}"/>
    <pc:docChg chg="undo custSel addSld delSld modSld">
      <pc:chgData name="Briggs, Quinn" userId="bd4ed5c9-a142-40f7-8e5e-68f389f6aa57" providerId="ADAL" clId="{9821BDEB-505B-4147-B43D-5B551AA0ACE3}" dt="2023-09-13T18:40:45.188" v="3190" actId="47"/>
      <pc:docMkLst>
        <pc:docMk/>
      </pc:docMkLst>
      <pc:sldChg chg="addSp delSp modSp mod addAnim">
        <pc:chgData name="Briggs, Quinn" userId="bd4ed5c9-a142-40f7-8e5e-68f389f6aa57" providerId="ADAL" clId="{9821BDEB-505B-4147-B43D-5B551AA0ACE3}" dt="2023-09-13T17:25:02.710" v="3037" actId="26606"/>
        <pc:sldMkLst>
          <pc:docMk/>
          <pc:sldMk cId="387885261" sldId="258"/>
        </pc:sldMkLst>
        <pc:spChg chg="mod">
          <ac:chgData name="Briggs, Quinn" userId="bd4ed5c9-a142-40f7-8e5e-68f389f6aa57" providerId="ADAL" clId="{9821BDEB-505B-4147-B43D-5B551AA0ACE3}" dt="2023-09-13T17:25:02.710" v="3037" actId="26606"/>
          <ac:spMkLst>
            <pc:docMk/>
            <pc:sldMk cId="387885261" sldId="258"/>
            <ac:spMk id="7" creationId="{B785174A-CA08-464A-FA03-DEAC2DD4E7C5}"/>
          </ac:spMkLst>
        </pc:spChg>
        <pc:spChg chg="mod ord">
          <ac:chgData name="Briggs, Quinn" userId="bd4ed5c9-a142-40f7-8e5e-68f389f6aa57" providerId="ADAL" clId="{9821BDEB-505B-4147-B43D-5B551AA0ACE3}" dt="2023-09-13T17:24:59.804" v="3036" actId="20577"/>
          <ac:spMkLst>
            <pc:docMk/>
            <pc:sldMk cId="387885261" sldId="258"/>
            <ac:spMk id="9" creationId="{47945008-5992-DBBE-826F-F6238D9465E6}"/>
          </ac:spMkLst>
        </pc:spChg>
        <pc:spChg chg="del">
          <ac:chgData name="Briggs, Quinn" userId="bd4ed5c9-a142-40f7-8e5e-68f389f6aa57" providerId="ADAL" clId="{9821BDEB-505B-4147-B43D-5B551AA0ACE3}" dt="2023-09-13T17:24:56.720" v="3034" actId="26606"/>
          <ac:spMkLst>
            <pc:docMk/>
            <pc:sldMk cId="387885261" sldId="258"/>
            <ac:spMk id="26" creationId="{11C7711F-3983-4AB1-AFDE-96F7C06514D3}"/>
          </ac:spMkLst>
        </pc:spChg>
        <pc:spChg chg="del">
          <ac:chgData name="Briggs, Quinn" userId="bd4ed5c9-a142-40f7-8e5e-68f389f6aa57" providerId="ADAL" clId="{9821BDEB-505B-4147-B43D-5B551AA0ACE3}" dt="2023-09-13T17:24:56.720" v="3034" actId="26606"/>
          <ac:spMkLst>
            <pc:docMk/>
            <pc:sldMk cId="387885261" sldId="258"/>
            <ac:spMk id="28" creationId="{B3085476-B49E-49ED-87D2-1165E69D2605}"/>
          </ac:spMkLst>
        </pc:spChg>
        <pc:spChg chg="add del">
          <ac:chgData name="Briggs, Quinn" userId="bd4ed5c9-a142-40f7-8e5e-68f389f6aa57" providerId="ADAL" clId="{9821BDEB-505B-4147-B43D-5B551AA0ACE3}" dt="2023-09-13T17:25:02.710" v="3037" actId="26606"/>
          <ac:spMkLst>
            <pc:docMk/>
            <pc:sldMk cId="387885261" sldId="258"/>
            <ac:spMk id="1031" creationId="{22AC0F86-9A78-4E84-A4B4-ADB8B2629A0C}"/>
          </ac:spMkLst>
        </pc:spChg>
        <pc:spChg chg="add del">
          <ac:chgData name="Briggs, Quinn" userId="bd4ed5c9-a142-40f7-8e5e-68f389f6aa57" providerId="ADAL" clId="{9821BDEB-505B-4147-B43D-5B551AA0ACE3}" dt="2023-09-13T17:25:02.710" v="3037" actId="26606"/>
          <ac:spMkLst>
            <pc:docMk/>
            <pc:sldMk cId="387885261" sldId="258"/>
            <ac:spMk id="1039" creationId="{69A54E25-1C05-48E5-A5CC-3778C1D3632D}"/>
          </ac:spMkLst>
        </pc:spChg>
        <pc:spChg chg="add">
          <ac:chgData name="Briggs, Quinn" userId="bd4ed5c9-a142-40f7-8e5e-68f389f6aa57" providerId="ADAL" clId="{9821BDEB-505B-4147-B43D-5B551AA0ACE3}" dt="2023-09-13T17:25:02.710" v="3037" actId="26606"/>
          <ac:spMkLst>
            <pc:docMk/>
            <pc:sldMk cId="387885261" sldId="258"/>
            <ac:spMk id="1054" creationId="{9401732C-37EE-4B98-A709-9530173F3802}"/>
          </ac:spMkLst>
        </pc:spChg>
        <pc:grpChg chg="del">
          <ac:chgData name="Briggs, Quinn" userId="bd4ed5c9-a142-40f7-8e5e-68f389f6aa57" providerId="ADAL" clId="{9821BDEB-505B-4147-B43D-5B551AA0ACE3}" dt="2023-09-13T17:24:56.720" v="3034" actId="26606"/>
          <ac:grpSpMkLst>
            <pc:docMk/>
            <pc:sldMk cId="387885261" sldId="258"/>
            <ac:grpSpMk id="27" creationId="{89BC9D38-9241-4F71-9B45-73827299E4C5}"/>
          </ac:grpSpMkLst>
        </pc:grpChg>
        <pc:grpChg chg="add del">
          <ac:chgData name="Briggs, Quinn" userId="bd4ed5c9-a142-40f7-8e5e-68f389f6aa57" providerId="ADAL" clId="{9821BDEB-505B-4147-B43D-5B551AA0ACE3}" dt="2023-09-13T17:25:02.710" v="3037" actId="26606"/>
          <ac:grpSpMkLst>
            <pc:docMk/>
            <pc:sldMk cId="387885261" sldId="258"/>
            <ac:grpSpMk id="1033" creationId="{4AF78B9E-8BE2-4706-9377-A05FA25ABABF}"/>
          </ac:grpSpMkLst>
        </pc:grpChg>
        <pc:grpChg chg="add">
          <ac:chgData name="Briggs, Quinn" userId="bd4ed5c9-a142-40f7-8e5e-68f389f6aa57" providerId="ADAL" clId="{9821BDEB-505B-4147-B43D-5B551AA0ACE3}" dt="2023-09-13T17:25:02.710" v="3037" actId="26606"/>
          <ac:grpSpMkLst>
            <pc:docMk/>
            <pc:sldMk cId="387885261" sldId="258"/>
            <ac:grpSpMk id="1046" creationId="{749C117F-F390-437B-ADB0-57E87EFF34F5}"/>
          </ac:grpSpMkLst>
        </pc:grpChg>
        <pc:grpChg chg="add">
          <ac:chgData name="Briggs, Quinn" userId="bd4ed5c9-a142-40f7-8e5e-68f389f6aa57" providerId="ADAL" clId="{9821BDEB-505B-4147-B43D-5B551AA0ACE3}" dt="2023-09-13T17:25:02.710" v="3037" actId="26606"/>
          <ac:grpSpMkLst>
            <pc:docMk/>
            <pc:sldMk cId="387885261" sldId="258"/>
            <ac:grpSpMk id="1056" creationId="{654E48C8-2A00-4C54-BC9C-B18EE49E9C13}"/>
          </ac:grpSpMkLst>
        </pc:grpChg>
        <pc:picChg chg="del">
          <ac:chgData name="Briggs, Quinn" userId="bd4ed5c9-a142-40f7-8e5e-68f389f6aa57" providerId="ADAL" clId="{9821BDEB-505B-4147-B43D-5B551AA0ACE3}" dt="2023-09-13T17:23:53.754" v="3031" actId="478"/>
          <ac:picMkLst>
            <pc:docMk/>
            <pc:sldMk cId="387885261" sldId="258"/>
            <ac:picMk id="8" creationId="{2252BDA3-A7D2-2150-568C-98E7B3C65F5F}"/>
          </ac:picMkLst>
        </pc:picChg>
        <pc:picChg chg="add mod">
          <ac:chgData name="Briggs, Quinn" userId="bd4ed5c9-a142-40f7-8e5e-68f389f6aa57" providerId="ADAL" clId="{9821BDEB-505B-4147-B43D-5B551AA0ACE3}" dt="2023-09-13T17:25:02.710" v="3037" actId="26606"/>
          <ac:picMkLst>
            <pc:docMk/>
            <pc:sldMk cId="387885261" sldId="258"/>
            <ac:picMk id="1026" creationId="{B4241AB1-4BF9-5D12-1503-640C7BED0C47}"/>
          </ac:picMkLst>
        </pc:picChg>
        <pc:cxnChg chg="del">
          <ac:chgData name="Briggs, Quinn" userId="bd4ed5c9-a142-40f7-8e5e-68f389f6aa57" providerId="ADAL" clId="{9821BDEB-505B-4147-B43D-5B551AA0ACE3}" dt="2023-09-13T17:24:56.720" v="3034" actId="26606"/>
          <ac:cxnSpMkLst>
            <pc:docMk/>
            <pc:sldMk cId="387885261" sldId="258"/>
            <ac:cxnSpMk id="29" creationId="{59BA5C68-DFCC-4101-8403-F96781CDDD7A}"/>
          </ac:cxnSpMkLst>
        </pc:cxnChg>
        <pc:cxnChg chg="add del">
          <ac:chgData name="Briggs, Quinn" userId="bd4ed5c9-a142-40f7-8e5e-68f389f6aa57" providerId="ADAL" clId="{9821BDEB-505B-4147-B43D-5B551AA0ACE3}" dt="2023-09-13T17:25:02.710" v="3037" actId="26606"/>
          <ac:cxnSpMkLst>
            <pc:docMk/>
            <pc:sldMk cId="387885261" sldId="258"/>
            <ac:cxnSpMk id="1041" creationId="{0E5D0023-B23E-4823-8D72-B07FFF8CAE96}"/>
          </ac:cxnSpMkLst>
        </pc:cxnChg>
        <pc:cxnChg chg="add">
          <ac:chgData name="Briggs, Quinn" userId="bd4ed5c9-a142-40f7-8e5e-68f389f6aa57" providerId="ADAL" clId="{9821BDEB-505B-4147-B43D-5B551AA0ACE3}" dt="2023-09-13T17:25:02.710" v="3037" actId="26606"/>
          <ac:cxnSpMkLst>
            <pc:docMk/>
            <pc:sldMk cId="387885261" sldId="258"/>
            <ac:cxnSpMk id="1052" creationId="{20742BC3-654B-4E41-9A6A-73A42E477639}"/>
          </ac:cxnSpMkLst>
        </pc:cxnChg>
      </pc:sldChg>
      <pc:sldChg chg="del">
        <pc:chgData name="Briggs, Quinn" userId="bd4ed5c9-a142-40f7-8e5e-68f389f6aa57" providerId="ADAL" clId="{9821BDEB-505B-4147-B43D-5B551AA0ACE3}" dt="2023-09-13T15:05:04.299" v="0" actId="47"/>
        <pc:sldMkLst>
          <pc:docMk/>
          <pc:sldMk cId="3221630061" sldId="291"/>
        </pc:sldMkLst>
      </pc:sldChg>
      <pc:sldChg chg="del">
        <pc:chgData name="Briggs, Quinn" userId="bd4ed5c9-a142-40f7-8e5e-68f389f6aa57" providerId="ADAL" clId="{9821BDEB-505B-4147-B43D-5B551AA0ACE3}" dt="2023-09-13T15:05:04.299" v="0" actId="47"/>
        <pc:sldMkLst>
          <pc:docMk/>
          <pc:sldMk cId="3037007145" sldId="293"/>
        </pc:sldMkLst>
      </pc:sldChg>
      <pc:sldChg chg="del">
        <pc:chgData name="Briggs, Quinn" userId="bd4ed5c9-a142-40f7-8e5e-68f389f6aa57" providerId="ADAL" clId="{9821BDEB-505B-4147-B43D-5B551AA0ACE3}" dt="2023-09-13T15:05:04.299" v="0" actId="47"/>
        <pc:sldMkLst>
          <pc:docMk/>
          <pc:sldMk cId="4040558985" sldId="294"/>
        </pc:sldMkLst>
      </pc:sldChg>
      <pc:sldChg chg="del">
        <pc:chgData name="Briggs, Quinn" userId="bd4ed5c9-a142-40f7-8e5e-68f389f6aa57" providerId="ADAL" clId="{9821BDEB-505B-4147-B43D-5B551AA0ACE3}" dt="2023-09-13T15:05:04.299" v="0" actId="47"/>
        <pc:sldMkLst>
          <pc:docMk/>
          <pc:sldMk cId="3170732571" sldId="295"/>
        </pc:sldMkLst>
      </pc:sldChg>
      <pc:sldChg chg="del">
        <pc:chgData name="Briggs, Quinn" userId="bd4ed5c9-a142-40f7-8e5e-68f389f6aa57" providerId="ADAL" clId="{9821BDEB-505B-4147-B43D-5B551AA0ACE3}" dt="2023-09-13T15:05:04.299" v="0" actId="47"/>
        <pc:sldMkLst>
          <pc:docMk/>
          <pc:sldMk cId="3786586010" sldId="296"/>
        </pc:sldMkLst>
      </pc:sldChg>
      <pc:sldChg chg="del">
        <pc:chgData name="Briggs, Quinn" userId="bd4ed5c9-a142-40f7-8e5e-68f389f6aa57" providerId="ADAL" clId="{9821BDEB-505B-4147-B43D-5B551AA0ACE3}" dt="2023-09-13T15:05:04.299" v="0" actId="47"/>
        <pc:sldMkLst>
          <pc:docMk/>
          <pc:sldMk cId="574806816" sldId="297"/>
        </pc:sldMkLst>
      </pc:sldChg>
      <pc:sldChg chg="del">
        <pc:chgData name="Briggs, Quinn" userId="bd4ed5c9-a142-40f7-8e5e-68f389f6aa57" providerId="ADAL" clId="{9821BDEB-505B-4147-B43D-5B551AA0ACE3}" dt="2023-09-13T15:05:04.299" v="0" actId="47"/>
        <pc:sldMkLst>
          <pc:docMk/>
          <pc:sldMk cId="3276650758" sldId="298"/>
        </pc:sldMkLst>
      </pc:sldChg>
      <pc:sldChg chg="del">
        <pc:chgData name="Briggs, Quinn" userId="bd4ed5c9-a142-40f7-8e5e-68f389f6aa57" providerId="ADAL" clId="{9821BDEB-505B-4147-B43D-5B551AA0ACE3}" dt="2023-09-13T15:05:04.299" v="0" actId="47"/>
        <pc:sldMkLst>
          <pc:docMk/>
          <pc:sldMk cId="1209226740" sldId="300"/>
        </pc:sldMkLst>
      </pc:sldChg>
      <pc:sldChg chg="del">
        <pc:chgData name="Briggs, Quinn" userId="bd4ed5c9-a142-40f7-8e5e-68f389f6aa57" providerId="ADAL" clId="{9821BDEB-505B-4147-B43D-5B551AA0ACE3}" dt="2023-09-13T15:05:04.299" v="0" actId="47"/>
        <pc:sldMkLst>
          <pc:docMk/>
          <pc:sldMk cId="39203604" sldId="301"/>
        </pc:sldMkLst>
      </pc:sldChg>
      <pc:sldChg chg="del">
        <pc:chgData name="Briggs, Quinn" userId="bd4ed5c9-a142-40f7-8e5e-68f389f6aa57" providerId="ADAL" clId="{9821BDEB-505B-4147-B43D-5B551AA0ACE3}" dt="2023-09-13T15:05:04.299" v="0" actId="47"/>
        <pc:sldMkLst>
          <pc:docMk/>
          <pc:sldMk cId="3748833527" sldId="302"/>
        </pc:sldMkLst>
      </pc:sldChg>
      <pc:sldChg chg="del">
        <pc:chgData name="Briggs, Quinn" userId="bd4ed5c9-a142-40f7-8e5e-68f389f6aa57" providerId="ADAL" clId="{9821BDEB-505B-4147-B43D-5B551AA0ACE3}" dt="2023-09-13T15:05:04.299" v="0" actId="47"/>
        <pc:sldMkLst>
          <pc:docMk/>
          <pc:sldMk cId="4026345792" sldId="303"/>
        </pc:sldMkLst>
      </pc:sldChg>
      <pc:sldChg chg="del">
        <pc:chgData name="Briggs, Quinn" userId="bd4ed5c9-a142-40f7-8e5e-68f389f6aa57" providerId="ADAL" clId="{9821BDEB-505B-4147-B43D-5B551AA0ACE3}" dt="2023-09-13T15:05:04.299" v="0" actId="47"/>
        <pc:sldMkLst>
          <pc:docMk/>
          <pc:sldMk cId="3858537434" sldId="304"/>
        </pc:sldMkLst>
      </pc:sldChg>
      <pc:sldChg chg="del">
        <pc:chgData name="Briggs, Quinn" userId="bd4ed5c9-a142-40f7-8e5e-68f389f6aa57" providerId="ADAL" clId="{9821BDEB-505B-4147-B43D-5B551AA0ACE3}" dt="2023-09-13T15:05:04.299" v="0" actId="47"/>
        <pc:sldMkLst>
          <pc:docMk/>
          <pc:sldMk cId="4188742810" sldId="305"/>
        </pc:sldMkLst>
      </pc:sldChg>
      <pc:sldChg chg="del">
        <pc:chgData name="Briggs, Quinn" userId="bd4ed5c9-a142-40f7-8e5e-68f389f6aa57" providerId="ADAL" clId="{9821BDEB-505B-4147-B43D-5B551AA0ACE3}" dt="2023-09-13T15:05:04.299" v="0" actId="47"/>
        <pc:sldMkLst>
          <pc:docMk/>
          <pc:sldMk cId="3318545720" sldId="306"/>
        </pc:sldMkLst>
      </pc:sldChg>
      <pc:sldChg chg="addSp delSp modSp mod setBg">
        <pc:chgData name="Briggs, Quinn" userId="bd4ed5c9-a142-40f7-8e5e-68f389f6aa57" providerId="ADAL" clId="{9821BDEB-505B-4147-B43D-5B551AA0ACE3}" dt="2023-09-13T17:20:07.199" v="2772" actId="20577"/>
        <pc:sldMkLst>
          <pc:docMk/>
          <pc:sldMk cId="2880821013" sldId="307"/>
        </pc:sldMkLst>
        <pc:spChg chg="mod">
          <ac:chgData name="Briggs, Quinn" userId="bd4ed5c9-a142-40f7-8e5e-68f389f6aa57" providerId="ADAL" clId="{9821BDEB-505B-4147-B43D-5B551AA0ACE3}" dt="2023-09-13T17:07:45.222" v="2728" actId="26606"/>
          <ac:spMkLst>
            <pc:docMk/>
            <pc:sldMk cId="2880821013" sldId="307"/>
            <ac:spMk id="2" creationId="{D521A1AD-805F-7F27-EE29-B0166867AE11}"/>
          </ac:spMkLst>
        </pc:spChg>
        <pc:spChg chg="del mod">
          <ac:chgData name="Briggs, Quinn" userId="bd4ed5c9-a142-40f7-8e5e-68f389f6aa57" providerId="ADAL" clId="{9821BDEB-505B-4147-B43D-5B551AA0ACE3}" dt="2023-09-13T17:07:45.222" v="2728" actId="26606"/>
          <ac:spMkLst>
            <pc:docMk/>
            <pc:sldMk cId="2880821013" sldId="307"/>
            <ac:spMk id="3" creationId="{0306612C-C4BE-D795-7E95-804AC7A46A04}"/>
          </ac:spMkLst>
        </pc:spChg>
        <pc:spChg chg="add">
          <ac:chgData name="Briggs, Quinn" userId="bd4ed5c9-a142-40f7-8e5e-68f389f6aa57" providerId="ADAL" clId="{9821BDEB-505B-4147-B43D-5B551AA0ACE3}" dt="2023-09-13T17:07:45.222" v="2728" actId="26606"/>
          <ac:spMkLst>
            <pc:docMk/>
            <pc:sldMk cId="2880821013" sldId="307"/>
            <ac:spMk id="9" creationId="{52BE4420-3B5F-4549-8B4A-77855B8215EC}"/>
          </ac:spMkLst>
        </pc:spChg>
        <pc:spChg chg="add">
          <ac:chgData name="Briggs, Quinn" userId="bd4ed5c9-a142-40f7-8e5e-68f389f6aa57" providerId="ADAL" clId="{9821BDEB-505B-4147-B43D-5B551AA0ACE3}" dt="2023-09-13T17:07:45.222" v="2728" actId="26606"/>
          <ac:spMkLst>
            <pc:docMk/>
            <pc:sldMk cId="2880821013" sldId="307"/>
            <ac:spMk id="11" creationId="{A75876F6-95D4-48CB-8E3E-4401A96E25A4}"/>
          </ac:spMkLst>
        </pc:spChg>
        <pc:spChg chg="add">
          <ac:chgData name="Briggs, Quinn" userId="bd4ed5c9-a142-40f7-8e5e-68f389f6aa57" providerId="ADAL" clId="{9821BDEB-505B-4147-B43D-5B551AA0ACE3}" dt="2023-09-13T17:07:45.222" v="2728" actId="26606"/>
          <ac:spMkLst>
            <pc:docMk/>
            <pc:sldMk cId="2880821013" sldId="307"/>
            <ac:spMk id="13" creationId="{D1B84719-90BB-4D0C-92D8-61DC5512B34B}"/>
          </ac:spMkLst>
        </pc:spChg>
        <pc:spChg chg="add">
          <ac:chgData name="Briggs, Quinn" userId="bd4ed5c9-a142-40f7-8e5e-68f389f6aa57" providerId="ADAL" clId="{9821BDEB-505B-4147-B43D-5B551AA0ACE3}" dt="2023-09-13T17:07:45.222" v="2728" actId="26606"/>
          <ac:spMkLst>
            <pc:docMk/>
            <pc:sldMk cId="2880821013" sldId="307"/>
            <ac:spMk id="15" creationId="{7B407EC4-5D16-4845-9840-4E28622B6568}"/>
          </ac:spMkLst>
        </pc:spChg>
        <pc:graphicFrameChg chg="add mod">
          <ac:chgData name="Briggs, Quinn" userId="bd4ed5c9-a142-40f7-8e5e-68f389f6aa57" providerId="ADAL" clId="{9821BDEB-505B-4147-B43D-5B551AA0ACE3}" dt="2023-09-13T17:20:07.199" v="2772" actId="20577"/>
          <ac:graphicFrameMkLst>
            <pc:docMk/>
            <pc:sldMk cId="2880821013" sldId="307"/>
            <ac:graphicFrameMk id="5" creationId="{18152F32-7CDC-047D-8687-C6FB9BA5E036}"/>
          </ac:graphicFrameMkLst>
        </pc:graphicFrameChg>
      </pc:sldChg>
      <pc:sldChg chg="addSp delSp modSp new mod setBg">
        <pc:chgData name="Briggs, Quinn" userId="bd4ed5c9-a142-40f7-8e5e-68f389f6aa57" providerId="ADAL" clId="{9821BDEB-505B-4147-B43D-5B551AA0ACE3}" dt="2023-09-13T16:23:12.608" v="2273" actId="20577"/>
        <pc:sldMkLst>
          <pc:docMk/>
          <pc:sldMk cId="2406511063" sldId="308"/>
        </pc:sldMkLst>
        <pc:spChg chg="mod">
          <ac:chgData name="Briggs, Quinn" userId="bd4ed5c9-a142-40f7-8e5e-68f389f6aa57" providerId="ADAL" clId="{9821BDEB-505B-4147-B43D-5B551AA0ACE3}" dt="2023-09-13T15:11:42.755" v="109" actId="26606"/>
          <ac:spMkLst>
            <pc:docMk/>
            <pc:sldMk cId="2406511063" sldId="308"/>
            <ac:spMk id="2" creationId="{C5C788E2-4484-C6CE-3424-B011A91E064A}"/>
          </ac:spMkLst>
        </pc:spChg>
        <pc:spChg chg="mod ord">
          <ac:chgData name="Briggs, Quinn" userId="bd4ed5c9-a142-40f7-8e5e-68f389f6aa57" providerId="ADAL" clId="{9821BDEB-505B-4147-B43D-5B551AA0ACE3}" dt="2023-09-13T16:23:12.608" v="2273" actId="20577"/>
          <ac:spMkLst>
            <pc:docMk/>
            <pc:sldMk cId="2406511063" sldId="308"/>
            <ac:spMk id="3" creationId="{F6CB2671-B852-D135-D89E-04BC2EAFBE2F}"/>
          </ac:spMkLst>
        </pc:spChg>
        <pc:spChg chg="add del">
          <ac:chgData name="Briggs, Quinn" userId="bd4ed5c9-a142-40f7-8e5e-68f389f6aa57" providerId="ADAL" clId="{9821BDEB-505B-4147-B43D-5B551AA0ACE3}" dt="2023-09-13T15:11:42.755" v="109" actId="26606"/>
          <ac:spMkLst>
            <pc:docMk/>
            <pc:sldMk cId="2406511063" sldId="308"/>
            <ac:spMk id="10" creationId="{22AC0F86-9A78-4E84-A4B4-ADB8B2629A0C}"/>
          </ac:spMkLst>
        </pc:spChg>
        <pc:spChg chg="add del">
          <ac:chgData name="Briggs, Quinn" userId="bd4ed5c9-a142-40f7-8e5e-68f389f6aa57" providerId="ADAL" clId="{9821BDEB-505B-4147-B43D-5B551AA0ACE3}" dt="2023-09-13T15:11:42.755" v="109" actId="26606"/>
          <ac:spMkLst>
            <pc:docMk/>
            <pc:sldMk cId="2406511063" sldId="308"/>
            <ac:spMk id="18" creationId="{69A54E25-1C05-48E5-A5CC-3778C1D3632D}"/>
          </ac:spMkLst>
        </pc:spChg>
        <pc:spChg chg="add">
          <ac:chgData name="Briggs, Quinn" userId="bd4ed5c9-a142-40f7-8e5e-68f389f6aa57" providerId="ADAL" clId="{9821BDEB-505B-4147-B43D-5B551AA0ACE3}" dt="2023-09-13T15:11:42.755" v="109" actId="26606"/>
          <ac:spMkLst>
            <pc:docMk/>
            <pc:sldMk cId="2406511063" sldId="308"/>
            <ac:spMk id="33" creationId="{9F1F6E2E-E2E7-4689-9E5D-51F37CBE4127}"/>
          </ac:spMkLst>
        </pc:spChg>
        <pc:spChg chg="add">
          <ac:chgData name="Briggs, Quinn" userId="bd4ed5c9-a142-40f7-8e5e-68f389f6aa57" providerId="ADAL" clId="{9821BDEB-505B-4147-B43D-5B551AA0ACE3}" dt="2023-09-13T15:11:42.755" v="109" actId="26606"/>
          <ac:spMkLst>
            <pc:docMk/>
            <pc:sldMk cId="2406511063" sldId="308"/>
            <ac:spMk id="41" creationId="{7731DD8B-7A0A-47A0-BF6B-EBB4F9709B91}"/>
          </ac:spMkLst>
        </pc:spChg>
        <pc:grpChg chg="add del">
          <ac:chgData name="Briggs, Quinn" userId="bd4ed5c9-a142-40f7-8e5e-68f389f6aa57" providerId="ADAL" clId="{9821BDEB-505B-4147-B43D-5B551AA0ACE3}" dt="2023-09-13T15:11:42.755" v="109" actId="26606"/>
          <ac:grpSpMkLst>
            <pc:docMk/>
            <pc:sldMk cId="2406511063" sldId="308"/>
            <ac:grpSpMk id="12" creationId="{4AF78B9E-8BE2-4706-9377-A05FA25ABABF}"/>
          </ac:grpSpMkLst>
        </pc:grpChg>
        <pc:grpChg chg="add">
          <ac:chgData name="Briggs, Quinn" userId="bd4ed5c9-a142-40f7-8e5e-68f389f6aa57" providerId="ADAL" clId="{9821BDEB-505B-4147-B43D-5B551AA0ACE3}" dt="2023-09-13T15:11:42.755" v="109" actId="26606"/>
          <ac:grpSpMkLst>
            <pc:docMk/>
            <pc:sldMk cId="2406511063" sldId="308"/>
            <ac:grpSpMk id="25" creationId="{03E8C8A2-D2DA-42F8-84AA-AC5AB4251D29}"/>
          </ac:grpSpMkLst>
        </pc:grpChg>
        <pc:grpChg chg="add">
          <ac:chgData name="Briggs, Quinn" userId="bd4ed5c9-a142-40f7-8e5e-68f389f6aa57" providerId="ADAL" clId="{9821BDEB-505B-4147-B43D-5B551AA0ACE3}" dt="2023-09-13T15:11:42.755" v="109" actId="26606"/>
          <ac:grpSpMkLst>
            <pc:docMk/>
            <pc:sldMk cId="2406511063" sldId="308"/>
            <ac:grpSpMk id="35" creationId="{BB728A18-FF26-43E9-AF31-9608EBA3D5C7}"/>
          </ac:grpSpMkLst>
        </pc:grpChg>
        <pc:picChg chg="add mod ord">
          <ac:chgData name="Briggs, Quinn" userId="bd4ed5c9-a142-40f7-8e5e-68f389f6aa57" providerId="ADAL" clId="{9821BDEB-505B-4147-B43D-5B551AA0ACE3}" dt="2023-09-13T15:11:42.755" v="109" actId="26606"/>
          <ac:picMkLst>
            <pc:docMk/>
            <pc:sldMk cId="2406511063" sldId="308"/>
            <ac:picMk id="5" creationId="{5EF6A15E-EBB3-208B-A368-0346DD924D7C}"/>
          </ac:picMkLst>
        </pc:picChg>
        <pc:cxnChg chg="add del">
          <ac:chgData name="Briggs, Quinn" userId="bd4ed5c9-a142-40f7-8e5e-68f389f6aa57" providerId="ADAL" clId="{9821BDEB-505B-4147-B43D-5B551AA0ACE3}" dt="2023-09-13T15:11:42.755" v="109" actId="26606"/>
          <ac:cxnSpMkLst>
            <pc:docMk/>
            <pc:sldMk cId="2406511063" sldId="308"/>
            <ac:cxnSpMk id="20" creationId="{0E5D0023-B23E-4823-8D72-B07FFF8CAE96}"/>
          </ac:cxnSpMkLst>
        </pc:cxnChg>
        <pc:cxnChg chg="add">
          <ac:chgData name="Briggs, Quinn" userId="bd4ed5c9-a142-40f7-8e5e-68f389f6aa57" providerId="ADAL" clId="{9821BDEB-505B-4147-B43D-5B551AA0ACE3}" dt="2023-09-13T15:11:42.755" v="109" actId="26606"/>
          <ac:cxnSpMkLst>
            <pc:docMk/>
            <pc:sldMk cId="2406511063" sldId="308"/>
            <ac:cxnSpMk id="31" creationId="{0DFD28A6-39F3-425F-8050-E5BF1B4523B2}"/>
          </ac:cxnSpMkLst>
        </pc:cxnChg>
        <pc:cxnChg chg="add">
          <ac:chgData name="Briggs, Quinn" userId="bd4ed5c9-a142-40f7-8e5e-68f389f6aa57" providerId="ADAL" clId="{9821BDEB-505B-4147-B43D-5B551AA0ACE3}" dt="2023-09-13T15:11:42.755" v="109" actId="26606"/>
          <ac:cxnSpMkLst>
            <pc:docMk/>
            <pc:sldMk cId="2406511063" sldId="308"/>
            <ac:cxnSpMk id="43" creationId="{10A370BF-9768-4FA0-8887-C3777F3A9C9C}"/>
          </ac:cxnSpMkLst>
        </pc:cxnChg>
      </pc:sldChg>
      <pc:sldChg chg="modSp new mod modAnim">
        <pc:chgData name="Briggs, Quinn" userId="bd4ed5c9-a142-40f7-8e5e-68f389f6aa57" providerId="ADAL" clId="{9821BDEB-505B-4147-B43D-5B551AA0ACE3}" dt="2023-09-13T17:08:21.988" v="2732"/>
        <pc:sldMkLst>
          <pc:docMk/>
          <pc:sldMk cId="246349247" sldId="309"/>
        </pc:sldMkLst>
        <pc:spChg chg="mod">
          <ac:chgData name="Briggs, Quinn" userId="bd4ed5c9-a142-40f7-8e5e-68f389f6aa57" providerId="ADAL" clId="{9821BDEB-505B-4147-B43D-5B551AA0ACE3}" dt="2023-09-13T15:16:14.058" v="134" actId="20577"/>
          <ac:spMkLst>
            <pc:docMk/>
            <pc:sldMk cId="246349247" sldId="309"/>
            <ac:spMk id="2" creationId="{C8E5C377-4C8C-7FA6-8D7D-8EAD06C1966E}"/>
          </ac:spMkLst>
        </pc:spChg>
        <pc:spChg chg="mod">
          <ac:chgData name="Briggs, Quinn" userId="bd4ed5c9-a142-40f7-8e5e-68f389f6aa57" providerId="ADAL" clId="{9821BDEB-505B-4147-B43D-5B551AA0ACE3}" dt="2023-09-13T15:46:23.801" v="1050" actId="20577"/>
          <ac:spMkLst>
            <pc:docMk/>
            <pc:sldMk cId="246349247" sldId="309"/>
            <ac:spMk id="3" creationId="{3F04A268-B1D2-629E-46E2-A9A2EA61BC35}"/>
          </ac:spMkLst>
        </pc:spChg>
      </pc:sldChg>
      <pc:sldChg chg="modSp new mod">
        <pc:chgData name="Briggs, Quinn" userId="bd4ed5c9-a142-40f7-8e5e-68f389f6aa57" providerId="ADAL" clId="{9821BDEB-505B-4147-B43D-5B551AA0ACE3}" dt="2023-09-13T15:38:42.205" v="286" actId="27636"/>
        <pc:sldMkLst>
          <pc:docMk/>
          <pc:sldMk cId="3808193724" sldId="310"/>
        </pc:sldMkLst>
        <pc:spChg chg="mod">
          <ac:chgData name="Briggs, Quinn" userId="bd4ed5c9-a142-40f7-8e5e-68f389f6aa57" providerId="ADAL" clId="{9821BDEB-505B-4147-B43D-5B551AA0ACE3}" dt="2023-09-13T15:32:35.494" v="266" actId="20577"/>
          <ac:spMkLst>
            <pc:docMk/>
            <pc:sldMk cId="3808193724" sldId="310"/>
            <ac:spMk id="2" creationId="{84F8481E-B5AE-F782-70DF-047FBF803B0E}"/>
          </ac:spMkLst>
        </pc:spChg>
        <pc:spChg chg="mod">
          <ac:chgData name="Briggs, Quinn" userId="bd4ed5c9-a142-40f7-8e5e-68f389f6aa57" providerId="ADAL" clId="{9821BDEB-505B-4147-B43D-5B551AA0ACE3}" dt="2023-09-13T15:38:42.205" v="286" actId="27636"/>
          <ac:spMkLst>
            <pc:docMk/>
            <pc:sldMk cId="3808193724" sldId="310"/>
            <ac:spMk id="3" creationId="{876D68F3-C389-29AB-87EA-B8688BF4AA66}"/>
          </ac:spMkLst>
        </pc:spChg>
      </pc:sldChg>
      <pc:sldChg chg="modSp new mod">
        <pc:chgData name="Briggs, Quinn" userId="bd4ed5c9-a142-40f7-8e5e-68f389f6aa57" providerId="ADAL" clId="{9821BDEB-505B-4147-B43D-5B551AA0ACE3}" dt="2023-09-13T15:35:39.440" v="273"/>
        <pc:sldMkLst>
          <pc:docMk/>
          <pc:sldMk cId="3628510699" sldId="311"/>
        </pc:sldMkLst>
        <pc:spChg chg="mod">
          <ac:chgData name="Briggs, Quinn" userId="bd4ed5c9-a142-40f7-8e5e-68f389f6aa57" providerId="ADAL" clId="{9821BDEB-505B-4147-B43D-5B551AA0ACE3}" dt="2023-09-13T15:35:04.408" v="272"/>
          <ac:spMkLst>
            <pc:docMk/>
            <pc:sldMk cId="3628510699" sldId="311"/>
            <ac:spMk id="2" creationId="{5843798A-699C-E154-63D3-EA0ECF305BA4}"/>
          </ac:spMkLst>
        </pc:spChg>
        <pc:spChg chg="mod">
          <ac:chgData name="Briggs, Quinn" userId="bd4ed5c9-a142-40f7-8e5e-68f389f6aa57" providerId="ADAL" clId="{9821BDEB-505B-4147-B43D-5B551AA0ACE3}" dt="2023-09-13T15:35:39.440" v="273"/>
          <ac:spMkLst>
            <pc:docMk/>
            <pc:sldMk cId="3628510699" sldId="311"/>
            <ac:spMk id="3" creationId="{B9FE6181-48BB-5A87-04A4-08AA04F7984B}"/>
          </ac:spMkLst>
        </pc:spChg>
      </pc:sldChg>
      <pc:sldChg chg="modSp add mod">
        <pc:chgData name="Briggs, Quinn" userId="bd4ed5c9-a142-40f7-8e5e-68f389f6aa57" providerId="ADAL" clId="{9821BDEB-505B-4147-B43D-5B551AA0ACE3}" dt="2023-09-13T15:36:19.849" v="284" actId="27636"/>
        <pc:sldMkLst>
          <pc:docMk/>
          <pc:sldMk cId="4148445350" sldId="312"/>
        </pc:sldMkLst>
        <pc:spChg chg="mod">
          <ac:chgData name="Briggs, Quinn" userId="bd4ed5c9-a142-40f7-8e5e-68f389f6aa57" providerId="ADAL" clId="{9821BDEB-505B-4147-B43D-5B551AA0ACE3}" dt="2023-09-13T15:36:19.849" v="284" actId="27636"/>
          <ac:spMkLst>
            <pc:docMk/>
            <pc:sldMk cId="4148445350" sldId="312"/>
            <ac:spMk id="3" creationId="{876D68F3-C389-29AB-87EA-B8688BF4AA66}"/>
          </ac:spMkLst>
        </pc:spChg>
      </pc:sldChg>
      <pc:sldChg chg="modSp new mod modAnim">
        <pc:chgData name="Briggs, Quinn" userId="bd4ed5c9-a142-40f7-8e5e-68f389f6aa57" providerId="ADAL" clId="{9821BDEB-505B-4147-B43D-5B551AA0ACE3}" dt="2023-09-13T15:47:43.980" v="1126" actId="20577"/>
        <pc:sldMkLst>
          <pc:docMk/>
          <pc:sldMk cId="2102281476" sldId="313"/>
        </pc:sldMkLst>
        <pc:spChg chg="mod">
          <ac:chgData name="Briggs, Quinn" userId="bd4ed5c9-a142-40f7-8e5e-68f389f6aa57" providerId="ADAL" clId="{9821BDEB-505B-4147-B43D-5B551AA0ACE3}" dt="2023-09-13T15:42:29.673" v="479" actId="20577"/>
          <ac:spMkLst>
            <pc:docMk/>
            <pc:sldMk cId="2102281476" sldId="313"/>
            <ac:spMk id="2" creationId="{9B6FDFD0-7E2A-9981-0967-69A2ACD6517E}"/>
          </ac:spMkLst>
        </pc:spChg>
        <pc:spChg chg="mod">
          <ac:chgData name="Briggs, Quinn" userId="bd4ed5c9-a142-40f7-8e5e-68f389f6aa57" providerId="ADAL" clId="{9821BDEB-505B-4147-B43D-5B551AA0ACE3}" dt="2023-09-13T15:47:43.980" v="1126" actId="20577"/>
          <ac:spMkLst>
            <pc:docMk/>
            <pc:sldMk cId="2102281476" sldId="313"/>
            <ac:spMk id="3" creationId="{17A5079E-7DCB-9AFB-D89F-66583B1841E3}"/>
          </ac:spMkLst>
        </pc:spChg>
      </pc:sldChg>
      <pc:sldChg chg="modSp new del mod">
        <pc:chgData name="Briggs, Quinn" userId="bd4ed5c9-a142-40f7-8e5e-68f389f6aa57" providerId="ADAL" clId="{9821BDEB-505B-4147-B43D-5B551AA0ACE3}" dt="2023-09-13T15:40:40.904" v="307" actId="47"/>
        <pc:sldMkLst>
          <pc:docMk/>
          <pc:sldMk cId="3652870092" sldId="313"/>
        </pc:sldMkLst>
        <pc:spChg chg="mod">
          <ac:chgData name="Briggs, Quinn" userId="bd4ed5c9-a142-40f7-8e5e-68f389f6aa57" providerId="ADAL" clId="{9821BDEB-505B-4147-B43D-5B551AA0ACE3}" dt="2023-09-13T15:40:27.360" v="296" actId="20577"/>
          <ac:spMkLst>
            <pc:docMk/>
            <pc:sldMk cId="3652870092" sldId="313"/>
            <ac:spMk id="2" creationId="{9DF966A4-4883-1F71-0C48-12C57ED4EB77}"/>
          </ac:spMkLst>
        </pc:spChg>
        <pc:spChg chg="mod">
          <ac:chgData name="Briggs, Quinn" userId="bd4ed5c9-a142-40f7-8e5e-68f389f6aa57" providerId="ADAL" clId="{9821BDEB-505B-4147-B43D-5B551AA0ACE3}" dt="2023-09-13T15:40:37.897" v="306" actId="6549"/>
          <ac:spMkLst>
            <pc:docMk/>
            <pc:sldMk cId="3652870092" sldId="313"/>
            <ac:spMk id="3" creationId="{C47B255E-1A45-1146-4FB2-8BC6BDC22991}"/>
          </ac:spMkLst>
        </pc:spChg>
      </pc:sldChg>
      <pc:sldChg chg="modSp new mod modAnim">
        <pc:chgData name="Briggs, Quinn" userId="bd4ed5c9-a142-40f7-8e5e-68f389f6aa57" providerId="ADAL" clId="{9821BDEB-505B-4147-B43D-5B551AA0ACE3}" dt="2023-09-13T15:44:47.116" v="899"/>
        <pc:sldMkLst>
          <pc:docMk/>
          <pc:sldMk cId="3977187905" sldId="314"/>
        </pc:sldMkLst>
        <pc:spChg chg="mod">
          <ac:chgData name="Briggs, Quinn" userId="bd4ed5c9-a142-40f7-8e5e-68f389f6aa57" providerId="ADAL" clId="{9821BDEB-505B-4147-B43D-5B551AA0ACE3}" dt="2023-09-13T15:43:02.776" v="608" actId="20577"/>
          <ac:spMkLst>
            <pc:docMk/>
            <pc:sldMk cId="3977187905" sldId="314"/>
            <ac:spMk id="2" creationId="{6151E23E-C14B-9946-D475-C30114CE9DBA}"/>
          </ac:spMkLst>
        </pc:spChg>
        <pc:spChg chg="mod">
          <ac:chgData name="Briggs, Quinn" userId="bd4ed5c9-a142-40f7-8e5e-68f389f6aa57" providerId="ADAL" clId="{9821BDEB-505B-4147-B43D-5B551AA0ACE3}" dt="2023-09-13T15:43:47.281" v="812" actId="20577"/>
          <ac:spMkLst>
            <pc:docMk/>
            <pc:sldMk cId="3977187905" sldId="314"/>
            <ac:spMk id="3" creationId="{7C879C9C-75F4-9095-1443-E21A540A1DDF}"/>
          </ac:spMkLst>
        </pc:spChg>
      </pc:sldChg>
      <pc:sldChg chg="modSp new mod modAnim">
        <pc:chgData name="Briggs, Quinn" userId="bd4ed5c9-a142-40f7-8e5e-68f389f6aa57" providerId="ADAL" clId="{9821BDEB-505B-4147-B43D-5B551AA0ACE3}" dt="2023-09-13T15:45:12.795" v="969"/>
        <pc:sldMkLst>
          <pc:docMk/>
          <pc:sldMk cId="660636656" sldId="315"/>
        </pc:sldMkLst>
        <pc:spChg chg="mod">
          <ac:chgData name="Briggs, Quinn" userId="bd4ed5c9-a142-40f7-8e5e-68f389f6aa57" providerId="ADAL" clId="{9821BDEB-505B-4147-B43D-5B551AA0ACE3}" dt="2023-09-13T15:44:14.234" v="822" actId="20577"/>
          <ac:spMkLst>
            <pc:docMk/>
            <pc:sldMk cId="660636656" sldId="315"/>
            <ac:spMk id="2" creationId="{D865C3EF-2C72-45CB-D9EE-40795635443A}"/>
          </ac:spMkLst>
        </pc:spChg>
        <pc:spChg chg="mod">
          <ac:chgData name="Briggs, Quinn" userId="bd4ed5c9-a142-40f7-8e5e-68f389f6aa57" providerId="ADAL" clId="{9821BDEB-505B-4147-B43D-5B551AA0ACE3}" dt="2023-09-13T15:45:10.737" v="968" actId="20577"/>
          <ac:spMkLst>
            <pc:docMk/>
            <pc:sldMk cId="660636656" sldId="315"/>
            <ac:spMk id="3" creationId="{E93CF050-223E-0A01-E658-BB797C14B4D3}"/>
          </ac:spMkLst>
        </pc:spChg>
      </pc:sldChg>
      <pc:sldChg chg="modSp new del mod">
        <pc:chgData name="Briggs, Quinn" userId="bd4ed5c9-a142-40f7-8e5e-68f389f6aa57" providerId="ADAL" clId="{9821BDEB-505B-4147-B43D-5B551AA0ACE3}" dt="2023-09-13T15:58:07.443" v="1366" actId="47"/>
        <pc:sldMkLst>
          <pc:docMk/>
          <pc:sldMk cId="798538891" sldId="316"/>
        </pc:sldMkLst>
        <pc:spChg chg="mod">
          <ac:chgData name="Briggs, Quinn" userId="bd4ed5c9-a142-40f7-8e5e-68f389f6aa57" providerId="ADAL" clId="{9821BDEB-505B-4147-B43D-5B551AA0ACE3}" dt="2023-09-13T15:49:25.376" v="1147" actId="20577"/>
          <ac:spMkLst>
            <pc:docMk/>
            <pc:sldMk cId="798538891" sldId="316"/>
            <ac:spMk id="2" creationId="{28645893-C2F2-0F76-93C5-5EB08A01984F}"/>
          </ac:spMkLst>
        </pc:spChg>
        <pc:spChg chg="mod">
          <ac:chgData name="Briggs, Quinn" userId="bd4ed5c9-a142-40f7-8e5e-68f389f6aa57" providerId="ADAL" clId="{9821BDEB-505B-4147-B43D-5B551AA0ACE3}" dt="2023-09-13T15:51:26.787" v="1259" actId="113"/>
          <ac:spMkLst>
            <pc:docMk/>
            <pc:sldMk cId="798538891" sldId="316"/>
            <ac:spMk id="3" creationId="{ACCA5E67-4776-B808-3BDF-F92EFBD54A42}"/>
          </ac:spMkLst>
        </pc:spChg>
      </pc:sldChg>
      <pc:sldChg chg="addSp delSp modSp new mod setBg">
        <pc:chgData name="Briggs, Quinn" userId="bd4ed5c9-a142-40f7-8e5e-68f389f6aa57" providerId="ADAL" clId="{9821BDEB-505B-4147-B43D-5B551AA0ACE3}" dt="2023-09-13T16:24:10.385" v="2279" actId="26606"/>
        <pc:sldMkLst>
          <pc:docMk/>
          <pc:sldMk cId="2586696363" sldId="316"/>
        </pc:sldMkLst>
        <pc:spChg chg="add del">
          <ac:chgData name="Briggs, Quinn" userId="bd4ed5c9-a142-40f7-8e5e-68f389f6aa57" providerId="ADAL" clId="{9821BDEB-505B-4147-B43D-5B551AA0ACE3}" dt="2023-09-13T16:24:10.385" v="2279" actId="26606"/>
          <ac:spMkLst>
            <pc:docMk/>
            <pc:sldMk cId="2586696363" sldId="316"/>
            <ac:spMk id="8" creationId="{544958B8-57B6-4B37-8A18-D54A32EC2D37}"/>
          </ac:spMkLst>
        </pc:spChg>
        <pc:spChg chg="add del">
          <ac:chgData name="Briggs, Quinn" userId="bd4ed5c9-a142-40f7-8e5e-68f389f6aa57" providerId="ADAL" clId="{9821BDEB-505B-4147-B43D-5B551AA0ACE3}" dt="2023-09-13T16:24:10.385" v="2279" actId="26606"/>
          <ac:spMkLst>
            <pc:docMk/>
            <pc:sldMk cId="2586696363" sldId="316"/>
            <ac:spMk id="10" creationId="{B7E4A740-3A69-42A5-8AC0-3905D518F419}"/>
          </ac:spMkLst>
        </pc:spChg>
        <pc:spChg chg="add del">
          <ac:chgData name="Briggs, Quinn" userId="bd4ed5c9-a142-40f7-8e5e-68f389f6aa57" providerId="ADAL" clId="{9821BDEB-505B-4147-B43D-5B551AA0ACE3}" dt="2023-09-13T16:24:10.385" v="2279" actId="26606"/>
          <ac:spMkLst>
            <pc:docMk/>
            <pc:sldMk cId="2586696363" sldId="316"/>
            <ac:spMk id="18" creationId="{23E3CED3-8830-45C9-8D6C-F4ECADD4F114}"/>
          </ac:spMkLst>
        </pc:spChg>
        <pc:spChg chg="add del">
          <ac:chgData name="Briggs, Quinn" userId="bd4ed5c9-a142-40f7-8e5e-68f389f6aa57" providerId="ADAL" clId="{9821BDEB-505B-4147-B43D-5B551AA0ACE3}" dt="2023-09-13T16:24:10.385" v="2279" actId="26606"/>
          <ac:spMkLst>
            <pc:docMk/>
            <pc:sldMk cId="2586696363" sldId="316"/>
            <ac:spMk id="19" creationId="{66F2D62A-C66C-42DF-8C05-99B0B1A8BED0}"/>
          </ac:spMkLst>
        </pc:spChg>
        <pc:spChg chg="add del">
          <ac:chgData name="Briggs, Quinn" userId="bd4ed5c9-a142-40f7-8e5e-68f389f6aa57" providerId="ADAL" clId="{9821BDEB-505B-4147-B43D-5B551AA0ACE3}" dt="2023-09-13T16:24:07.995" v="2277" actId="26606"/>
          <ac:spMkLst>
            <pc:docMk/>
            <pc:sldMk cId="2586696363" sldId="316"/>
            <ac:spMk id="21" creationId="{DEB4B82D-A989-40D8-A457-F1D9C0345509}"/>
          </ac:spMkLst>
        </pc:spChg>
        <pc:grpChg chg="add del">
          <ac:chgData name="Briggs, Quinn" userId="bd4ed5c9-a142-40f7-8e5e-68f389f6aa57" providerId="ADAL" clId="{9821BDEB-505B-4147-B43D-5B551AA0ACE3}" dt="2023-09-13T16:24:10.385" v="2279" actId="26606"/>
          <ac:grpSpMkLst>
            <pc:docMk/>
            <pc:sldMk cId="2586696363" sldId="316"/>
            <ac:grpSpMk id="12" creationId="{8283C010-53D7-404B-9300-DB1BAE1EAE91}"/>
          </ac:grpSpMkLst>
        </pc:grpChg>
        <pc:grpChg chg="add del">
          <ac:chgData name="Briggs, Quinn" userId="bd4ed5c9-a142-40f7-8e5e-68f389f6aa57" providerId="ADAL" clId="{9821BDEB-505B-4147-B43D-5B551AA0ACE3}" dt="2023-09-13T16:24:07.995" v="2277" actId="26606"/>
          <ac:grpSpMkLst>
            <pc:docMk/>
            <pc:sldMk cId="2586696363" sldId="316"/>
            <ac:grpSpMk id="25" creationId="{67034349-EB95-4DEC-941A-A5BEB23CCC1B}"/>
          </ac:grpSpMkLst>
        </pc:grpChg>
        <pc:picChg chg="add mod">
          <ac:chgData name="Briggs, Quinn" userId="bd4ed5c9-a142-40f7-8e5e-68f389f6aa57" providerId="ADAL" clId="{9821BDEB-505B-4147-B43D-5B551AA0ACE3}" dt="2023-09-13T16:24:10.385" v="2279" actId="26606"/>
          <ac:picMkLst>
            <pc:docMk/>
            <pc:sldMk cId="2586696363" sldId="316"/>
            <ac:picMk id="3" creationId="{A13EDA2B-724D-8845-280A-AE26F5E3EA93}"/>
          </ac:picMkLst>
        </pc:picChg>
        <pc:picChg chg="add del">
          <ac:chgData name="Briggs, Quinn" userId="bd4ed5c9-a142-40f7-8e5e-68f389f6aa57" providerId="ADAL" clId="{9821BDEB-505B-4147-B43D-5B551AA0ACE3}" dt="2023-09-13T16:24:07.995" v="2277" actId="26606"/>
          <ac:picMkLst>
            <pc:docMk/>
            <pc:sldMk cId="2586696363" sldId="316"/>
            <ac:picMk id="23" creationId="{14E99EC7-4ECA-46FD-A4EE-C28A8AC67373}"/>
          </ac:picMkLst>
        </pc:picChg>
      </pc:sldChg>
      <pc:sldChg chg="modSp new mod">
        <pc:chgData name="Briggs, Quinn" userId="bd4ed5c9-a142-40f7-8e5e-68f389f6aa57" providerId="ADAL" clId="{9821BDEB-505B-4147-B43D-5B551AA0ACE3}" dt="2023-09-13T16:06:56.782" v="1397" actId="20577"/>
        <pc:sldMkLst>
          <pc:docMk/>
          <pc:sldMk cId="270628480" sldId="317"/>
        </pc:sldMkLst>
        <pc:spChg chg="mod">
          <ac:chgData name="Briggs, Quinn" userId="bd4ed5c9-a142-40f7-8e5e-68f389f6aa57" providerId="ADAL" clId="{9821BDEB-505B-4147-B43D-5B551AA0ACE3}" dt="2023-09-13T16:04:16.779" v="1372"/>
          <ac:spMkLst>
            <pc:docMk/>
            <pc:sldMk cId="270628480" sldId="317"/>
            <ac:spMk id="2" creationId="{AED5F62E-CDF5-3538-D923-B07EBEF509E9}"/>
          </ac:spMkLst>
        </pc:spChg>
        <pc:spChg chg="mod">
          <ac:chgData name="Briggs, Quinn" userId="bd4ed5c9-a142-40f7-8e5e-68f389f6aa57" providerId="ADAL" clId="{9821BDEB-505B-4147-B43D-5B551AA0ACE3}" dt="2023-09-13T16:06:56.782" v="1397" actId="20577"/>
          <ac:spMkLst>
            <pc:docMk/>
            <pc:sldMk cId="270628480" sldId="317"/>
            <ac:spMk id="3" creationId="{A4DB86E1-5FB7-E7FE-D4AC-E9178D60C3CC}"/>
          </ac:spMkLst>
        </pc:spChg>
      </pc:sldChg>
      <pc:sldChg chg="modSp new del mod">
        <pc:chgData name="Briggs, Quinn" userId="bd4ed5c9-a142-40f7-8e5e-68f389f6aa57" providerId="ADAL" clId="{9821BDEB-505B-4147-B43D-5B551AA0ACE3}" dt="2023-09-13T15:58:07.443" v="1366" actId="47"/>
        <pc:sldMkLst>
          <pc:docMk/>
          <pc:sldMk cId="3037771958" sldId="317"/>
        </pc:sldMkLst>
        <pc:spChg chg="mod">
          <ac:chgData name="Briggs, Quinn" userId="bd4ed5c9-a142-40f7-8e5e-68f389f6aa57" providerId="ADAL" clId="{9821BDEB-505B-4147-B43D-5B551AA0ACE3}" dt="2023-09-13T15:50:44.346" v="1172" actId="20577"/>
          <ac:spMkLst>
            <pc:docMk/>
            <pc:sldMk cId="3037771958" sldId="317"/>
            <ac:spMk id="2" creationId="{0DB94538-40EA-30CA-906F-3A760583AD33}"/>
          </ac:spMkLst>
        </pc:spChg>
        <pc:spChg chg="mod">
          <ac:chgData name="Briggs, Quinn" userId="bd4ed5c9-a142-40f7-8e5e-68f389f6aa57" providerId="ADAL" clId="{9821BDEB-505B-4147-B43D-5B551AA0ACE3}" dt="2023-09-13T15:52:51.063" v="1363" actId="20577"/>
          <ac:spMkLst>
            <pc:docMk/>
            <pc:sldMk cId="3037771958" sldId="317"/>
            <ac:spMk id="3" creationId="{6519B426-251C-8C9B-75F7-0FF6E0AD9519}"/>
          </ac:spMkLst>
        </pc:spChg>
      </pc:sldChg>
      <pc:sldChg chg="addSp delSp modSp new mod setBg">
        <pc:chgData name="Briggs, Quinn" userId="bd4ed5c9-a142-40f7-8e5e-68f389f6aa57" providerId="ADAL" clId="{9821BDEB-505B-4147-B43D-5B551AA0ACE3}" dt="2023-09-13T16:14:48.955" v="1785" actId="26606"/>
        <pc:sldMkLst>
          <pc:docMk/>
          <pc:sldMk cId="1980525268" sldId="318"/>
        </pc:sldMkLst>
        <pc:spChg chg="mod">
          <ac:chgData name="Briggs, Quinn" userId="bd4ed5c9-a142-40f7-8e5e-68f389f6aa57" providerId="ADAL" clId="{9821BDEB-505B-4147-B43D-5B551AA0ACE3}" dt="2023-09-13T16:14:48.955" v="1785" actId="26606"/>
          <ac:spMkLst>
            <pc:docMk/>
            <pc:sldMk cId="1980525268" sldId="318"/>
            <ac:spMk id="2" creationId="{A87D7157-1264-6998-8A39-E2AB26031CFB}"/>
          </ac:spMkLst>
        </pc:spChg>
        <pc:spChg chg="del mod">
          <ac:chgData name="Briggs, Quinn" userId="bd4ed5c9-a142-40f7-8e5e-68f389f6aa57" providerId="ADAL" clId="{9821BDEB-505B-4147-B43D-5B551AA0ACE3}" dt="2023-09-13T16:13:47.549" v="1759" actId="12084"/>
          <ac:spMkLst>
            <pc:docMk/>
            <pc:sldMk cId="1980525268" sldId="318"/>
            <ac:spMk id="3" creationId="{1B25FBCB-FBE6-3F08-82FD-BD12A9BDFBB4}"/>
          </ac:spMkLst>
        </pc:spChg>
        <pc:spChg chg="add del mod">
          <ac:chgData name="Briggs, Quinn" userId="bd4ed5c9-a142-40f7-8e5e-68f389f6aa57" providerId="ADAL" clId="{9821BDEB-505B-4147-B43D-5B551AA0ACE3}" dt="2023-09-13T16:14:48.955" v="1785" actId="26606"/>
          <ac:spMkLst>
            <pc:docMk/>
            <pc:sldMk cId="1980525268" sldId="318"/>
            <ac:spMk id="5" creationId="{571BDCC2-C164-1ECC-E64B-984FD82014F5}"/>
          </ac:spMkLst>
        </pc:spChg>
        <pc:graphicFrameChg chg="add del mod">
          <ac:chgData name="Briggs, Quinn" userId="bd4ed5c9-a142-40f7-8e5e-68f389f6aa57" providerId="ADAL" clId="{9821BDEB-505B-4147-B43D-5B551AA0ACE3}" dt="2023-09-13T16:14:35.653" v="1784" actId="11529"/>
          <ac:graphicFrameMkLst>
            <pc:docMk/>
            <pc:sldMk cId="1980525268" sldId="318"/>
            <ac:graphicFrameMk id="4" creationId="{470D8AAA-98D0-EE8C-BB5C-C697F56E8C7B}"/>
          </ac:graphicFrameMkLst>
        </pc:graphicFrameChg>
        <pc:graphicFrameChg chg="add">
          <ac:chgData name="Briggs, Quinn" userId="bd4ed5c9-a142-40f7-8e5e-68f389f6aa57" providerId="ADAL" clId="{9821BDEB-505B-4147-B43D-5B551AA0ACE3}" dt="2023-09-13T16:14:48.955" v="1785" actId="26606"/>
          <ac:graphicFrameMkLst>
            <pc:docMk/>
            <pc:sldMk cId="1980525268" sldId="318"/>
            <ac:graphicFrameMk id="7" creationId="{0E6345D9-69A9-1387-7D91-4807B455D86B}"/>
          </ac:graphicFrameMkLst>
        </pc:graphicFrameChg>
      </pc:sldChg>
      <pc:sldChg chg="modSp new del mod">
        <pc:chgData name="Briggs, Quinn" userId="bd4ed5c9-a142-40f7-8e5e-68f389f6aa57" providerId="ADAL" clId="{9821BDEB-505B-4147-B43D-5B551AA0ACE3}" dt="2023-09-13T15:58:07.443" v="1366" actId="47"/>
        <pc:sldMkLst>
          <pc:docMk/>
          <pc:sldMk cId="3171490918" sldId="318"/>
        </pc:sldMkLst>
        <pc:spChg chg="mod">
          <ac:chgData name="Briggs, Quinn" userId="bd4ed5c9-a142-40f7-8e5e-68f389f6aa57" providerId="ADAL" clId="{9821BDEB-505B-4147-B43D-5B551AA0ACE3}" dt="2023-09-13T15:52:59.555" v="1365" actId="27636"/>
          <ac:spMkLst>
            <pc:docMk/>
            <pc:sldMk cId="3171490918" sldId="318"/>
            <ac:spMk id="2" creationId="{E24DDF9C-4A1D-C9BF-AFAE-33576E17A491}"/>
          </ac:spMkLst>
        </pc:spChg>
        <pc:spChg chg="mod">
          <ac:chgData name="Briggs, Quinn" userId="bd4ed5c9-a142-40f7-8e5e-68f389f6aa57" providerId="ADAL" clId="{9821BDEB-505B-4147-B43D-5B551AA0ACE3}" dt="2023-09-13T15:52:18.323" v="1287" actId="20577"/>
          <ac:spMkLst>
            <pc:docMk/>
            <pc:sldMk cId="3171490918" sldId="318"/>
            <ac:spMk id="3" creationId="{57162E52-AB93-5355-E9A3-F06FC7C77175}"/>
          </ac:spMkLst>
        </pc:spChg>
      </pc:sldChg>
      <pc:sldChg chg="addSp delSp modSp new add del mod">
        <pc:chgData name="Briggs, Quinn" userId="bd4ed5c9-a142-40f7-8e5e-68f389f6aa57" providerId="ADAL" clId="{9821BDEB-505B-4147-B43D-5B551AA0ACE3}" dt="2023-09-13T16:16:59.625" v="2027" actId="12084"/>
        <pc:sldMkLst>
          <pc:docMk/>
          <pc:sldMk cId="845926655" sldId="319"/>
        </pc:sldMkLst>
        <pc:spChg chg="mod">
          <ac:chgData name="Briggs, Quinn" userId="bd4ed5c9-a142-40f7-8e5e-68f389f6aa57" providerId="ADAL" clId="{9821BDEB-505B-4147-B43D-5B551AA0ACE3}" dt="2023-09-13T16:16:51.912" v="2026" actId="20577"/>
          <ac:spMkLst>
            <pc:docMk/>
            <pc:sldMk cId="845926655" sldId="319"/>
            <ac:spMk id="2" creationId="{131AFFDA-ECEA-C6C3-2222-F031C1248818}"/>
          </ac:spMkLst>
        </pc:spChg>
        <pc:spChg chg="del mod">
          <ac:chgData name="Briggs, Quinn" userId="bd4ed5c9-a142-40f7-8e5e-68f389f6aa57" providerId="ADAL" clId="{9821BDEB-505B-4147-B43D-5B551AA0ACE3}" dt="2023-09-13T16:16:59.625" v="2027" actId="12084"/>
          <ac:spMkLst>
            <pc:docMk/>
            <pc:sldMk cId="845926655" sldId="319"/>
            <ac:spMk id="3" creationId="{AB9C15B1-39F8-BDD3-9591-2829678BD686}"/>
          </ac:spMkLst>
        </pc:spChg>
        <pc:graphicFrameChg chg="add mod">
          <ac:chgData name="Briggs, Quinn" userId="bd4ed5c9-a142-40f7-8e5e-68f389f6aa57" providerId="ADAL" clId="{9821BDEB-505B-4147-B43D-5B551AA0ACE3}" dt="2023-09-13T16:16:59.625" v="2027" actId="12084"/>
          <ac:graphicFrameMkLst>
            <pc:docMk/>
            <pc:sldMk cId="845926655" sldId="319"/>
            <ac:graphicFrameMk id="4" creationId="{7E1816F7-E42C-ABEC-2360-687870FCAA47}"/>
          </ac:graphicFrameMkLst>
        </pc:graphicFrameChg>
      </pc:sldChg>
      <pc:sldChg chg="modSp new del mod">
        <pc:chgData name="Briggs, Quinn" userId="bd4ed5c9-a142-40f7-8e5e-68f389f6aa57" providerId="ADAL" clId="{9821BDEB-505B-4147-B43D-5B551AA0ACE3}" dt="2023-09-13T16:14:15.475" v="1781" actId="47"/>
        <pc:sldMkLst>
          <pc:docMk/>
          <pc:sldMk cId="1440304435" sldId="320"/>
        </pc:sldMkLst>
        <pc:spChg chg="mod">
          <ac:chgData name="Briggs, Quinn" userId="bd4ed5c9-a142-40f7-8e5e-68f389f6aa57" providerId="ADAL" clId="{9821BDEB-505B-4147-B43D-5B551AA0ACE3}" dt="2023-09-13T16:13:01.096" v="1702" actId="20577"/>
          <ac:spMkLst>
            <pc:docMk/>
            <pc:sldMk cId="1440304435" sldId="320"/>
            <ac:spMk id="2" creationId="{C37DB815-224E-71BD-4072-9FED92E96C90}"/>
          </ac:spMkLst>
        </pc:spChg>
        <pc:spChg chg="mod">
          <ac:chgData name="Briggs, Quinn" userId="bd4ed5c9-a142-40f7-8e5e-68f389f6aa57" providerId="ADAL" clId="{9821BDEB-505B-4147-B43D-5B551AA0ACE3}" dt="2023-09-13T16:14:11.320" v="1780" actId="20577"/>
          <ac:spMkLst>
            <pc:docMk/>
            <pc:sldMk cId="1440304435" sldId="320"/>
            <ac:spMk id="3" creationId="{EFF3967E-07FD-BBF7-FF2F-3BB0B2CACCBC}"/>
          </ac:spMkLst>
        </pc:spChg>
      </pc:sldChg>
      <pc:sldChg chg="modSp new mod">
        <pc:chgData name="Briggs, Quinn" userId="bd4ed5c9-a142-40f7-8e5e-68f389f6aa57" providerId="ADAL" clId="{9821BDEB-505B-4147-B43D-5B551AA0ACE3}" dt="2023-09-13T16:19:35.600" v="2217" actId="20577"/>
        <pc:sldMkLst>
          <pc:docMk/>
          <pc:sldMk cId="3935959736" sldId="320"/>
        </pc:sldMkLst>
        <pc:spChg chg="mod">
          <ac:chgData name="Briggs, Quinn" userId="bd4ed5c9-a142-40f7-8e5e-68f389f6aa57" providerId="ADAL" clId="{9821BDEB-505B-4147-B43D-5B551AA0ACE3}" dt="2023-09-13T16:18:28.880" v="2054" actId="20577"/>
          <ac:spMkLst>
            <pc:docMk/>
            <pc:sldMk cId="3935959736" sldId="320"/>
            <ac:spMk id="2" creationId="{5BAB3C3E-6D7D-86D5-CF2E-F5AFC0043378}"/>
          </ac:spMkLst>
        </pc:spChg>
        <pc:spChg chg="mod">
          <ac:chgData name="Briggs, Quinn" userId="bd4ed5c9-a142-40f7-8e5e-68f389f6aa57" providerId="ADAL" clId="{9821BDEB-505B-4147-B43D-5B551AA0ACE3}" dt="2023-09-13T16:19:35.600" v="2217" actId="20577"/>
          <ac:spMkLst>
            <pc:docMk/>
            <pc:sldMk cId="3935959736" sldId="320"/>
            <ac:spMk id="3" creationId="{331E942C-DEBE-CA04-1A56-1AA6F8E396EC}"/>
          </ac:spMkLst>
        </pc:spChg>
      </pc:sldChg>
      <pc:sldChg chg="addSp modSp new mod setBg">
        <pc:chgData name="Briggs, Quinn" userId="bd4ed5c9-a142-40f7-8e5e-68f389f6aa57" providerId="ADAL" clId="{9821BDEB-505B-4147-B43D-5B551AA0ACE3}" dt="2023-09-13T16:29:36.111" v="2707" actId="27636"/>
        <pc:sldMkLst>
          <pc:docMk/>
          <pc:sldMk cId="1436565569" sldId="321"/>
        </pc:sldMkLst>
        <pc:spChg chg="mod">
          <ac:chgData name="Briggs, Quinn" userId="bd4ed5c9-a142-40f7-8e5e-68f389f6aa57" providerId="ADAL" clId="{9821BDEB-505B-4147-B43D-5B551AA0ACE3}" dt="2023-09-13T16:29:13.469" v="2685" actId="26606"/>
          <ac:spMkLst>
            <pc:docMk/>
            <pc:sldMk cId="1436565569" sldId="321"/>
            <ac:spMk id="2" creationId="{13D86672-CAED-6EF2-1861-58B14F890E5E}"/>
          </ac:spMkLst>
        </pc:spChg>
        <pc:spChg chg="mod">
          <ac:chgData name="Briggs, Quinn" userId="bd4ed5c9-a142-40f7-8e5e-68f389f6aa57" providerId="ADAL" clId="{9821BDEB-505B-4147-B43D-5B551AA0ACE3}" dt="2023-09-13T16:29:36.111" v="2707" actId="27636"/>
          <ac:spMkLst>
            <pc:docMk/>
            <pc:sldMk cId="1436565569" sldId="321"/>
            <ac:spMk id="3" creationId="{3B6F35D3-FDF9-DD8D-B133-73C27DA7E516}"/>
          </ac:spMkLst>
        </pc:spChg>
        <pc:picChg chg="add mod">
          <ac:chgData name="Briggs, Quinn" userId="bd4ed5c9-a142-40f7-8e5e-68f389f6aa57" providerId="ADAL" clId="{9821BDEB-505B-4147-B43D-5B551AA0ACE3}" dt="2023-09-13T16:29:13.469" v="2685" actId="26606"/>
          <ac:picMkLst>
            <pc:docMk/>
            <pc:sldMk cId="1436565569" sldId="321"/>
            <ac:picMk id="5" creationId="{E686A3EE-812B-EC55-80AD-F6A115C76BC8}"/>
          </ac:picMkLst>
        </pc:picChg>
      </pc:sldChg>
      <pc:sldChg chg="addSp delSp modSp new mod setBg">
        <pc:chgData name="Briggs, Quinn" userId="bd4ed5c9-a142-40f7-8e5e-68f389f6aa57" providerId="ADAL" clId="{9821BDEB-505B-4147-B43D-5B551AA0ACE3}" dt="2023-09-13T17:21:57.717" v="2980" actId="20577"/>
        <pc:sldMkLst>
          <pc:docMk/>
          <pc:sldMk cId="2684599178" sldId="322"/>
        </pc:sldMkLst>
        <pc:spChg chg="mod">
          <ac:chgData name="Briggs, Quinn" userId="bd4ed5c9-a142-40f7-8e5e-68f389f6aa57" providerId="ADAL" clId="{9821BDEB-505B-4147-B43D-5B551AA0ACE3}" dt="2023-09-13T17:21:16.042" v="2795" actId="26606"/>
          <ac:spMkLst>
            <pc:docMk/>
            <pc:sldMk cId="2684599178" sldId="322"/>
            <ac:spMk id="2" creationId="{B6958E11-B87A-9127-2873-04AFC9D812FA}"/>
          </ac:spMkLst>
        </pc:spChg>
        <pc:spChg chg="del">
          <ac:chgData name="Briggs, Quinn" userId="bd4ed5c9-a142-40f7-8e5e-68f389f6aa57" providerId="ADAL" clId="{9821BDEB-505B-4147-B43D-5B551AA0ACE3}" dt="2023-09-13T17:21:13.154" v="2792" actId="931"/>
          <ac:spMkLst>
            <pc:docMk/>
            <pc:sldMk cId="2684599178" sldId="322"/>
            <ac:spMk id="3" creationId="{CACB42A2-DFD5-ED67-7FE2-2E81A496A445}"/>
          </ac:spMkLst>
        </pc:spChg>
        <pc:spChg chg="add mod">
          <ac:chgData name="Briggs, Quinn" userId="bd4ed5c9-a142-40f7-8e5e-68f389f6aa57" providerId="ADAL" clId="{9821BDEB-505B-4147-B43D-5B551AA0ACE3}" dt="2023-09-13T17:21:16.042" v="2795" actId="26606"/>
          <ac:spMkLst>
            <pc:docMk/>
            <pc:sldMk cId="2684599178" sldId="322"/>
            <ac:spMk id="6" creationId="{C7F156C3-23A4-E344-7B10-F360DB452D0E}"/>
          </ac:spMkLst>
        </pc:spChg>
        <pc:spChg chg="add mod">
          <ac:chgData name="Briggs, Quinn" userId="bd4ed5c9-a142-40f7-8e5e-68f389f6aa57" providerId="ADAL" clId="{9821BDEB-505B-4147-B43D-5B551AA0ACE3}" dt="2023-09-13T17:21:57.717" v="2980" actId="20577"/>
          <ac:spMkLst>
            <pc:docMk/>
            <pc:sldMk cId="2684599178" sldId="322"/>
            <ac:spMk id="10" creationId="{FCC9B199-798D-8AB6-6DF7-6EA53BA3805C}"/>
          </ac:spMkLst>
        </pc:spChg>
        <pc:spChg chg="add">
          <ac:chgData name="Briggs, Quinn" userId="bd4ed5c9-a142-40f7-8e5e-68f389f6aa57" providerId="ADAL" clId="{9821BDEB-505B-4147-B43D-5B551AA0ACE3}" dt="2023-09-13T17:21:16.042" v="2795" actId="26606"/>
          <ac:spMkLst>
            <pc:docMk/>
            <pc:sldMk cId="2684599178" sldId="322"/>
            <ac:spMk id="13" creationId="{22AC0F86-9A78-4E84-A4B4-ADB8B2629A0C}"/>
          </ac:spMkLst>
        </pc:spChg>
        <pc:spChg chg="add">
          <ac:chgData name="Briggs, Quinn" userId="bd4ed5c9-a142-40f7-8e5e-68f389f6aa57" providerId="ADAL" clId="{9821BDEB-505B-4147-B43D-5B551AA0ACE3}" dt="2023-09-13T17:21:16.042" v="2795" actId="26606"/>
          <ac:spMkLst>
            <pc:docMk/>
            <pc:sldMk cId="2684599178" sldId="322"/>
            <ac:spMk id="21" creationId="{69A54E25-1C05-48E5-A5CC-3778C1D3632D}"/>
          </ac:spMkLst>
        </pc:spChg>
        <pc:grpChg chg="add">
          <ac:chgData name="Briggs, Quinn" userId="bd4ed5c9-a142-40f7-8e5e-68f389f6aa57" providerId="ADAL" clId="{9821BDEB-505B-4147-B43D-5B551AA0ACE3}" dt="2023-09-13T17:21:16.042" v="2795" actId="26606"/>
          <ac:grpSpMkLst>
            <pc:docMk/>
            <pc:sldMk cId="2684599178" sldId="322"/>
            <ac:grpSpMk id="15" creationId="{4AF78B9E-8BE2-4706-9377-A05FA25ABABF}"/>
          </ac:grpSpMkLst>
        </pc:grpChg>
        <pc:picChg chg="add mod">
          <ac:chgData name="Briggs, Quinn" userId="bd4ed5c9-a142-40f7-8e5e-68f389f6aa57" providerId="ADAL" clId="{9821BDEB-505B-4147-B43D-5B551AA0ACE3}" dt="2023-09-13T17:21:16.042" v="2795" actId="26606"/>
          <ac:picMkLst>
            <pc:docMk/>
            <pc:sldMk cId="2684599178" sldId="322"/>
            <ac:picMk id="5" creationId="{88B262CE-9102-D464-F782-BFD4FF468F72}"/>
          </ac:picMkLst>
        </pc:picChg>
        <pc:cxnChg chg="add">
          <ac:chgData name="Briggs, Quinn" userId="bd4ed5c9-a142-40f7-8e5e-68f389f6aa57" providerId="ADAL" clId="{9821BDEB-505B-4147-B43D-5B551AA0ACE3}" dt="2023-09-13T17:21:16.042" v="2795" actId="26606"/>
          <ac:cxnSpMkLst>
            <pc:docMk/>
            <pc:sldMk cId="2684599178" sldId="322"/>
            <ac:cxnSpMk id="23" creationId="{0E5D0023-B23E-4823-8D72-B07FFF8CAE96}"/>
          </ac:cxnSpMkLst>
        </pc:cxnChg>
      </pc:sldChg>
      <pc:sldChg chg="new del">
        <pc:chgData name="Briggs, Quinn" userId="bd4ed5c9-a142-40f7-8e5e-68f389f6aa57" providerId="ADAL" clId="{9821BDEB-505B-4147-B43D-5B551AA0ACE3}" dt="2023-09-13T18:40:45.188" v="3190" actId="47"/>
        <pc:sldMkLst>
          <pc:docMk/>
          <pc:sldMk cId="3094500761" sldId="323"/>
        </pc:sldMkLst>
      </pc:sldChg>
      <pc:sldChg chg="modSp new mod">
        <pc:chgData name="Briggs, Quinn" userId="bd4ed5c9-a142-40f7-8e5e-68f389f6aa57" providerId="ADAL" clId="{9821BDEB-505B-4147-B43D-5B551AA0ACE3}" dt="2023-09-13T18:36:32.463" v="3189" actId="20577"/>
        <pc:sldMkLst>
          <pc:docMk/>
          <pc:sldMk cId="505528828" sldId="324"/>
        </pc:sldMkLst>
        <pc:spChg chg="mod">
          <ac:chgData name="Briggs, Quinn" userId="bd4ed5c9-a142-40f7-8e5e-68f389f6aa57" providerId="ADAL" clId="{9821BDEB-505B-4147-B43D-5B551AA0ACE3}" dt="2023-09-13T18:35:18.109" v="3049" actId="20577"/>
          <ac:spMkLst>
            <pc:docMk/>
            <pc:sldMk cId="505528828" sldId="324"/>
            <ac:spMk id="2" creationId="{BAC65592-9FCB-3BD8-0467-679FD6BD1FE8}"/>
          </ac:spMkLst>
        </pc:spChg>
        <pc:spChg chg="mod">
          <ac:chgData name="Briggs, Quinn" userId="bd4ed5c9-a142-40f7-8e5e-68f389f6aa57" providerId="ADAL" clId="{9821BDEB-505B-4147-B43D-5B551AA0ACE3}" dt="2023-09-13T18:36:32.463" v="3189" actId="20577"/>
          <ac:spMkLst>
            <pc:docMk/>
            <pc:sldMk cId="505528828" sldId="324"/>
            <ac:spMk id="3" creationId="{B6BB7706-99F4-79FB-C800-D6A918CEB34A}"/>
          </ac:spMkLst>
        </pc:spChg>
      </pc:sldChg>
    </pc:docChg>
  </pc:docChgLst>
  <pc:docChgLst>
    <pc:chgData name="Briggs, Quinn" userId="bd4ed5c9-a142-40f7-8e5e-68f389f6aa57" providerId="ADAL" clId="{A47CDB5D-20CF-4DE7-B588-159071297942}"/>
    <pc:docChg chg="modSld">
      <pc:chgData name="Briggs, Quinn" userId="bd4ed5c9-a142-40f7-8e5e-68f389f6aa57" providerId="ADAL" clId="{A47CDB5D-20CF-4DE7-B588-159071297942}" dt="2024-05-07T19:58:15.419" v="6" actId="20577"/>
      <pc:docMkLst>
        <pc:docMk/>
      </pc:docMkLst>
      <pc:sldChg chg="modSp mod">
        <pc:chgData name="Briggs, Quinn" userId="bd4ed5c9-a142-40f7-8e5e-68f389f6aa57" providerId="ADAL" clId="{A47CDB5D-20CF-4DE7-B588-159071297942}" dt="2024-05-07T19:58:15.419" v="6" actId="20577"/>
        <pc:sldMkLst>
          <pc:docMk/>
          <pc:sldMk cId="67045985" sldId="374"/>
        </pc:sldMkLst>
        <pc:spChg chg="mod">
          <ac:chgData name="Briggs, Quinn" userId="bd4ed5c9-a142-40f7-8e5e-68f389f6aa57" providerId="ADAL" clId="{A47CDB5D-20CF-4DE7-B588-159071297942}" dt="2024-05-07T19:58:15.419" v="6" actId="20577"/>
          <ac:spMkLst>
            <pc:docMk/>
            <pc:sldMk cId="67045985" sldId="374"/>
            <ac:spMk id="3" creationId="{E4104BB7-461F-869E-D49E-845B7312D3FF}"/>
          </ac:spMkLst>
        </pc:spChg>
      </pc:sldChg>
    </pc:docChg>
  </pc:docChgLst>
  <pc:docChgLst>
    <pc:chgData name="Briggs, Quinn" userId="bd4ed5c9-a142-40f7-8e5e-68f389f6aa57" providerId="ADAL" clId="{DF5E73E1-958C-4B25-86D0-55DDFE9A40D0}"/>
    <pc:docChg chg="undo custSel addSld delSld modSld sldOrd">
      <pc:chgData name="Briggs, Quinn" userId="bd4ed5c9-a142-40f7-8e5e-68f389f6aa57" providerId="ADAL" clId="{DF5E73E1-958C-4B25-86D0-55DDFE9A40D0}" dt="2023-09-18T17:10:31.357" v="4702"/>
      <pc:docMkLst>
        <pc:docMk/>
      </pc:docMkLst>
      <pc:sldChg chg="addSp delSp modSp mod modAnim">
        <pc:chgData name="Briggs, Quinn" userId="bd4ed5c9-a142-40f7-8e5e-68f389f6aa57" providerId="ADAL" clId="{DF5E73E1-958C-4B25-86D0-55DDFE9A40D0}" dt="2023-09-15T23:35:29.282" v="2755" actId="12"/>
        <pc:sldMkLst>
          <pc:docMk/>
          <pc:sldMk cId="387885261" sldId="258"/>
        </pc:sldMkLst>
        <pc:spChg chg="add mod">
          <ac:chgData name="Briggs, Quinn" userId="bd4ed5c9-a142-40f7-8e5e-68f389f6aa57" providerId="ADAL" clId="{DF5E73E1-958C-4B25-86D0-55DDFE9A40D0}" dt="2023-09-15T23:35:22.409" v="2753" actId="26606"/>
          <ac:spMkLst>
            <pc:docMk/>
            <pc:sldMk cId="387885261" sldId="258"/>
            <ac:spMk id="2" creationId="{6FBBD0B5-8725-4580-F739-934901FE5ADE}"/>
          </ac:spMkLst>
        </pc:spChg>
        <pc:spChg chg="add mod ord">
          <ac:chgData name="Briggs, Quinn" userId="bd4ed5c9-a142-40f7-8e5e-68f389f6aa57" providerId="ADAL" clId="{DF5E73E1-958C-4B25-86D0-55DDFE9A40D0}" dt="2023-09-15T23:35:29.282" v="2755" actId="12"/>
          <ac:spMkLst>
            <pc:docMk/>
            <pc:sldMk cId="387885261" sldId="258"/>
            <ac:spMk id="4" creationId="{AB24007D-85A8-7B60-32EA-B82B8D1A9565}"/>
          </ac:spMkLst>
        </pc:spChg>
        <pc:spChg chg="del">
          <ac:chgData name="Briggs, Quinn" userId="bd4ed5c9-a142-40f7-8e5e-68f389f6aa57" providerId="ADAL" clId="{DF5E73E1-958C-4B25-86D0-55DDFE9A40D0}" dt="2023-09-15T21:27:16.114" v="0" actId="478"/>
          <ac:spMkLst>
            <pc:docMk/>
            <pc:sldMk cId="387885261" sldId="258"/>
            <ac:spMk id="7" creationId="{B785174A-CA08-464A-FA03-DEAC2DD4E7C5}"/>
          </ac:spMkLst>
        </pc:spChg>
        <pc:spChg chg="add mod">
          <ac:chgData name="Briggs, Quinn" userId="bd4ed5c9-a142-40f7-8e5e-68f389f6aa57" providerId="ADAL" clId="{DF5E73E1-958C-4B25-86D0-55DDFE9A40D0}" dt="2023-09-15T23:35:22.409" v="2753" actId="26606"/>
          <ac:spMkLst>
            <pc:docMk/>
            <pc:sldMk cId="387885261" sldId="258"/>
            <ac:spMk id="8" creationId="{AF6E5E9C-C1D9-77B3-E740-3390F387F701}"/>
          </ac:spMkLst>
        </pc:spChg>
        <pc:spChg chg="del">
          <ac:chgData name="Briggs, Quinn" userId="bd4ed5c9-a142-40f7-8e5e-68f389f6aa57" providerId="ADAL" clId="{DF5E73E1-958C-4B25-86D0-55DDFE9A40D0}" dt="2023-09-15T21:27:16.114" v="0" actId="478"/>
          <ac:spMkLst>
            <pc:docMk/>
            <pc:sldMk cId="387885261" sldId="258"/>
            <ac:spMk id="9" creationId="{47945008-5992-DBBE-826F-F6238D9465E6}"/>
          </ac:spMkLst>
        </pc:spChg>
        <pc:spChg chg="add del">
          <ac:chgData name="Briggs, Quinn" userId="bd4ed5c9-a142-40f7-8e5e-68f389f6aa57" providerId="ADAL" clId="{DF5E73E1-958C-4B25-86D0-55DDFE9A40D0}" dt="2023-09-15T23:35:22.409" v="2753" actId="26606"/>
          <ac:spMkLst>
            <pc:docMk/>
            <pc:sldMk cId="387885261" sldId="258"/>
            <ac:spMk id="13" creationId="{22AC0F86-9A78-4E84-A4B4-ADB8B2629A0C}"/>
          </ac:spMkLst>
        </pc:spChg>
        <pc:spChg chg="add del">
          <ac:chgData name="Briggs, Quinn" userId="bd4ed5c9-a142-40f7-8e5e-68f389f6aa57" providerId="ADAL" clId="{DF5E73E1-958C-4B25-86D0-55DDFE9A40D0}" dt="2023-09-15T23:35:22.409" v="2753" actId="26606"/>
          <ac:spMkLst>
            <pc:docMk/>
            <pc:sldMk cId="387885261" sldId="258"/>
            <ac:spMk id="21" creationId="{69A54E25-1C05-48E5-A5CC-3778C1D3632D}"/>
          </ac:spMkLst>
        </pc:spChg>
        <pc:spChg chg="add">
          <ac:chgData name="Briggs, Quinn" userId="bd4ed5c9-a142-40f7-8e5e-68f389f6aa57" providerId="ADAL" clId="{DF5E73E1-958C-4B25-86D0-55DDFE9A40D0}" dt="2023-09-15T23:35:22.409" v="2753" actId="26606"/>
          <ac:spMkLst>
            <pc:docMk/>
            <pc:sldMk cId="387885261" sldId="258"/>
            <ac:spMk id="25" creationId="{572F6A24-139E-4EB5-86D2-431F42EF85CB}"/>
          </ac:spMkLst>
        </pc:spChg>
        <pc:spChg chg="add">
          <ac:chgData name="Briggs, Quinn" userId="bd4ed5c9-a142-40f7-8e5e-68f389f6aa57" providerId="ADAL" clId="{DF5E73E1-958C-4B25-86D0-55DDFE9A40D0}" dt="2023-09-15T23:35:22.409" v="2753" actId="26606"/>
          <ac:spMkLst>
            <pc:docMk/>
            <pc:sldMk cId="387885261" sldId="258"/>
            <ac:spMk id="36" creationId="{C9DA5B05-DD14-4860-AC45-02A8D2EE1AA5}"/>
          </ac:spMkLst>
        </pc:spChg>
        <pc:spChg chg="del">
          <ac:chgData name="Briggs, Quinn" userId="bd4ed5c9-a142-40f7-8e5e-68f389f6aa57" providerId="ADAL" clId="{DF5E73E1-958C-4B25-86D0-55DDFE9A40D0}" dt="2023-09-15T21:27:16.114" v="0" actId="478"/>
          <ac:spMkLst>
            <pc:docMk/>
            <pc:sldMk cId="387885261" sldId="258"/>
            <ac:spMk id="1054" creationId="{9401732C-37EE-4B98-A709-9530173F3802}"/>
          </ac:spMkLst>
        </pc:spChg>
        <pc:grpChg chg="add del">
          <ac:chgData name="Briggs, Quinn" userId="bd4ed5c9-a142-40f7-8e5e-68f389f6aa57" providerId="ADAL" clId="{DF5E73E1-958C-4B25-86D0-55DDFE9A40D0}" dt="2023-09-15T23:35:22.409" v="2753" actId="26606"/>
          <ac:grpSpMkLst>
            <pc:docMk/>
            <pc:sldMk cId="387885261" sldId="258"/>
            <ac:grpSpMk id="15" creationId="{4AF78B9E-8BE2-4706-9377-A05FA25ABABF}"/>
          </ac:grpSpMkLst>
        </pc:grpChg>
        <pc:grpChg chg="add">
          <ac:chgData name="Briggs, Quinn" userId="bd4ed5c9-a142-40f7-8e5e-68f389f6aa57" providerId="ADAL" clId="{DF5E73E1-958C-4B25-86D0-55DDFE9A40D0}" dt="2023-09-15T23:35:22.409" v="2753" actId="26606"/>
          <ac:grpSpMkLst>
            <pc:docMk/>
            <pc:sldMk cId="387885261" sldId="258"/>
            <ac:grpSpMk id="30" creationId="{3963AE85-BE5D-4975-BACF-DDDCC9C2ACDE}"/>
          </ac:grpSpMkLst>
        </pc:grpChg>
        <pc:grpChg chg="del">
          <ac:chgData name="Briggs, Quinn" userId="bd4ed5c9-a142-40f7-8e5e-68f389f6aa57" providerId="ADAL" clId="{DF5E73E1-958C-4B25-86D0-55DDFE9A40D0}" dt="2023-09-15T21:27:16.114" v="0" actId="478"/>
          <ac:grpSpMkLst>
            <pc:docMk/>
            <pc:sldMk cId="387885261" sldId="258"/>
            <ac:grpSpMk id="1046" creationId="{749C117F-F390-437B-ADB0-57E87EFF34F5}"/>
          </ac:grpSpMkLst>
        </pc:grpChg>
        <pc:grpChg chg="del">
          <ac:chgData name="Briggs, Quinn" userId="bd4ed5c9-a142-40f7-8e5e-68f389f6aa57" providerId="ADAL" clId="{DF5E73E1-958C-4B25-86D0-55DDFE9A40D0}" dt="2023-09-15T21:27:16.114" v="0" actId="478"/>
          <ac:grpSpMkLst>
            <pc:docMk/>
            <pc:sldMk cId="387885261" sldId="258"/>
            <ac:grpSpMk id="1056" creationId="{654E48C8-2A00-4C54-BC9C-B18EE49E9C13}"/>
          </ac:grpSpMkLst>
        </pc:grpChg>
        <pc:picChg chg="add mod">
          <ac:chgData name="Briggs, Quinn" userId="bd4ed5c9-a142-40f7-8e5e-68f389f6aa57" providerId="ADAL" clId="{DF5E73E1-958C-4B25-86D0-55DDFE9A40D0}" dt="2023-09-15T23:35:22.409" v="2753" actId="26606"/>
          <ac:picMkLst>
            <pc:docMk/>
            <pc:sldMk cId="387885261" sldId="258"/>
            <ac:picMk id="6" creationId="{6A115576-259D-B314-6E21-94922AB78678}"/>
          </ac:picMkLst>
        </pc:picChg>
        <pc:picChg chg="del">
          <ac:chgData name="Briggs, Quinn" userId="bd4ed5c9-a142-40f7-8e5e-68f389f6aa57" providerId="ADAL" clId="{DF5E73E1-958C-4B25-86D0-55DDFE9A40D0}" dt="2023-09-15T21:27:16.114" v="0" actId="478"/>
          <ac:picMkLst>
            <pc:docMk/>
            <pc:sldMk cId="387885261" sldId="258"/>
            <ac:picMk id="1026" creationId="{B4241AB1-4BF9-5D12-1503-640C7BED0C47}"/>
          </ac:picMkLst>
        </pc:picChg>
        <pc:cxnChg chg="add del">
          <ac:chgData name="Briggs, Quinn" userId="bd4ed5c9-a142-40f7-8e5e-68f389f6aa57" providerId="ADAL" clId="{DF5E73E1-958C-4B25-86D0-55DDFE9A40D0}" dt="2023-09-15T23:35:22.409" v="2753" actId="26606"/>
          <ac:cxnSpMkLst>
            <pc:docMk/>
            <pc:sldMk cId="387885261" sldId="258"/>
            <ac:cxnSpMk id="23" creationId="{0E5D0023-B23E-4823-8D72-B07FFF8CAE96}"/>
          </ac:cxnSpMkLst>
        </pc:cxnChg>
        <pc:cxnChg chg="add">
          <ac:chgData name="Briggs, Quinn" userId="bd4ed5c9-a142-40f7-8e5e-68f389f6aa57" providerId="ADAL" clId="{DF5E73E1-958C-4B25-86D0-55DDFE9A40D0}" dt="2023-09-15T23:35:22.409" v="2753" actId="26606"/>
          <ac:cxnSpMkLst>
            <pc:docMk/>
            <pc:sldMk cId="387885261" sldId="258"/>
            <ac:cxnSpMk id="38" creationId="{36BE37AC-AD36-4C42-9B8C-C5500F4E7C63}"/>
          </ac:cxnSpMkLst>
        </pc:cxnChg>
        <pc:cxnChg chg="del">
          <ac:chgData name="Briggs, Quinn" userId="bd4ed5c9-a142-40f7-8e5e-68f389f6aa57" providerId="ADAL" clId="{DF5E73E1-958C-4B25-86D0-55DDFE9A40D0}" dt="2023-09-15T21:27:16.114" v="0" actId="478"/>
          <ac:cxnSpMkLst>
            <pc:docMk/>
            <pc:sldMk cId="387885261" sldId="258"/>
            <ac:cxnSpMk id="1052" creationId="{20742BC3-654B-4E41-9A6A-73A42E477639}"/>
          </ac:cxnSpMkLst>
        </pc:cxnChg>
      </pc:sldChg>
      <pc:sldChg chg="modSp">
        <pc:chgData name="Briggs, Quinn" userId="bd4ed5c9-a142-40f7-8e5e-68f389f6aa57" providerId="ADAL" clId="{DF5E73E1-958C-4B25-86D0-55DDFE9A40D0}" dt="2023-09-18T16:27:12.921" v="3245" actId="20577"/>
        <pc:sldMkLst>
          <pc:docMk/>
          <pc:sldMk cId="2880821013" sldId="307"/>
        </pc:sldMkLst>
        <pc:graphicFrameChg chg="mod">
          <ac:chgData name="Briggs, Quinn" userId="bd4ed5c9-a142-40f7-8e5e-68f389f6aa57" providerId="ADAL" clId="{DF5E73E1-958C-4B25-86D0-55DDFE9A40D0}" dt="2023-09-18T16:27:12.921" v="3245" actId="20577"/>
          <ac:graphicFrameMkLst>
            <pc:docMk/>
            <pc:sldMk cId="2880821013" sldId="307"/>
            <ac:graphicFrameMk id="5" creationId="{18152F32-7CDC-047D-8687-C6FB9BA5E036}"/>
          </ac:graphicFrameMkLst>
        </pc:graphicFrameChg>
      </pc:sldChg>
      <pc:sldChg chg="modSp mod">
        <pc:chgData name="Briggs, Quinn" userId="bd4ed5c9-a142-40f7-8e5e-68f389f6aa57" providerId="ADAL" clId="{DF5E73E1-958C-4B25-86D0-55DDFE9A40D0}" dt="2023-09-15T23:39:36.588" v="3215" actId="20577"/>
        <pc:sldMkLst>
          <pc:docMk/>
          <pc:sldMk cId="2406511063" sldId="308"/>
        </pc:sldMkLst>
        <pc:spChg chg="mod">
          <ac:chgData name="Briggs, Quinn" userId="bd4ed5c9-a142-40f7-8e5e-68f389f6aa57" providerId="ADAL" clId="{DF5E73E1-958C-4B25-86D0-55DDFE9A40D0}" dt="2023-09-15T23:39:36.588" v="3215" actId="20577"/>
          <ac:spMkLst>
            <pc:docMk/>
            <pc:sldMk cId="2406511063" sldId="308"/>
            <ac:spMk id="3" creationId="{F6CB2671-B852-D135-D89E-04BC2EAFBE2F}"/>
          </ac:spMkLst>
        </pc:spChg>
      </pc:sldChg>
      <pc:sldChg chg="del">
        <pc:chgData name="Briggs, Quinn" userId="bd4ed5c9-a142-40f7-8e5e-68f389f6aa57" providerId="ADAL" clId="{DF5E73E1-958C-4B25-86D0-55DDFE9A40D0}" dt="2023-09-15T21:36:22.748" v="568" actId="47"/>
        <pc:sldMkLst>
          <pc:docMk/>
          <pc:sldMk cId="246349247" sldId="309"/>
        </pc:sldMkLst>
      </pc:sldChg>
      <pc:sldChg chg="del">
        <pc:chgData name="Briggs, Quinn" userId="bd4ed5c9-a142-40f7-8e5e-68f389f6aa57" providerId="ADAL" clId="{DF5E73E1-958C-4B25-86D0-55DDFE9A40D0}" dt="2023-09-15T21:36:22.748" v="568" actId="47"/>
        <pc:sldMkLst>
          <pc:docMk/>
          <pc:sldMk cId="3808193724" sldId="310"/>
        </pc:sldMkLst>
      </pc:sldChg>
      <pc:sldChg chg="del">
        <pc:chgData name="Briggs, Quinn" userId="bd4ed5c9-a142-40f7-8e5e-68f389f6aa57" providerId="ADAL" clId="{DF5E73E1-958C-4B25-86D0-55DDFE9A40D0}" dt="2023-09-15T21:36:22.748" v="568" actId="47"/>
        <pc:sldMkLst>
          <pc:docMk/>
          <pc:sldMk cId="3628510699" sldId="311"/>
        </pc:sldMkLst>
      </pc:sldChg>
      <pc:sldChg chg="del">
        <pc:chgData name="Briggs, Quinn" userId="bd4ed5c9-a142-40f7-8e5e-68f389f6aa57" providerId="ADAL" clId="{DF5E73E1-958C-4B25-86D0-55DDFE9A40D0}" dt="2023-09-15T21:36:22.748" v="568" actId="47"/>
        <pc:sldMkLst>
          <pc:docMk/>
          <pc:sldMk cId="4148445350" sldId="312"/>
        </pc:sldMkLst>
      </pc:sldChg>
      <pc:sldChg chg="del">
        <pc:chgData name="Briggs, Quinn" userId="bd4ed5c9-a142-40f7-8e5e-68f389f6aa57" providerId="ADAL" clId="{DF5E73E1-958C-4B25-86D0-55DDFE9A40D0}" dt="2023-09-15T21:36:22.748" v="568" actId="47"/>
        <pc:sldMkLst>
          <pc:docMk/>
          <pc:sldMk cId="2102281476" sldId="313"/>
        </pc:sldMkLst>
      </pc:sldChg>
      <pc:sldChg chg="del">
        <pc:chgData name="Briggs, Quinn" userId="bd4ed5c9-a142-40f7-8e5e-68f389f6aa57" providerId="ADAL" clId="{DF5E73E1-958C-4B25-86D0-55DDFE9A40D0}" dt="2023-09-15T21:36:22.748" v="568" actId="47"/>
        <pc:sldMkLst>
          <pc:docMk/>
          <pc:sldMk cId="3977187905" sldId="314"/>
        </pc:sldMkLst>
      </pc:sldChg>
      <pc:sldChg chg="del">
        <pc:chgData name="Briggs, Quinn" userId="bd4ed5c9-a142-40f7-8e5e-68f389f6aa57" providerId="ADAL" clId="{DF5E73E1-958C-4B25-86D0-55DDFE9A40D0}" dt="2023-09-15T21:36:22.748" v="568" actId="47"/>
        <pc:sldMkLst>
          <pc:docMk/>
          <pc:sldMk cId="660636656" sldId="315"/>
        </pc:sldMkLst>
      </pc:sldChg>
      <pc:sldChg chg="del">
        <pc:chgData name="Briggs, Quinn" userId="bd4ed5c9-a142-40f7-8e5e-68f389f6aa57" providerId="ADAL" clId="{DF5E73E1-958C-4B25-86D0-55DDFE9A40D0}" dt="2023-09-15T21:36:22.748" v="568" actId="47"/>
        <pc:sldMkLst>
          <pc:docMk/>
          <pc:sldMk cId="2586696363" sldId="316"/>
        </pc:sldMkLst>
      </pc:sldChg>
      <pc:sldChg chg="del">
        <pc:chgData name="Briggs, Quinn" userId="bd4ed5c9-a142-40f7-8e5e-68f389f6aa57" providerId="ADAL" clId="{DF5E73E1-958C-4B25-86D0-55DDFE9A40D0}" dt="2023-09-15T21:36:22.748" v="568" actId="47"/>
        <pc:sldMkLst>
          <pc:docMk/>
          <pc:sldMk cId="270628480" sldId="317"/>
        </pc:sldMkLst>
      </pc:sldChg>
      <pc:sldChg chg="del">
        <pc:chgData name="Briggs, Quinn" userId="bd4ed5c9-a142-40f7-8e5e-68f389f6aa57" providerId="ADAL" clId="{DF5E73E1-958C-4B25-86D0-55DDFE9A40D0}" dt="2023-09-15T21:36:22.748" v="568" actId="47"/>
        <pc:sldMkLst>
          <pc:docMk/>
          <pc:sldMk cId="1980525268" sldId="318"/>
        </pc:sldMkLst>
      </pc:sldChg>
      <pc:sldChg chg="del">
        <pc:chgData name="Briggs, Quinn" userId="bd4ed5c9-a142-40f7-8e5e-68f389f6aa57" providerId="ADAL" clId="{DF5E73E1-958C-4B25-86D0-55DDFE9A40D0}" dt="2023-09-15T21:36:22.748" v="568" actId="47"/>
        <pc:sldMkLst>
          <pc:docMk/>
          <pc:sldMk cId="845926655" sldId="319"/>
        </pc:sldMkLst>
      </pc:sldChg>
      <pc:sldChg chg="del">
        <pc:chgData name="Briggs, Quinn" userId="bd4ed5c9-a142-40f7-8e5e-68f389f6aa57" providerId="ADAL" clId="{DF5E73E1-958C-4B25-86D0-55DDFE9A40D0}" dt="2023-09-15T21:36:22.748" v="568" actId="47"/>
        <pc:sldMkLst>
          <pc:docMk/>
          <pc:sldMk cId="3935959736" sldId="320"/>
        </pc:sldMkLst>
      </pc:sldChg>
      <pc:sldChg chg="del">
        <pc:chgData name="Briggs, Quinn" userId="bd4ed5c9-a142-40f7-8e5e-68f389f6aa57" providerId="ADAL" clId="{DF5E73E1-958C-4B25-86D0-55DDFE9A40D0}" dt="2023-09-15T21:36:22.748" v="568" actId="47"/>
        <pc:sldMkLst>
          <pc:docMk/>
          <pc:sldMk cId="1436565569" sldId="321"/>
        </pc:sldMkLst>
      </pc:sldChg>
      <pc:sldChg chg="del">
        <pc:chgData name="Briggs, Quinn" userId="bd4ed5c9-a142-40f7-8e5e-68f389f6aa57" providerId="ADAL" clId="{DF5E73E1-958C-4B25-86D0-55DDFE9A40D0}" dt="2023-09-15T21:27:43.582" v="19" actId="47"/>
        <pc:sldMkLst>
          <pc:docMk/>
          <pc:sldMk cId="2684599178" sldId="322"/>
        </pc:sldMkLst>
      </pc:sldChg>
      <pc:sldChg chg="modSp mod ord">
        <pc:chgData name="Briggs, Quinn" userId="bd4ed5c9-a142-40f7-8e5e-68f389f6aa57" providerId="ADAL" clId="{DF5E73E1-958C-4B25-86D0-55DDFE9A40D0}" dt="2023-09-15T23:36:29.519" v="2799"/>
        <pc:sldMkLst>
          <pc:docMk/>
          <pc:sldMk cId="505528828" sldId="324"/>
        </pc:sldMkLst>
        <pc:spChg chg="mod">
          <ac:chgData name="Briggs, Quinn" userId="bd4ed5c9-a142-40f7-8e5e-68f389f6aa57" providerId="ADAL" clId="{DF5E73E1-958C-4B25-86D0-55DDFE9A40D0}" dt="2023-09-15T21:33:56.112" v="509" actId="20577"/>
          <ac:spMkLst>
            <pc:docMk/>
            <pc:sldMk cId="505528828" sldId="324"/>
            <ac:spMk id="3" creationId="{B6BB7706-99F4-79FB-C800-D6A918CEB34A}"/>
          </ac:spMkLst>
        </pc:spChg>
      </pc:sldChg>
      <pc:sldChg chg="addSp delSp modSp new mod modAnim">
        <pc:chgData name="Briggs, Quinn" userId="bd4ed5c9-a142-40f7-8e5e-68f389f6aa57" providerId="ADAL" clId="{DF5E73E1-958C-4B25-86D0-55DDFE9A40D0}" dt="2023-09-18T16:48:15.518" v="4331" actId="20577"/>
        <pc:sldMkLst>
          <pc:docMk/>
          <pc:sldMk cId="4059083083" sldId="325"/>
        </pc:sldMkLst>
        <pc:spChg chg="mod">
          <ac:chgData name="Briggs, Quinn" userId="bd4ed5c9-a142-40f7-8e5e-68f389f6aa57" providerId="ADAL" clId="{DF5E73E1-958C-4B25-86D0-55DDFE9A40D0}" dt="2023-09-15T21:43:34.265" v="591" actId="20577"/>
          <ac:spMkLst>
            <pc:docMk/>
            <pc:sldMk cId="4059083083" sldId="325"/>
            <ac:spMk id="2" creationId="{EF898F99-DA52-72E0-6F5C-B36075A7EBAE}"/>
          </ac:spMkLst>
        </pc:spChg>
        <pc:spChg chg="add del mod">
          <ac:chgData name="Briggs, Quinn" userId="bd4ed5c9-a142-40f7-8e5e-68f389f6aa57" providerId="ADAL" clId="{DF5E73E1-958C-4B25-86D0-55DDFE9A40D0}" dt="2023-09-18T16:48:15.518" v="4331" actId="20577"/>
          <ac:spMkLst>
            <pc:docMk/>
            <pc:sldMk cId="4059083083" sldId="325"/>
            <ac:spMk id="3" creationId="{0A5F2E8A-3B2F-4C3A-F6B5-2BAF7BD49F1F}"/>
          </ac:spMkLst>
        </pc:spChg>
        <pc:picChg chg="add del mod ord">
          <ac:chgData name="Briggs, Quinn" userId="bd4ed5c9-a142-40f7-8e5e-68f389f6aa57" providerId="ADAL" clId="{DF5E73E1-958C-4B25-86D0-55DDFE9A40D0}" dt="2023-09-15T21:54:09.055" v="885" actId="22"/>
          <ac:picMkLst>
            <pc:docMk/>
            <pc:sldMk cId="4059083083" sldId="325"/>
            <ac:picMk id="5" creationId="{B55C0B00-FD5F-78F3-2146-BE999083A1B3}"/>
          </ac:picMkLst>
        </pc:picChg>
      </pc:sldChg>
      <pc:sldChg chg="addSp delSp modSp new mod ord setBg">
        <pc:chgData name="Briggs, Quinn" userId="bd4ed5c9-a142-40f7-8e5e-68f389f6aa57" providerId="ADAL" clId="{DF5E73E1-958C-4B25-86D0-55DDFE9A40D0}" dt="2023-09-18T17:01:48.308" v="4581" actId="1076"/>
        <pc:sldMkLst>
          <pc:docMk/>
          <pc:sldMk cId="3336766795" sldId="326"/>
        </pc:sldMkLst>
        <pc:spChg chg="mod">
          <ac:chgData name="Briggs, Quinn" userId="bd4ed5c9-a142-40f7-8e5e-68f389f6aa57" providerId="ADAL" clId="{DF5E73E1-958C-4B25-86D0-55DDFE9A40D0}" dt="2023-09-18T17:01:48.308" v="4581" actId="1076"/>
          <ac:spMkLst>
            <pc:docMk/>
            <pc:sldMk cId="3336766795" sldId="326"/>
            <ac:spMk id="2" creationId="{F1DA1192-7E2F-7937-3956-8A4139E88987}"/>
          </ac:spMkLst>
        </pc:spChg>
        <pc:spChg chg="add mod">
          <ac:chgData name="Briggs, Quinn" userId="bd4ed5c9-a142-40f7-8e5e-68f389f6aa57" providerId="ADAL" clId="{DF5E73E1-958C-4B25-86D0-55DDFE9A40D0}" dt="2023-09-18T17:01:40.419" v="4562" actId="1076"/>
          <ac:spMkLst>
            <pc:docMk/>
            <pc:sldMk cId="3336766795" sldId="326"/>
            <ac:spMk id="3" creationId="{7B3EEBD6-DB88-E7B2-6901-E4224EB145A5}"/>
          </ac:spMkLst>
        </pc:spChg>
        <pc:spChg chg="add del">
          <ac:chgData name="Briggs, Quinn" userId="bd4ed5c9-a142-40f7-8e5e-68f389f6aa57" providerId="ADAL" clId="{DF5E73E1-958C-4B25-86D0-55DDFE9A40D0}" dt="2023-09-15T21:59:12.982" v="1389" actId="22"/>
          <ac:spMkLst>
            <pc:docMk/>
            <pc:sldMk cId="3336766795" sldId="326"/>
            <ac:spMk id="3" creationId="{9DB58FD2-718F-F03B-76D7-5BE993C97A4E}"/>
          </ac:spMkLst>
        </pc:spChg>
        <pc:spChg chg="add mod">
          <ac:chgData name="Briggs, Quinn" userId="bd4ed5c9-a142-40f7-8e5e-68f389f6aa57" providerId="ADAL" clId="{DF5E73E1-958C-4B25-86D0-55DDFE9A40D0}" dt="2023-09-15T22:02:12.244" v="1534" actId="20577"/>
          <ac:spMkLst>
            <pc:docMk/>
            <pc:sldMk cId="3336766795" sldId="326"/>
            <ac:spMk id="8" creationId="{A22CD5FC-3CFA-4ABA-C9EA-7DBDE3445C16}"/>
          </ac:spMkLst>
        </pc:spChg>
        <pc:spChg chg="add del">
          <ac:chgData name="Briggs, Quinn" userId="bd4ed5c9-a142-40f7-8e5e-68f389f6aa57" providerId="ADAL" clId="{DF5E73E1-958C-4B25-86D0-55DDFE9A40D0}" dt="2023-09-15T22:00:31.953" v="1511" actId="26606"/>
          <ac:spMkLst>
            <pc:docMk/>
            <pc:sldMk cId="3336766795" sldId="326"/>
            <ac:spMk id="9" creationId="{333F0879-3DA0-4CB8-B35E-A0AD42558191}"/>
          </ac:spMkLst>
        </pc:spChg>
        <pc:spChg chg="add del">
          <ac:chgData name="Briggs, Quinn" userId="bd4ed5c9-a142-40f7-8e5e-68f389f6aa57" providerId="ADAL" clId="{DF5E73E1-958C-4B25-86D0-55DDFE9A40D0}" dt="2023-09-15T22:00:31.953" v="1511" actId="26606"/>
          <ac:spMkLst>
            <pc:docMk/>
            <pc:sldMk cId="3336766795" sldId="326"/>
            <ac:spMk id="10" creationId="{324D2183-F388-476E-92A9-D6639D698580}"/>
          </ac:spMkLst>
        </pc:spChg>
        <pc:spChg chg="add del">
          <ac:chgData name="Briggs, Quinn" userId="bd4ed5c9-a142-40f7-8e5e-68f389f6aa57" providerId="ADAL" clId="{DF5E73E1-958C-4B25-86D0-55DDFE9A40D0}" dt="2023-09-15T21:59:45.351" v="1449" actId="26606"/>
          <ac:spMkLst>
            <pc:docMk/>
            <pc:sldMk cId="3336766795" sldId="326"/>
            <ac:spMk id="11" creationId="{692BE90F-4A01-8E34-813B-AAB554FAA270}"/>
          </ac:spMkLst>
        </pc:spChg>
        <pc:spChg chg="add del">
          <ac:chgData name="Briggs, Quinn" userId="bd4ed5c9-a142-40f7-8e5e-68f389f6aa57" providerId="ADAL" clId="{DF5E73E1-958C-4B25-86D0-55DDFE9A40D0}" dt="2023-09-15T22:00:31.953" v="1511" actId="26606"/>
          <ac:spMkLst>
            <pc:docMk/>
            <pc:sldMk cId="3336766795" sldId="326"/>
            <ac:spMk id="12" creationId="{243462E7-1698-4B21-BE89-AEFAC7C2FEFA}"/>
          </ac:spMkLst>
        </pc:spChg>
        <pc:spChg chg="add del">
          <ac:chgData name="Briggs, Quinn" userId="bd4ed5c9-a142-40f7-8e5e-68f389f6aa57" providerId="ADAL" clId="{DF5E73E1-958C-4B25-86D0-55DDFE9A40D0}" dt="2023-09-15T22:00:30.307" v="1510" actId="478"/>
          <ac:spMkLst>
            <pc:docMk/>
            <pc:sldMk cId="3336766795" sldId="326"/>
            <ac:spMk id="13" creationId="{31F64ED2-93E2-CCD7-F301-1B29624E0BED}"/>
          </ac:spMkLst>
        </pc:spChg>
        <pc:spChg chg="add del">
          <ac:chgData name="Briggs, Quinn" userId="bd4ed5c9-a142-40f7-8e5e-68f389f6aa57" providerId="ADAL" clId="{DF5E73E1-958C-4B25-86D0-55DDFE9A40D0}" dt="2023-09-15T21:59:45.351" v="1449" actId="26606"/>
          <ac:spMkLst>
            <pc:docMk/>
            <pc:sldMk cId="3336766795" sldId="326"/>
            <ac:spMk id="14" creationId="{333F0879-3DA0-4CB8-B35E-A0AD42558191}"/>
          </ac:spMkLst>
        </pc:spChg>
        <pc:spChg chg="add del">
          <ac:chgData name="Briggs, Quinn" userId="bd4ed5c9-a142-40f7-8e5e-68f389f6aa57" providerId="ADAL" clId="{DF5E73E1-958C-4B25-86D0-55DDFE9A40D0}" dt="2023-09-15T22:00:31.953" v="1511" actId="26606"/>
          <ac:spMkLst>
            <pc:docMk/>
            <pc:sldMk cId="3336766795" sldId="326"/>
            <ac:spMk id="15" creationId="{6C22FCAC-D7EC-4A52-B153-FF761E2235B3}"/>
          </ac:spMkLst>
        </pc:spChg>
        <pc:spChg chg="add del">
          <ac:chgData name="Briggs, Quinn" userId="bd4ed5c9-a142-40f7-8e5e-68f389f6aa57" providerId="ADAL" clId="{DF5E73E1-958C-4B25-86D0-55DDFE9A40D0}" dt="2023-09-15T21:59:45.351" v="1449" actId="26606"/>
          <ac:spMkLst>
            <pc:docMk/>
            <pc:sldMk cId="3336766795" sldId="326"/>
            <ac:spMk id="16" creationId="{324D2183-F388-476E-92A9-D6639D698580}"/>
          </ac:spMkLst>
        </pc:spChg>
        <pc:spChg chg="add del">
          <ac:chgData name="Briggs, Quinn" userId="bd4ed5c9-a142-40f7-8e5e-68f389f6aa57" providerId="ADAL" clId="{DF5E73E1-958C-4B25-86D0-55DDFE9A40D0}" dt="2023-09-15T21:59:45.351" v="1449" actId="26606"/>
          <ac:spMkLst>
            <pc:docMk/>
            <pc:sldMk cId="3336766795" sldId="326"/>
            <ac:spMk id="18" creationId="{243462E7-1698-4B21-BE89-AEFAC7C2FEFA}"/>
          </ac:spMkLst>
        </pc:spChg>
        <pc:spChg chg="add del">
          <ac:chgData name="Briggs, Quinn" userId="bd4ed5c9-a142-40f7-8e5e-68f389f6aa57" providerId="ADAL" clId="{DF5E73E1-958C-4B25-86D0-55DDFE9A40D0}" dt="2023-09-15T21:59:45.351" v="1449" actId="26606"/>
          <ac:spMkLst>
            <pc:docMk/>
            <pc:sldMk cId="3336766795" sldId="326"/>
            <ac:spMk id="20" creationId="{6C22FCAC-D7EC-4A52-B153-FF761E2235B3}"/>
          </ac:spMkLst>
        </pc:spChg>
        <pc:spChg chg="add">
          <ac:chgData name="Briggs, Quinn" userId="bd4ed5c9-a142-40f7-8e5e-68f389f6aa57" providerId="ADAL" clId="{DF5E73E1-958C-4B25-86D0-55DDFE9A40D0}" dt="2023-09-15T22:00:31.953" v="1511" actId="26606"/>
          <ac:spMkLst>
            <pc:docMk/>
            <pc:sldMk cId="3336766795" sldId="326"/>
            <ac:spMk id="28" creationId="{1CD07172-CD61-45EB-BEE3-F644503E5C8A}"/>
          </ac:spMkLst>
        </pc:spChg>
        <pc:spChg chg="add">
          <ac:chgData name="Briggs, Quinn" userId="bd4ed5c9-a142-40f7-8e5e-68f389f6aa57" providerId="ADAL" clId="{DF5E73E1-958C-4B25-86D0-55DDFE9A40D0}" dt="2023-09-15T22:00:31.953" v="1511" actId="26606"/>
          <ac:spMkLst>
            <pc:docMk/>
            <pc:sldMk cId="3336766795" sldId="326"/>
            <ac:spMk id="30" creationId="{1EADA5DB-ED12-413A-AAB5-6A8D1152E6C4}"/>
          </ac:spMkLst>
        </pc:spChg>
        <pc:spChg chg="add">
          <ac:chgData name="Briggs, Quinn" userId="bd4ed5c9-a142-40f7-8e5e-68f389f6aa57" providerId="ADAL" clId="{DF5E73E1-958C-4B25-86D0-55DDFE9A40D0}" dt="2023-09-15T22:00:31.953" v="1511" actId="26606"/>
          <ac:spMkLst>
            <pc:docMk/>
            <pc:sldMk cId="3336766795" sldId="326"/>
            <ac:spMk id="32" creationId="{8BA45E5C-ACB9-49E8-B4DB-5255C2376673}"/>
          </ac:spMkLst>
        </pc:spChg>
        <pc:spChg chg="add">
          <ac:chgData name="Briggs, Quinn" userId="bd4ed5c9-a142-40f7-8e5e-68f389f6aa57" providerId="ADAL" clId="{DF5E73E1-958C-4B25-86D0-55DDFE9A40D0}" dt="2023-09-15T22:00:31.953" v="1511" actId="26606"/>
          <ac:spMkLst>
            <pc:docMk/>
            <pc:sldMk cId="3336766795" sldId="326"/>
            <ac:spMk id="34" creationId="{857E618C-1D7B-4A51-90C1-6106CD8A1AE7}"/>
          </ac:spMkLst>
        </pc:spChg>
        <pc:grpChg chg="add">
          <ac:chgData name="Briggs, Quinn" userId="bd4ed5c9-a142-40f7-8e5e-68f389f6aa57" providerId="ADAL" clId="{DF5E73E1-958C-4B25-86D0-55DDFE9A40D0}" dt="2023-09-15T22:00:31.953" v="1511" actId="26606"/>
          <ac:grpSpMkLst>
            <pc:docMk/>
            <pc:sldMk cId="3336766795" sldId="326"/>
            <ac:grpSpMk id="17" creationId="{749C117F-F390-437B-ADB0-57E87EFF34F5}"/>
          </ac:grpSpMkLst>
        </pc:grpChg>
        <pc:picChg chg="add del mod ord">
          <ac:chgData name="Briggs, Quinn" userId="bd4ed5c9-a142-40f7-8e5e-68f389f6aa57" providerId="ADAL" clId="{DF5E73E1-958C-4B25-86D0-55DDFE9A40D0}" dt="2023-09-15T21:59:06.325" v="1388" actId="22"/>
          <ac:picMkLst>
            <pc:docMk/>
            <pc:sldMk cId="3336766795" sldId="326"/>
            <ac:picMk id="5" creationId="{94091869-04EC-370D-FD9F-A4FF5517E050}"/>
          </ac:picMkLst>
        </pc:picChg>
        <pc:picChg chg="add mod ord">
          <ac:chgData name="Briggs, Quinn" userId="bd4ed5c9-a142-40f7-8e5e-68f389f6aa57" providerId="ADAL" clId="{DF5E73E1-958C-4B25-86D0-55DDFE9A40D0}" dt="2023-09-18T17:01:04.070" v="4527" actId="1076"/>
          <ac:picMkLst>
            <pc:docMk/>
            <pc:sldMk cId="3336766795" sldId="326"/>
            <ac:picMk id="7" creationId="{5DFF9D98-342A-C3BA-AAC1-F3A7DFC436D0}"/>
          </ac:picMkLst>
        </pc:picChg>
        <pc:cxnChg chg="add">
          <ac:chgData name="Briggs, Quinn" userId="bd4ed5c9-a142-40f7-8e5e-68f389f6aa57" providerId="ADAL" clId="{DF5E73E1-958C-4B25-86D0-55DDFE9A40D0}" dt="2023-09-15T22:00:31.953" v="1511" actId="26606"/>
          <ac:cxnSpMkLst>
            <pc:docMk/>
            <pc:sldMk cId="3336766795" sldId="326"/>
            <ac:cxnSpMk id="26" creationId="{20742BC3-654B-4E41-9A6A-73A42E477639}"/>
          </ac:cxnSpMkLst>
        </pc:cxnChg>
      </pc:sldChg>
      <pc:sldChg chg="addSp modSp new mod ord setBg modAnim">
        <pc:chgData name="Briggs, Quinn" userId="bd4ed5c9-a142-40f7-8e5e-68f389f6aa57" providerId="ADAL" clId="{DF5E73E1-958C-4B25-86D0-55DDFE9A40D0}" dt="2023-09-18T16:46:04.314" v="4209"/>
        <pc:sldMkLst>
          <pc:docMk/>
          <pc:sldMk cId="2126244451" sldId="327"/>
        </pc:sldMkLst>
        <pc:spChg chg="mod">
          <ac:chgData name="Briggs, Quinn" userId="bd4ed5c9-a142-40f7-8e5e-68f389f6aa57" providerId="ADAL" clId="{DF5E73E1-958C-4B25-86D0-55DDFE9A40D0}" dt="2023-09-15T23:38:45.110" v="3160" actId="26606"/>
          <ac:spMkLst>
            <pc:docMk/>
            <pc:sldMk cId="2126244451" sldId="327"/>
            <ac:spMk id="2" creationId="{C225BDA6-5C60-BDF8-46B2-AF7F7A6F5A8B}"/>
          </ac:spMkLst>
        </pc:spChg>
        <pc:spChg chg="mod ord">
          <ac:chgData name="Briggs, Quinn" userId="bd4ed5c9-a142-40f7-8e5e-68f389f6aa57" providerId="ADAL" clId="{DF5E73E1-958C-4B25-86D0-55DDFE9A40D0}" dt="2023-09-15T23:39:02.309" v="3165" actId="404"/>
          <ac:spMkLst>
            <pc:docMk/>
            <pc:sldMk cId="2126244451" sldId="327"/>
            <ac:spMk id="3" creationId="{C523D8FC-C08D-8313-8A99-30098DFCC58C}"/>
          </ac:spMkLst>
        </pc:spChg>
        <pc:spChg chg="add">
          <ac:chgData name="Briggs, Quinn" userId="bd4ed5c9-a142-40f7-8e5e-68f389f6aa57" providerId="ADAL" clId="{DF5E73E1-958C-4B25-86D0-55DDFE9A40D0}" dt="2023-09-15T23:38:45.110" v="3160" actId="26606"/>
          <ac:spMkLst>
            <pc:docMk/>
            <pc:sldMk cId="2126244451" sldId="327"/>
            <ac:spMk id="10" creationId="{572F6A24-139E-4EB5-86D2-431F42EF85CB}"/>
          </ac:spMkLst>
        </pc:spChg>
        <pc:spChg chg="add">
          <ac:chgData name="Briggs, Quinn" userId="bd4ed5c9-a142-40f7-8e5e-68f389f6aa57" providerId="ADAL" clId="{DF5E73E1-958C-4B25-86D0-55DDFE9A40D0}" dt="2023-09-15T23:38:45.110" v="3160" actId="26606"/>
          <ac:spMkLst>
            <pc:docMk/>
            <pc:sldMk cId="2126244451" sldId="327"/>
            <ac:spMk id="18" creationId="{C9DA5B05-DD14-4860-AC45-02A8D2EE1AA5}"/>
          </ac:spMkLst>
        </pc:spChg>
        <pc:grpChg chg="add">
          <ac:chgData name="Briggs, Quinn" userId="bd4ed5c9-a142-40f7-8e5e-68f389f6aa57" providerId="ADAL" clId="{DF5E73E1-958C-4B25-86D0-55DDFE9A40D0}" dt="2023-09-15T23:38:45.110" v="3160" actId="26606"/>
          <ac:grpSpMkLst>
            <pc:docMk/>
            <pc:sldMk cId="2126244451" sldId="327"/>
            <ac:grpSpMk id="12" creationId="{3963AE85-BE5D-4975-BACF-DDDCC9C2ACDE}"/>
          </ac:grpSpMkLst>
        </pc:grpChg>
        <pc:picChg chg="add mod">
          <ac:chgData name="Briggs, Quinn" userId="bd4ed5c9-a142-40f7-8e5e-68f389f6aa57" providerId="ADAL" clId="{DF5E73E1-958C-4B25-86D0-55DDFE9A40D0}" dt="2023-09-15T23:38:45.110" v="3160" actId="26606"/>
          <ac:picMkLst>
            <pc:docMk/>
            <pc:sldMk cId="2126244451" sldId="327"/>
            <ac:picMk id="5" creationId="{67FE00D5-F479-F2D3-C0AD-6EBD075CE2FB}"/>
          </ac:picMkLst>
        </pc:picChg>
        <pc:cxnChg chg="add">
          <ac:chgData name="Briggs, Quinn" userId="bd4ed5c9-a142-40f7-8e5e-68f389f6aa57" providerId="ADAL" clId="{DF5E73E1-958C-4B25-86D0-55DDFE9A40D0}" dt="2023-09-15T23:38:45.110" v="3160" actId="26606"/>
          <ac:cxnSpMkLst>
            <pc:docMk/>
            <pc:sldMk cId="2126244451" sldId="327"/>
            <ac:cxnSpMk id="20" creationId="{36BE37AC-AD36-4C42-9B8C-C5500F4E7C63}"/>
          </ac:cxnSpMkLst>
        </pc:cxnChg>
      </pc:sldChg>
      <pc:sldChg chg="addSp delSp modSp new mod modAnim">
        <pc:chgData name="Briggs, Quinn" userId="bd4ed5c9-a142-40f7-8e5e-68f389f6aa57" providerId="ADAL" clId="{DF5E73E1-958C-4B25-86D0-55DDFE9A40D0}" dt="2023-09-15T23:04:56.175" v="1668"/>
        <pc:sldMkLst>
          <pc:docMk/>
          <pc:sldMk cId="2503058858" sldId="328"/>
        </pc:sldMkLst>
        <pc:spChg chg="mod">
          <ac:chgData name="Briggs, Quinn" userId="bd4ed5c9-a142-40f7-8e5e-68f389f6aa57" providerId="ADAL" clId="{DF5E73E1-958C-4B25-86D0-55DDFE9A40D0}" dt="2023-09-15T22:50:55.863" v="1667" actId="20577"/>
          <ac:spMkLst>
            <pc:docMk/>
            <pc:sldMk cId="2503058858" sldId="328"/>
            <ac:spMk id="2" creationId="{D9244181-6A88-0392-5116-A4E19E8CBE95}"/>
          </ac:spMkLst>
        </pc:spChg>
        <pc:spChg chg="del">
          <ac:chgData name="Briggs, Quinn" userId="bd4ed5c9-a142-40f7-8e5e-68f389f6aa57" providerId="ADAL" clId="{DF5E73E1-958C-4B25-86D0-55DDFE9A40D0}" dt="2023-09-15T23:04:56.175" v="1668"/>
          <ac:spMkLst>
            <pc:docMk/>
            <pc:sldMk cId="2503058858" sldId="328"/>
            <ac:spMk id="3" creationId="{736E85CA-4A83-6C56-85FF-F9674399C634}"/>
          </ac:spMkLst>
        </pc:spChg>
        <pc:picChg chg="add mod">
          <ac:chgData name="Briggs, Quinn" userId="bd4ed5c9-a142-40f7-8e5e-68f389f6aa57" providerId="ADAL" clId="{DF5E73E1-958C-4B25-86D0-55DDFE9A40D0}" dt="2023-09-15T23:04:56.175" v="1668"/>
          <ac:picMkLst>
            <pc:docMk/>
            <pc:sldMk cId="2503058858" sldId="328"/>
            <ac:picMk id="4" creationId="{B49DDDE1-C53B-7A7E-586E-C83C7BCEEC59}"/>
          </ac:picMkLst>
        </pc:picChg>
      </pc:sldChg>
      <pc:sldChg chg="modSp new mod">
        <pc:chgData name="Briggs, Quinn" userId="bd4ed5c9-a142-40f7-8e5e-68f389f6aa57" providerId="ADAL" clId="{DF5E73E1-958C-4B25-86D0-55DDFE9A40D0}" dt="2023-09-18T17:09:35.830" v="4698" actId="20577"/>
        <pc:sldMkLst>
          <pc:docMk/>
          <pc:sldMk cId="2708992443" sldId="329"/>
        </pc:sldMkLst>
        <pc:spChg chg="mod">
          <ac:chgData name="Briggs, Quinn" userId="bd4ed5c9-a142-40f7-8e5e-68f389f6aa57" providerId="ADAL" clId="{DF5E73E1-958C-4B25-86D0-55DDFE9A40D0}" dt="2023-09-15T23:33:05.925" v="2706" actId="20577"/>
          <ac:spMkLst>
            <pc:docMk/>
            <pc:sldMk cId="2708992443" sldId="329"/>
            <ac:spMk id="2" creationId="{DBF9B833-4737-9CC9-F31F-5B539A3CA58F}"/>
          </ac:spMkLst>
        </pc:spChg>
        <pc:spChg chg="mod">
          <ac:chgData name="Briggs, Quinn" userId="bd4ed5c9-a142-40f7-8e5e-68f389f6aa57" providerId="ADAL" clId="{DF5E73E1-958C-4B25-86D0-55DDFE9A40D0}" dt="2023-09-18T17:09:35.830" v="4698" actId="20577"/>
          <ac:spMkLst>
            <pc:docMk/>
            <pc:sldMk cId="2708992443" sldId="329"/>
            <ac:spMk id="3" creationId="{174D080E-B7EA-756C-6EAA-D63358347371}"/>
          </ac:spMkLst>
        </pc:spChg>
      </pc:sldChg>
      <pc:sldChg chg="addSp modSp new mod setBg">
        <pc:chgData name="Briggs, Quinn" userId="bd4ed5c9-a142-40f7-8e5e-68f389f6aa57" providerId="ADAL" clId="{DF5E73E1-958C-4B25-86D0-55DDFE9A40D0}" dt="2023-09-15T23:13:48.882" v="2249" actId="26606"/>
        <pc:sldMkLst>
          <pc:docMk/>
          <pc:sldMk cId="1676673723" sldId="330"/>
        </pc:sldMkLst>
        <pc:spChg chg="mod">
          <ac:chgData name="Briggs, Quinn" userId="bd4ed5c9-a142-40f7-8e5e-68f389f6aa57" providerId="ADAL" clId="{DF5E73E1-958C-4B25-86D0-55DDFE9A40D0}" dt="2023-09-15T23:13:48.882" v="2249" actId="26606"/>
          <ac:spMkLst>
            <pc:docMk/>
            <pc:sldMk cId="1676673723" sldId="330"/>
            <ac:spMk id="2" creationId="{BF7A26ED-04C5-CBC2-1FC6-079BEC0526FA}"/>
          </ac:spMkLst>
        </pc:spChg>
        <pc:spChg chg="add">
          <ac:chgData name="Briggs, Quinn" userId="bd4ed5c9-a142-40f7-8e5e-68f389f6aa57" providerId="ADAL" clId="{DF5E73E1-958C-4B25-86D0-55DDFE9A40D0}" dt="2023-09-15T23:13:48.882" v="2249" actId="26606"/>
          <ac:spMkLst>
            <pc:docMk/>
            <pc:sldMk cId="1676673723" sldId="330"/>
            <ac:spMk id="17" creationId="{575E71FA-50BD-43F8-8C98-04339283A93D}"/>
          </ac:spMkLst>
        </pc:spChg>
        <pc:spChg chg="add">
          <ac:chgData name="Briggs, Quinn" userId="bd4ed5c9-a142-40f7-8e5e-68f389f6aa57" providerId="ADAL" clId="{DF5E73E1-958C-4B25-86D0-55DDFE9A40D0}" dt="2023-09-15T23:13:48.882" v="2249" actId="26606"/>
          <ac:spMkLst>
            <pc:docMk/>
            <pc:sldMk cId="1676673723" sldId="330"/>
            <ac:spMk id="25" creationId="{E89B1776-F953-4C0F-8E85-E9C66B1EF003}"/>
          </ac:spMkLst>
        </pc:spChg>
        <pc:grpChg chg="add">
          <ac:chgData name="Briggs, Quinn" userId="bd4ed5c9-a142-40f7-8e5e-68f389f6aa57" providerId="ADAL" clId="{DF5E73E1-958C-4B25-86D0-55DDFE9A40D0}" dt="2023-09-15T23:13:48.882" v="2249" actId="26606"/>
          <ac:grpSpMkLst>
            <pc:docMk/>
            <pc:sldMk cId="1676673723" sldId="330"/>
            <ac:grpSpMk id="9" creationId="{749C117F-F390-437B-ADB0-57E87EFF34F5}"/>
          </ac:grpSpMkLst>
        </pc:grpChg>
        <pc:grpChg chg="add">
          <ac:chgData name="Briggs, Quinn" userId="bd4ed5c9-a142-40f7-8e5e-68f389f6aa57" providerId="ADAL" clId="{DF5E73E1-958C-4B25-86D0-55DDFE9A40D0}" dt="2023-09-15T23:13:48.882" v="2249" actId="26606"/>
          <ac:grpSpMkLst>
            <pc:docMk/>
            <pc:sldMk cId="1676673723" sldId="330"/>
            <ac:grpSpMk id="19" creationId="{CF1AA7F6-A589-4BC8-BC72-2CA6DC908398}"/>
          </ac:grpSpMkLst>
        </pc:grpChg>
        <pc:picChg chg="add mod">
          <ac:chgData name="Briggs, Quinn" userId="bd4ed5c9-a142-40f7-8e5e-68f389f6aa57" providerId="ADAL" clId="{DF5E73E1-958C-4B25-86D0-55DDFE9A40D0}" dt="2023-09-15T23:13:48.882" v="2249" actId="26606"/>
          <ac:picMkLst>
            <pc:docMk/>
            <pc:sldMk cId="1676673723" sldId="330"/>
            <ac:picMk id="4" creationId="{E003CE48-A5BA-B451-6333-8A68BA28C040}"/>
          </ac:picMkLst>
        </pc:picChg>
        <pc:cxnChg chg="add">
          <ac:chgData name="Briggs, Quinn" userId="bd4ed5c9-a142-40f7-8e5e-68f389f6aa57" providerId="ADAL" clId="{DF5E73E1-958C-4B25-86D0-55DDFE9A40D0}" dt="2023-09-15T23:13:48.882" v="2249" actId="26606"/>
          <ac:cxnSpMkLst>
            <pc:docMk/>
            <pc:sldMk cId="1676673723" sldId="330"/>
            <ac:cxnSpMk id="15" creationId="{20742BC3-654B-4E41-9A6A-73A42E477639}"/>
          </ac:cxnSpMkLst>
        </pc:cxnChg>
        <pc:cxnChg chg="add">
          <ac:chgData name="Briggs, Quinn" userId="bd4ed5c9-a142-40f7-8e5e-68f389f6aa57" providerId="ADAL" clId="{DF5E73E1-958C-4B25-86D0-55DDFE9A40D0}" dt="2023-09-15T23:13:48.882" v="2249" actId="26606"/>
          <ac:cxnSpMkLst>
            <pc:docMk/>
            <pc:sldMk cId="1676673723" sldId="330"/>
            <ac:cxnSpMk id="27" creationId="{997356D0-D934-42B9-8291-DF34A3AC0CFE}"/>
          </ac:cxnSpMkLst>
        </pc:cxnChg>
      </pc:sldChg>
      <pc:sldChg chg="modSp new mod modAnim">
        <pc:chgData name="Briggs, Quinn" userId="bd4ed5c9-a142-40f7-8e5e-68f389f6aa57" providerId="ADAL" clId="{DF5E73E1-958C-4B25-86D0-55DDFE9A40D0}" dt="2023-09-18T17:10:31.357" v="4702"/>
        <pc:sldMkLst>
          <pc:docMk/>
          <pc:sldMk cId="3537285252" sldId="331"/>
        </pc:sldMkLst>
        <pc:spChg chg="mod">
          <ac:chgData name="Briggs, Quinn" userId="bd4ed5c9-a142-40f7-8e5e-68f389f6aa57" providerId="ADAL" clId="{DF5E73E1-958C-4B25-86D0-55DDFE9A40D0}" dt="2023-09-15T23:14:53.515" v="2279" actId="27636"/>
          <ac:spMkLst>
            <pc:docMk/>
            <pc:sldMk cId="3537285252" sldId="331"/>
            <ac:spMk id="2" creationId="{830837D4-C65D-7261-234C-1E4DBF034D8D}"/>
          </ac:spMkLst>
        </pc:spChg>
        <pc:spChg chg="mod">
          <ac:chgData name="Briggs, Quinn" userId="bd4ed5c9-a142-40f7-8e5e-68f389f6aa57" providerId="ADAL" clId="{DF5E73E1-958C-4B25-86D0-55DDFE9A40D0}" dt="2023-09-18T17:10:31.357" v="4702"/>
          <ac:spMkLst>
            <pc:docMk/>
            <pc:sldMk cId="3537285252" sldId="331"/>
            <ac:spMk id="3" creationId="{1BE0AC83-82E3-4D9F-CC55-B0A925582A2A}"/>
          </ac:spMkLst>
        </pc:spChg>
      </pc:sldChg>
      <pc:sldChg chg="addSp modSp new mod setBg">
        <pc:chgData name="Briggs, Quinn" userId="bd4ed5c9-a142-40f7-8e5e-68f389f6aa57" providerId="ADAL" clId="{DF5E73E1-958C-4B25-86D0-55DDFE9A40D0}" dt="2023-09-15T23:20:22.690" v="2389" actId="20577"/>
        <pc:sldMkLst>
          <pc:docMk/>
          <pc:sldMk cId="2317819336" sldId="332"/>
        </pc:sldMkLst>
        <pc:spChg chg="mod">
          <ac:chgData name="Briggs, Quinn" userId="bd4ed5c9-a142-40f7-8e5e-68f389f6aa57" providerId="ADAL" clId="{DF5E73E1-958C-4B25-86D0-55DDFE9A40D0}" dt="2023-09-15T23:19:59.281" v="2362" actId="26606"/>
          <ac:spMkLst>
            <pc:docMk/>
            <pc:sldMk cId="2317819336" sldId="332"/>
            <ac:spMk id="2" creationId="{7F2D606A-EDFA-661F-AA85-24C298A3BE53}"/>
          </ac:spMkLst>
        </pc:spChg>
        <pc:spChg chg="mod ord">
          <ac:chgData name="Briggs, Quinn" userId="bd4ed5c9-a142-40f7-8e5e-68f389f6aa57" providerId="ADAL" clId="{DF5E73E1-958C-4B25-86D0-55DDFE9A40D0}" dt="2023-09-15T23:20:22.690" v="2389" actId="20577"/>
          <ac:spMkLst>
            <pc:docMk/>
            <pc:sldMk cId="2317819336" sldId="332"/>
            <ac:spMk id="3" creationId="{27141A3E-B62B-2F91-E31D-693031795255}"/>
          </ac:spMkLst>
        </pc:spChg>
        <pc:spChg chg="add">
          <ac:chgData name="Briggs, Quinn" userId="bd4ed5c9-a142-40f7-8e5e-68f389f6aa57" providerId="ADAL" clId="{DF5E73E1-958C-4B25-86D0-55DDFE9A40D0}" dt="2023-09-15T23:19:59.281" v="2362" actId="26606"/>
          <ac:spMkLst>
            <pc:docMk/>
            <pc:sldMk cId="2317819336" sldId="332"/>
            <ac:spMk id="10" creationId="{22AC0F86-9A78-4E84-A4B4-ADB8B2629A0C}"/>
          </ac:spMkLst>
        </pc:spChg>
        <pc:spChg chg="add">
          <ac:chgData name="Briggs, Quinn" userId="bd4ed5c9-a142-40f7-8e5e-68f389f6aa57" providerId="ADAL" clId="{DF5E73E1-958C-4B25-86D0-55DDFE9A40D0}" dt="2023-09-15T23:19:59.281" v="2362" actId="26606"/>
          <ac:spMkLst>
            <pc:docMk/>
            <pc:sldMk cId="2317819336" sldId="332"/>
            <ac:spMk id="18" creationId="{69A54E25-1C05-48E5-A5CC-3778C1D3632D}"/>
          </ac:spMkLst>
        </pc:spChg>
        <pc:grpChg chg="add">
          <ac:chgData name="Briggs, Quinn" userId="bd4ed5c9-a142-40f7-8e5e-68f389f6aa57" providerId="ADAL" clId="{DF5E73E1-958C-4B25-86D0-55DDFE9A40D0}" dt="2023-09-15T23:19:59.281" v="2362" actId="26606"/>
          <ac:grpSpMkLst>
            <pc:docMk/>
            <pc:sldMk cId="2317819336" sldId="332"/>
            <ac:grpSpMk id="12" creationId="{4AF78B9E-8BE2-4706-9377-A05FA25ABABF}"/>
          </ac:grpSpMkLst>
        </pc:grpChg>
        <pc:picChg chg="add mod">
          <ac:chgData name="Briggs, Quinn" userId="bd4ed5c9-a142-40f7-8e5e-68f389f6aa57" providerId="ADAL" clId="{DF5E73E1-958C-4B25-86D0-55DDFE9A40D0}" dt="2023-09-15T23:19:59.281" v="2362" actId="26606"/>
          <ac:picMkLst>
            <pc:docMk/>
            <pc:sldMk cId="2317819336" sldId="332"/>
            <ac:picMk id="5" creationId="{0FEDA7B1-947A-3C9F-39A4-F6CC07F403AC}"/>
          </ac:picMkLst>
        </pc:picChg>
        <pc:cxnChg chg="add">
          <ac:chgData name="Briggs, Quinn" userId="bd4ed5c9-a142-40f7-8e5e-68f389f6aa57" providerId="ADAL" clId="{DF5E73E1-958C-4B25-86D0-55DDFE9A40D0}" dt="2023-09-15T23:19:59.281" v="2362" actId="26606"/>
          <ac:cxnSpMkLst>
            <pc:docMk/>
            <pc:sldMk cId="2317819336" sldId="332"/>
            <ac:cxnSpMk id="20" creationId="{0E5D0023-B23E-4823-8D72-B07FFF8CAE96}"/>
          </ac:cxnSpMkLst>
        </pc:cxnChg>
      </pc:sldChg>
      <pc:sldChg chg="delSp modSp new mod">
        <pc:chgData name="Briggs, Quinn" userId="bd4ed5c9-a142-40f7-8e5e-68f389f6aa57" providerId="ADAL" clId="{DF5E73E1-958C-4B25-86D0-55DDFE9A40D0}" dt="2023-09-15T23:30:13.821" v="2593" actId="255"/>
        <pc:sldMkLst>
          <pc:docMk/>
          <pc:sldMk cId="117708727" sldId="333"/>
        </pc:sldMkLst>
        <pc:spChg chg="mod">
          <ac:chgData name="Briggs, Quinn" userId="bd4ed5c9-a142-40f7-8e5e-68f389f6aa57" providerId="ADAL" clId="{DF5E73E1-958C-4B25-86D0-55DDFE9A40D0}" dt="2023-09-15T23:29:19.546" v="2546" actId="20577"/>
          <ac:spMkLst>
            <pc:docMk/>
            <pc:sldMk cId="117708727" sldId="333"/>
            <ac:spMk id="2" creationId="{BEE5E35E-56D9-1E70-A860-F898099324D6}"/>
          </ac:spMkLst>
        </pc:spChg>
        <pc:spChg chg="mod">
          <ac:chgData name="Briggs, Quinn" userId="bd4ed5c9-a142-40f7-8e5e-68f389f6aa57" providerId="ADAL" clId="{DF5E73E1-958C-4B25-86D0-55DDFE9A40D0}" dt="2023-09-15T23:30:13.821" v="2593" actId="255"/>
          <ac:spMkLst>
            <pc:docMk/>
            <pc:sldMk cId="117708727" sldId="333"/>
            <ac:spMk id="3" creationId="{7F6E95B7-D550-D1BF-8288-1B9F5887259E}"/>
          </ac:spMkLst>
        </pc:spChg>
        <pc:spChg chg="del mod">
          <ac:chgData name="Briggs, Quinn" userId="bd4ed5c9-a142-40f7-8e5e-68f389f6aa57" providerId="ADAL" clId="{DF5E73E1-958C-4B25-86D0-55DDFE9A40D0}" dt="2023-09-15T23:29:44.460" v="2583" actId="478"/>
          <ac:spMkLst>
            <pc:docMk/>
            <pc:sldMk cId="117708727" sldId="333"/>
            <ac:spMk id="4" creationId="{DFF44833-8E57-2933-6989-D8FEDD6A9970}"/>
          </ac:spMkLst>
        </pc:spChg>
      </pc:sldChg>
      <pc:sldChg chg="modSp new mod">
        <pc:chgData name="Briggs, Quinn" userId="bd4ed5c9-a142-40f7-8e5e-68f389f6aa57" providerId="ADAL" clId="{DF5E73E1-958C-4B25-86D0-55DDFE9A40D0}" dt="2023-09-15T23:29:34.003" v="2582" actId="20577"/>
        <pc:sldMkLst>
          <pc:docMk/>
          <pc:sldMk cId="2365405561" sldId="334"/>
        </pc:sldMkLst>
        <pc:spChg chg="mod">
          <ac:chgData name="Briggs, Quinn" userId="bd4ed5c9-a142-40f7-8e5e-68f389f6aa57" providerId="ADAL" clId="{DF5E73E1-958C-4B25-86D0-55DDFE9A40D0}" dt="2023-09-15T23:29:34.003" v="2582" actId="20577"/>
          <ac:spMkLst>
            <pc:docMk/>
            <pc:sldMk cId="2365405561" sldId="334"/>
            <ac:spMk id="2" creationId="{3E27931F-9571-F916-3188-CEF041EBF783}"/>
          </ac:spMkLst>
        </pc:spChg>
        <pc:spChg chg="mod">
          <ac:chgData name="Briggs, Quinn" userId="bd4ed5c9-a142-40f7-8e5e-68f389f6aa57" providerId="ADAL" clId="{DF5E73E1-958C-4B25-86D0-55DDFE9A40D0}" dt="2023-09-15T23:29:26.648" v="2549" actId="27636"/>
          <ac:spMkLst>
            <pc:docMk/>
            <pc:sldMk cId="2365405561" sldId="334"/>
            <ac:spMk id="3" creationId="{1E017864-095B-9C1E-A21A-288448F8358F}"/>
          </ac:spMkLst>
        </pc:spChg>
      </pc:sldChg>
      <pc:sldChg chg="new del">
        <pc:chgData name="Briggs, Quinn" userId="bd4ed5c9-a142-40f7-8e5e-68f389f6aa57" providerId="ADAL" clId="{DF5E73E1-958C-4B25-86D0-55DDFE9A40D0}" dt="2023-09-15T23:31:10.672" v="2595" actId="47"/>
        <pc:sldMkLst>
          <pc:docMk/>
          <pc:sldMk cId="2007596706" sldId="335"/>
        </pc:sldMkLst>
      </pc:sldChg>
      <pc:sldChg chg="modSp new mod">
        <pc:chgData name="Briggs, Quinn" userId="bd4ed5c9-a142-40f7-8e5e-68f389f6aa57" providerId="ADAL" clId="{DF5E73E1-958C-4B25-86D0-55DDFE9A40D0}" dt="2023-09-15T23:31:27.966" v="2634" actId="20577"/>
        <pc:sldMkLst>
          <pc:docMk/>
          <pc:sldMk cId="4157366373" sldId="335"/>
        </pc:sldMkLst>
        <pc:spChg chg="mod">
          <ac:chgData name="Briggs, Quinn" userId="bd4ed5c9-a142-40f7-8e5e-68f389f6aa57" providerId="ADAL" clId="{DF5E73E1-958C-4B25-86D0-55DDFE9A40D0}" dt="2023-09-15T23:31:21.315" v="2630" actId="20577"/>
          <ac:spMkLst>
            <pc:docMk/>
            <pc:sldMk cId="4157366373" sldId="335"/>
            <ac:spMk id="2" creationId="{C37D5F5B-67AA-3B7A-F8CB-86AA82323D57}"/>
          </ac:spMkLst>
        </pc:spChg>
        <pc:spChg chg="mod">
          <ac:chgData name="Briggs, Quinn" userId="bd4ed5c9-a142-40f7-8e5e-68f389f6aa57" providerId="ADAL" clId="{DF5E73E1-958C-4B25-86D0-55DDFE9A40D0}" dt="2023-09-15T23:31:27.966" v="2634" actId="20577"/>
          <ac:spMkLst>
            <pc:docMk/>
            <pc:sldMk cId="4157366373" sldId="335"/>
            <ac:spMk id="3" creationId="{DDB0478D-5E84-88B4-CBE2-63D6DE25A94B}"/>
          </ac:spMkLst>
        </pc:spChg>
      </pc:sldChg>
      <pc:sldChg chg="modSp new mod">
        <pc:chgData name="Briggs, Quinn" userId="bd4ed5c9-a142-40f7-8e5e-68f389f6aa57" providerId="ADAL" clId="{DF5E73E1-958C-4B25-86D0-55DDFE9A40D0}" dt="2023-09-15T23:32:07.573" v="2684" actId="20577"/>
        <pc:sldMkLst>
          <pc:docMk/>
          <pc:sldMk cId="2731596534" sldId="336"/>
        </pc:sldMkLst>
        <pc:spChg chg="mod">
          <ac:chgData name="Briggs, Quinn" userId="bd4ed5c9-a142-40f7-8e5e-68f389f6aa57" providerId="ADAL" clId="{DF5E73E1-958C-4B25-86D0-55DDFE9A40D0}" dt="2023-09-15T23:31:59.123" v="2680" actId="20577"/>
          <ac:spMkLst>
            <pc:docMk/>
            <pc:sldMk cId="2731596534" sldId="336"/>
            <ac:spMk id="2" creationId="{01F5A025-911D-D7FE-628E-D3445CD59F3A}"/>
          </ac:spMkLst>
        </pc:spChg>
        <pc:spChg chg="mod">
          <ac:chgData name="Briggs, Quinn" userId="bd4ed5c9-a142-40f7-8e5e-68f389f6aa57" providerId="ADAL" clId="{DF5E73E1-958C-4B25-86D0-55DDFE9A40D0}" dt="2023-09-15T23:32:07.573" v="2684" actId="20577"/>
          <ac:spMkLst>
            <pc:docMk/>
            <pc:sldMk cId="2731596534" sldId="336"/>
            <ac:spMk id="3" creationId="{00D19A8D-73E3-DA8E-982E-B1B6C366CD92}"/>
          </ac:spMkLst>
        </pc:spChg>
      </pc:sldChg>
      <pc:sldChg chg="addSp delSp modSp new mod setBg">
        <pc:chgData name="Briggs, Quinn" userId="bd4ed5c9-a142-40f7-8e5e-68f389f6aa57" providerId="ADAL" clId="{DF5E73E1-958C-4B25-86D0-55DDFE9A40D0}" dt="2023-09-18T16:50:52.365" v="4334" actId="26606"/>
        <pc:sldMkLst>
          <pc:docMk/>
          <pc:sldMk cId="814681342" sldId="337"/>
        </pc:sldMkLst>
        <pc:spChg chg="mod">
          <ac:chgData name="Briggs, Quinn" userId="bd4ed5c9-a142-40f7-8e5e-68f389f6aa57" providerId="ADAL" clId="{DF5E73E1-958C-4B25-86D0-55DDFE9A40D0}" dt="2023-09-18T16:32:13.464" v="3291" actId="26606"/>
          <ac:spMkLst>
            <pc:docMk/>
            <pc:sldMk cId="814681342" sldId="337"/>
            <ac:spMk id="2" creationId="{C3D287DF-A51D-F271-CC02-DC5D505E362C}"/>
          </ac:spMkLst>
        </pc:spChg>
        <pc:spChg chg="add del">
          <ac:chgData name="Briggs, Quinn" userId="bd4ed5c9-a142-40f7-8e5e-68f389f6aa57" providerId="ADAL" clId="{DF5E73E1-958C-4B25-86D0-55DDFE9A40D0}" dt="2023-09-18T16:50:52.365" v="4334" actId="26606"/>
          <ac:spMkLst>
            <pc:docMk/>
            <pc:sldMk cId="814681342" sldId="337"/>
            <ac:spMk id="1039" creationId="{1CD07172-CD61-45EB-BEE3-F644503E5C8A}"/>
          </ac:spMkLst>
        </pc:spChg>
        <pc:spChg chg="add del">
          <ac:chgData name="Briggs, Quinn" userId="bd4ed5c9-a142-40f7-8e5e-68f389f6aa57" providerId="ADAL" clId="{DF5E73E1-958C-4B25-86D0-55DDFE9A40D0}" dt="2023-09-18T16:50:52.365" v="4334" actId="26606"/>
          <ac:spMkLst>
            <pc:docMk/>
            <pc:sldMk cId="814681342" sldId="337"/>
            <ac:spMk id="1041" creationId="{1EADA5DB-ED12-413A-AAB5-6A8D1152E6C4}"/>
          </ac:spMkLst>
        </pc:spChg>
        <pc:spChg chg="add del">
          <ac:chgData name="Briggs, Quinn" userId="bd4ed5c9-a142-40f7-8e5e-68f389f6aa57" providerId="ADAL" clId="{DF5E73E1-958C-4B25-86D0-55DDFE9A40D0}" dt="2023-09-18T16:50:52.365" v="4334" actId="26606"/>
          <ac:spMkLst>
            <pc:docMk/>
            <pc:sldMk cId="814681342" sldId="337"/>
            <ac:spMk id="1043" creationId="{8BA45E5C-ACB9-49E8-B4DB-5255C2376673}"/>
          </ac:spMkLst>
        </pc:spChg>
        <pc:spChg chg="add del">
          <ac:chgData name="Briggs, Quinn" userId="bd4ed5c9-a142-40f7-8e5e-68f389f6aa57" providerId="ADAL" clId="{DF5E73E1-958C-4B25-86D0-55DDFE9A40D0}" dt="2023-09-18T16:50:52.365" v="4334" actId="26606"/>
          <ac:spMkLst>
            <pc:docMk/>
            <pc:sldMk cId="814681342" sldId="337"/>
            <ac:spMk id="1045" creationId="{857E618C-1D7B-4A51-90C1-6106CD8A1AE7}"/>
          </ac:spMkLst>
        </pc:spChg>
        <pc:spChg chg="add">
          <ac:chgData name="Briggs, Quinn" userId="bd4ed5c9-a142-40f7-8e5e-68f389f6aa57" providerId="ADAL" clId="{DF5E73E1-958C-4B25-86D0-55DDFE9A40D0}" dt="2023-09-18T16:50:52.365" v="4334" actId="26606"/>
          <ac:spMkLst>
            <pc:docMk/>
            <pc:sldMk cId="814681342" sldId="337"/>
            <ac:spMk id="1058" creationId="{1CD07172-CD61-45EB-BEE3-F644503E5C8A}"/>
          </ac:spMkLst>
        </pc:spChg>
        <pc:spChg chg="add">
          <ac:chgData name="Briggs, Quinn" userId="bd4ed5c9-a142-40f7-8e5e-68f389f6aa57" providerId="ADAL" clId="{DF5E73E1-958C-4B25-86D0-55DDFE9A40D0}" dt="2023-09-18T16:50:52.365" v="4334" actId="26606"/>
          <ac:spMkLst>
            <pc:docMk/>
            <pc:sldMk cId="814681342" sldId="337"/>
            <ac:spMk id="1060" creationId="{1EADA5DB-ED12-413A-AAB5-6A8D1152E6C4}"/>
          </ac:spMkLst>
        </pc:spChg>
        <pc:spChg chg="add">
          <ac:chgData name="Briggs, Quinn" userId="bd4ed5c9-a142-40f7-8e5e-68f389f6aa57" providerId="ADAL" clId="{DF5E73E1-958C-4B25-86D0-55DDFE9A40D0}" dt="2023-09-18T16:50:52.365" v="4334" actId="26606"/>
          <ac:spMkLst>
            <pc:docMk/>
            <pc:sldMk cId="814681342" sldId="337"/>
            <ac:spMk id="1062" creationId="{8BA45E5C-ACB9-49E8-B4DB-5255C2376673}"/>
          </ac:spMkLst>
        </pc:spChg>
        <pc:spChg chg="add">
          <ac:chgData name="Briggs, Quinn" userId="bd4ed5c9-a142-40f7-8e5e-68f389f6aa57" providerId="ADAL" clId="{DF5E73E1-958C-4B25-86D0-55DDFE9A40D0}" dt="2023-09-18T16:50:52.365" v="4334" actId="26606"/>
          <ac:spMkLst>
            <pc:docMk/>
            <pc:sldMk cId="814681342" sldId="337"/>
            <ac:spMk id="1064" creationId="{857E618C-1D7B-4A51-90C1-6106CD8A1AE7}"/>
          </ac:spMkLst>
        </pc:spChg>
        <pc:grpChg chg="add del">
          <ac:chgData name="Briggs, Quinn" userId="bd4ed5c9-a142-40f7-8e5e-68f389f6aa57" providerId="ADAL" clId="{DF5E73E1-958C-4B25-86D0-55DDFE9A40D0}" dt="2023-09-18T16:50:52.365" v="4334" actId="26606"/>
          <ac:grpSpMkLst>
            <pc:docMk/>
            <pc:sldMk cId="814681342" sldId="337"/>
            <ac:grpSpMk id="1031" creationId="{749C117F-F390-437B-ADB0-57E87EFF34F5}"/>
          </ac:grpSpMkLst>
        </pc:grpChg>
        <pc:grpChg chg="add">
          <ac:chgData name="Briggs, Quinn" userId="bd4ed5c9-a142-40f7-8e5e-68f389f6aa57" providerId="ADAL" clId="{DF5E73E1-958C-4B25-86D0-55DDFE9A40D0}" dt="2023-09-18T16:50:52.365" v="4334" actId="26606"/>
          <ac:grpSpMkLst>
            <pc:docMk/>
            <pc:sldMk cId="814681342" sldId="337"/>
            <ac:grpSpMk id="1050" creationId="{749C117F-F390-437B-ADB0-57E87EFF34F5}"/>
          </ac:grpSpMkLst>
        </pc:grpChg>
        <pc:picChg chg="add del mod">
          <ac:chgData name="Briggs, Quinn" userId="bd4ed5c9-a142-40f7-8e5e-68f389f6aa57" providerId="ADAL" clId="{DF5E73E1-958C-4B25-86D0-55DDFE9A40D0}" dt="2023-09-18T16:50:48.018" v="4332" actId="478"/>
          <ac:picMkLst>
            <pc:docMk/>
            <pc:sldMk cId="814681342" sldId="337"/>
            <ac:picMk id="1026" creationId="{7BEC0885-9EB5-8B69-0B91-EF9ECE020213}"/>
          </ac:picMkLst>
        </pc:picChg>
        <pc:picChg chg="add mod">
          <ac:chgData name="Briggs, Quinn" userId="bd4ed5c9-a142-40f7-8e5e-68f389f6aa57" providerId="ADAL" clId="{DF5E73E1-958C-4B25-86D0-55DDFE9A40D0}" dt="2023-09-18T16:50:52.365" v="4334" actId="26606"/>
          <ac:picMkLst>
            <pc:docMk/>
            <pc:sldMk cId="814681342" sldId="337"/>
            <ac:picMk id="1028" creationId="{2C925EFD-360F-FD2B-6237-184541868CC1}"/>
          </ac:picMkLst>
        </pc:picChg>
        <pc:cxnChg chg="add del">
          <ac:chgData name="Briggs, Quinn" userId="bd4ed5c9-a142-40f7-8e5e-68f389f6aa57" providerId="ADAL" clId="{DF5E73E1-958C-4B25-86D0-55DDFE9A40D0}" dt="2023-09-18T16:50:52.365" v="4334" actId="26606"/>
          <ac:cxnSpMkLst>
            <pc:docMk/>
            <pc:sldMk cId="814681342" sldId="337"/>
            <ac:cxnSpMk id="1037" creationId="{20742BC3-654B-4E41-9A6A-73A42E477639}"/>
          </ac:cxnSpMkLst>
        </pc:cxnChg>
        <pc:cxnChg chg="add">
          <ac:chgData name="Briggs, Quinn" userId="bd4ed5c9-a142-40f7-8e5e-68f389f6aa57" providerId="ADAL" clId="{DF5E73E1-958C-4B25-86D0-55DDFE9A40D0}" dt="2023-09-18T16:50:52.365" v="4334" actId="26606"/>
          <ac:cxnSpMkLst>
            <pc:docMk/>
            <pc:sldMk cId="814681342" sldId="337"/>
            <ac:cxnSpMk id="1056" creationId="{20742BC3-654B-4E41-9A6A-73A42E477639}"/>
          </ac:cxnSpMkLst>
        </pc:cxnChg>
      </pc:sldChg>
      <pc:sldChg chg="addSp modSp new modAnim">
        <pc:chgData name="Briggs, Quinn" userId="bd4ed5c9-a142-40f7-8e5e-68f389f6aa57" providerId="ADAL" clId="{DF5E73E1-958C-4B25-86D0-55DDFE9A40D0}" dt="2023-09-18T16:39:19.073" v="3356"/>
        <pc:sldMkLst>
          <pc:docMk/>
          <pc:sldMk cId="2037030275" sldId="338"/>
        </pc:sldMkLst>
        <pc:picChg chg="add mod">
          <ac:chgData name="Briggs, Quinn" userId="bd4ed5c9-a142-40f7-8e5e-68f389f6aa57" providerId="ADAL" clId="{DF5E73E1-958C-4B25-86D0-55DDFE9A40D0}" dt="2023-09-18T16:39:19.073" v="3356"/>
          <ac:picMkLst>
            <pc:docMk/>
            <pc:sldMk cId="2037030275" sldId="338"/>
            <ac:picMk id="2" creationId="{2A67115F-A179-A1EE-3790-ED1EEE5B2B9F}"/>
          </ac:picMkLst>
        </pc:picChg>
      </pc:sldChg>
      <pc:sldChg chg="addSp delSp modSp new del mod delAnim modAnim">
        <pc:chgData name="Briggs, Quinn" userId="bd4ed5c9-a142-40f7-8e5e-68f389f6aa57" providerId="ADAL" clId="{DF5E73E1-958C-4B25-86D0-55DDFE9A40D0}" dt="2023-09-18T16:39:10.657" v="3354" actId="47"/>
        <pc:sldMkLst>
          <pc:docMk/>
          <pc:sldMk cId="3978764433" sldId="338"/>
        </pc:sldMkLst>
        <pc:spChg chg="del mod">
          <ac:chgData name="Briggs, Quinn" userId="bd4ed5c9-a142-40f7-8e5e-68f389f6aa57" providerId="ADAL" clId="{DF5E73E1-958C-4B25-86D0-55DDFE9A40D0}" dt="2023-09-18T16:38:58.483" v="3349" actId="478"/>
          <ac:spMkLst>
            <pc:docMk/>
            <pc:sldMk cId="3978764433" sldId="338"/>
            <ac:spMk id="2" creationId="{2F9B6D8A-5280-D4C8-D23E-59C93B574B27}"/>
          </ac:spMkLst>
        </pc:spChg>
        <pc:spChg chg="add del mod">
          <ac:chgData name="Briggs, Quinn" userId="bd4ed5c9-a142-40f7-8e5e-68f389f6aa57" providerId="ADAL" clId="{DF5E73E1-958C-4B25-86D0-55DDFE9A40D0}" dt="2023-09-18T16:38:59.727" v="3350" actId="478"/>
          <ac:spMkLst>
            <pc:docMk/>
            <pc:sldMk cId="3978764433" sldId="338"/>
            <ac:spMk id="5" creationId="{78F83A42-9DB0-7FCE-FC62-FFA52D54309C}"/>
          </ac:spMkLst>
        </pc:spChg>
        <pc:picChg chg="add del mod">
          <ac:chgData name="Briggs, Quinn" userId="bd4ed5c9-a142-40f7-8e5e-68f389f6aa57" providerId="ADAL" clId="{DF5E73E1-958C-4B25-86D0-55DDFE9A40D0}" dt="2023-09-18T16:39:08.283" v="3353" actId="21"/>
          <ac:picMkLst>
            <pc:docMk/>
            <pc:sldMk cId="3978764433" sldId="338"/>
            <ac:picMk id="3" creationId="{0397A849-3182-62E8-7808-CDC779D88F9C}"/>
          </ac:picMkLst>
        </pc:picChg>
      </pc:sldChg>
      <pc:sldChg chg="modSp new mod">
        <pc:chgData name="Briggs, Quinn" userId="bd4ed5c9-a142-40f7-8e5e-68f389f6aa57" providerId="ADAL" clId="{DF5E73E1-958C-4B25-86D0-55DDFE9A40D0}" dt="2023-09-18T16:45:18.512" v="4207" actId="20577"/>
        <pc:sldMkLst>
          <pc:docMk/>
          <pc:sldMk cId="3640091134" sldId="339"/>
        </pc:sldMkLst>
        <pc:spChg chg="mod">
          <ac:chgData name="Briggs, Quinn" userId="bd4ed5c9-a142-40f7-8e5e-68f389f6aa57" providerId="ADAL" clId="{DF5E73E1-958C-4B25-86D0-55DDFE9A40D0}" dt="2023-09-18T16:40:00.502" v="3406" actId="20577"/>
          <ac:spMkLst>
            <pc:docMk/>
            <pc:sldMk cId="3640091134" sldId="339"/>
            <ac:spMk id="2" creationId="{814E0013-0CDE-A9B5-7F79-214C2CCE89E8}"/>
          </ac:spMkLst>
        </pc:spChg>
        <pc:spChg chg="mod">
          <ac:chgData name="Briggs, Quinn" userId="bd4ed5c9-a142-40f7-8e5e-68f389f6aa57" providerId="ADAL" clId="{DF5E73E1-958C-4B25-86D0-55DDFE9A40D0}" dt="2023-09-18T16:45:18.512" v="4207" actId="20577"/>
          <ac:spMkLst>
            <pc:docMk/>
            <pc:sldMk cId="3640091134" sldId="339"/>
            <ac:spMk id="3" creationId="{101005B0-5437-13CC-7A26-803611D55113}"/>
          </ac:spMkLst>
        </pc:spChg>
      </pc:sldChg>
    </pc:docChg>
  </pc:docChgLst>
  <pc:docChgLst>
    <pc:chgData name="Briggs, Quinn" userId="bd4ed5c9-a142-40f7-8e5e-68f389f6aa57" providerId="ADAL" clId="{CD937509-1679-40EF-B47F-8E7F87EA5CB3}"/>
    <pc:docChg chg="undo custSel addSld delSld modSld">
      <pc:chgData name="Briggs, Quinn" userId="bd4ed5c9-a142-40f7-8e5e-68f389f6aa57" providerId="ADAL" clId="{CD937509-1679-40EF-B47F-8E7F87EA5CB3}" dt="2023-09-11T17:08:37.659" v="1268" actId="6549"/>
      <pc:docMkLst>
        <pc:docMk/>
      </pc:docMkLst>
      <pc:sldChg chg="modSp new mod">
        <pc:chgData name="Briggs, Quinn" userId="bd4ed5c9-a142-40f7-8e5e-68f389f6aa57" providerId="ADAL" clId="{CD937509-1679-40EF-B47F-8E7F87EA5CB3}" dt="2023-09-09T20:50:29.340" v="134" actId="1076"/>
        <pc:sldMkLst>
          <pc:docMk/>
          <pc:sldMk cId="2574966087" sldId="256"/>
        </pc:sldMkLst>
        <pc:spChg chg="mod">
          <ac:chgData name="Briggs, Quinn" userId="bd4ed5c9-a142-40f7-8e5e-68f389f6aa57" providerId="ADAL" clId="{CD937509-1679-40EF-B47F-8E7F87EA5CB3}" dt="2023-09-09T20:50:29.340" v="134" actId="1076"/>
          <ac:spMkLst>
            <pc:docMk/>
            <pc:sldMk cId="2574966087" sldId="256"/>
            <ac:spMk id="2" creationId="{DA4ED321-CEFB-2F14-91B2-B8D3996E830C}"/>
          </ac:spMkLst>
        </pc:spChg>
        <pc:spChg chg="mod">
          <ac:chgData name="Briggs, Quinn" userId="bd4ed5c9-a142-40f7-8e5e-68f389f6aa57" providerId="ADAL" clId="{CD937509-1679-40EF-B47F-8E7F87EA5CB3}" dt="2023-09-09T20:50:24.875" v="133" actId="14100"/>
          <ac:spMkLst>
            <pc:docMk/>
            <pc:sldMk cId="2574966087" sldId="256"/>
            <ac:spMk id="3" creationId="{810803A9-DE20-5ADF-6186-A4BA2AF394FA}"/>
          </ac:spMkLst>
        </pc:spChg>
      </pc:sldChg>
      <pc:sldChg chg="addSp delSp modSp new mod">
        <pc:chgData name="Briggs, Quinn" userId="bd4ed5c9-a142-40f7-8e5e-68f389f6aa57" providerId="ADAL" clId="{CD937509-1679-40EF-B47F-8E7F87EA5CB3}" dt="2023-09-11T15:23:58.053" v="398" actId="6549"/>
        <pc:sldMkLst>
          <pc:docMk/>
          <pc:sldMk cId="3096152865" sldId="257"/>
        </pc:sldMkLst>
        <pc:spChg chg="mod">
          <ac:chgData name="Briggs, Quinn" userId="bd4ed5c9-a142-40f7-8e5e-68f389f6aa57" providerId="ADAL" clId="{CD937509-1679-40EF-B47F-8E7F87EA5CB3}" dt="2023-09-11T15:23:58.053" v="398" actId="6549"/>
          <ac:spMkLst>
            <pc:docMk/>
            <pc:sldMk cId="3096152865" sldId="257"/>
            <ac:spMk id="2" creationId="{C416D355-903E-B53F-6A3B-529AD647E42D}"/>
          </ac:spMkLst>
        </pc:spChg>
        <pc:spChg chg="del">
          <ac:chgData name="Briggs, Quinn" userId="bd4ed5c9-a142-40f7-8e5e-68f389f6aa57" providerId="ADAL" clId="{CD937509-1679-40EF-B47F-8E7F87EA5CB3}" dt="2023-09-09T20:51:39.214" v="154" actId="478"/>
          <ac:spMkLst>
            <pc:docMk/>
            <pc:sldMk cId="3096152865" sldId="257"/>
            <ac:spMk id="3" creationId="{F3755AC5-3880-2CC6-259E-3A7C817CB750}"/>
          </ac:spMkLst>
        </pc:spChg>
        <pc:spChg chg="add del mod">
          <ac:chgData name="Briggs, Quinn" userId="bd4ed5c9-a142-40f7-8e5e-68f389f6aa57" providerId="ADAL" clId="{CD937509-1679-40EF-B47F-8E7F87EA5CB3}" dt="2023-09-09T20:51:59.892" v="157"/>
          <ac:spMkLst>
            <pc:docMk/>
            <pc:sldMk cId="3096152865" sldId="257"/>
            <ac:spMk id="4" creationId="{06440F88-A3BC-BE8A-5550-C40D7EBEA76F}"/>
          </ac:spMkLst>
        </pc:spChg>
        <pc:spChg chg="add del mod">
          <ac:chgData name="Briggs, Quinn" userId="bd4ed5c9-a142-40f7-8e5e-68f389f6aa57" providerId="ADAL" clId="{CD937509-1679-40EF-B47F-8E7F87EA5CB3}" dt="2023-09-09T20:51:59.892" v="157"/>
          <ac:spMkLst>
            <pc:docMk/>
            <pc:sldMk cId="3096152865" sldId="257"/>
            <ac:spMk id="6" creationId="{E0DA1A1A-31F1-7081-3831-983701FDDD7F}"/>
          </ac:spMkLst>
        </pc:spChg>
        <pc:picChg chg="add del mod">
          <ac:chgData name="Briggs, Quinn" userId="bd4ed5c9-a142-40f7-8e5e-68f389f6aa57" providerId="ADAL" clId="{CD937509-1679-40EF-B47F-8E7F87EA5CB3}" dt="2023-09-09T20:51:59.892" v="157"/>
          <ac:picMkLst>
            <pc:docMk/>
            <pc:sldMk cId="3096152865" sldId="257"/>
            <ac:picMk id="5" creationId="{39FA0AF3-1AE4-77A7-74AC-BE6B9056DE38}"/>
          </ac:picMkLst>
        </pc:picChg>
      </pc:sldChg>
      <pc:sldChg chg="addSp delSp modSp new mod setBg addAnim delAnim">
        <pc:chgData name="Briggs, Quinn" userId="bd4ed5c9-a142-40f7-8e5e-68f389f6aa57" providerId="ADAL" clId="{CD937509-1679-40EF-B47F-8E7F87EA5CB3}" dt="2023-09-09T20:52:59.143" v="174" actId="404"/>
        <pc:sldMkLst>
          <pc:docMk/>
          <pc:sldMk cId="387885261" sldId="258"/>
        </pc:sldMkLst>
        <pc:spChg chg="del">
          <ac:chgData name="Briggs, Quinn" userId="bd4ed5c9-a142-40f7-8e5e-68f389f6aa57" providerId="ADAL" clId="{CD937509-1679-40EF-B47F-8E7F87EA5CB3}" dt="2023-09-09T20:52:16.595" v="160" actId="478"/>
          <ac:spMkLst>
            <pc:docMk/>
            <pc:sldMk cId="387885261" sldId="258"/>
            <ac:spMk id="2" creationId="{D08605D9-DA1B-E87C-8D82-02BFC7767F27}"/>
          </ac:spMkLst>
        </pc:spChg>
        <pc:spChg chg="del">
          <ac:chgData name="Briggs, Quinn" userId="bd4ed5c9-a142-40f7-8e5e-68f389f6aa57" providerId="ADAL" clId="{CD937509-1679-40EF-B47F-8E7F87EA5CB3}" dt="2023-09-09T20:52:16.595" v="160" actId="478"/>
          <ac:spMkLst>
            <pc:docMk/>
            <pc:sldMk cId="387885261" sldId="258"/>
            <ac:spMk id="3" creationId="{B8E281ED-BF7D-7265-9566-426B740AD731}"/>
          </ac:spMkLst>
        </pc:spChg>
        <pc:spChg chg="add del mod">
          <ac:chgData name="Briggs, Quinn" userId="bd4ed5c9-a142-40f7-8e5e-68f389f6aa57" providerId="ADAL" clId="{CD937509-1679-40EF-B47F-8E7F87EA5CB3}" dt="2023-09-09T20:52:04.742" v="159"/>
          <ac:spMkLst>
            <pc:docMk/>
            <pc:sldMk cId="387885261" sldId="258"/>
            <ac:spMk id="4" creationId="{50E0251B-E0D5-B911-6934-3E93BCD0240F}"/>
          </ac:spMkLst>
        </pc:spChg>
        <pc:spChg chg="add del mod">
          <ac:chgData name="Briggs, Quinn" userId="bd4ed5c9-a142-40f7-8e5e-68f389f6aa57" providerId="ADAL" clId="{CD937509-1679-40EF-B47F-8E7F87EA5CB3}" dt="2023-09-09T20:52:04.742" v="159"/>
          <ac:spMkLst>
            <pc:docMk/>
            <pc:sldMk cId="387885261" sldId="258"/>
            <ac:spMk id="6" creationId="{B56A5771-AA2B-5585-74AF-86D7A3E52CFB}"/>
          </ac:spMkLst>
        </pc:spChg>
        <pc:spChg chg="add mod">
          <ac:chgData name="Briggs, Quinn" userId="bd4ed5c9-a142-40f7-8e5e-68f389f6aa57" providerId="ADAL" clId="{CD937509-1679-40EF-B47F-8E7F87EA5CB3}" dt="2023-09-09T20:52:59.143" v="174" actId="404"/>
          <ac:spMkLst>
            <pc:docMk/>
            <pc:sldMk cId="387885261" sldId="258"/>
            <ac:spMk id="7" creationId="{B785174A-CA08-464A-FA03-DEAC2DD4E7C5}"/>
          </ac:spMkLst>
        </pc:spChg>
        <pc:spChg chg="add mod">
          <ac:chgData name="Briggs, Quinn" userId="bd4ed5c9-a142-40f7-8e5e-68f389f6aa57" providerId="ADAL" clId="{CD937509-1679-40EF-B47F-8E7F87EA5CB3}" dt="2023-09-09T20:52:42.321" v="167" actId="14100"/>
          <ac:spMkLst>
            <pc:docMk/>
            <pc:sldMk cId="387885261" sldId="258"/>
            <ac:spMk id="9" creationId="{47945008-5992-DBBE-826F-F6238D9465E6}"/>
          </ac:spMkLst>
        </pc:spChg>
        <pc:spChg chg="add del">
          <ac:chgData name="Briggs, Quinn" userId="bd4ed5c9-a142-40f7-8e5e-68f389f6aa57" providerId="ADAL" clId="{CD937509-1679-40EF-B47F-8E7F87EA5CB3}" dt="2023-09-09T20:52:29.474" v="164" actId="26606"/>
          <ac:spMkLst>
            <pc:docMk/>
            <pc:sldMk cId="387885261" sldId="258"/>
            <ac:spMk id="14" creationId="{572F6A24-139E-4EB5-86D2-431F42EF85CB}"/>
          </ac:spMkLst>
        </pc:spChg>
        <pc:spChg chg="add del">
          <ac:chgData name="Briggs, Quinn" userId="bd4ed5c9-a142-40f7-8e5e-68f389f6aa57" providerId="ADAL" clId="{CD937509-1679-40EF-B47F-8E7F87EA5CB3}" dt="2023-09-09T20:52:29.474" v="164" actId="26606"/>
          <ac:spMkLst>
            <pc:docMk/>
            <pc:sldMk cId="387885261" sldId="258"/>
            <ac:spMk id="22" creationId="{C9DA5B05-DD14-4860-AC45-02A8D2EE1AA5}"/>
          </ac:spMkLst>
        </pc:spChg>
        <pc:spChg chg="add">
          <ac:chgData name="Briggs, Quinn" userId="bd4ed5c9-a142-40f7-8e5e-68f389f6aa57" providerId="ADAL" clId="{CD937509-1679-40EF-B47F-8E7F87EA5CB3}" dt="2023-09-09T20:52:29.523" v="165" actId="26606"/>
          <ac:spMkLst>
            <pc:docMk/>
            <pc:sldMk cId="387885261" sldId="258"/>
            <ac:spMk id="26" creationId="{11C7711F-3983-4AB1-AFDE-96F7C06514D3}"/>
          </ac:spMkLst>
        </pc:spChg>
        <pc:spChg chg="add">
          <ac:chgData name="Briggs, Quinn" userId="bd4ed5c9-a142-40f7-8e5e-68f389f6aa57" providerId="ADAL" clId="{CD937509-1679-40EF-B47F-8E7F87EA5CB3}" dt="2023-09-09T20:52:29.523" v="165" actId="26606"/>
          <ac:spMkLst>
            <pc:docMk/>
            <pc:sldMk cId="387885261" sldId="258"/>
            <ac:spMk id="28" creationId="{B3085476-B49E-49ED-87D2-1165E69D2605}"/>
          </ac:spMkLst>
        </pc:spChg>
        <pc:grpChg chg="add del">
          <ac:chgData name="Briggs, Quinn" userId="bd4ed5c9-a142-40f7-8e5e-68f389f6aa57" providerId="ADAL" clId="{CD937509-1679-40EF-B47F-8E7F87EA5CB3}" dt="2023-09-09T20:52:29.474" v="164" actId="26606"/>
          <ac:grpSpMkLst>
            <pc:docMk/>
            <pc:sldMk cId="387885261" sldId="258"/>
            <ac:grpSpMk id="16" creationId="{3963AE85-BE5D-4975-BACF-DDDCC9C2ACDE}"/>
          </ac:grpSpMkLst>
        </pc:grpChg>
        <pc:grpChg chg="add">
          <ac:chgData name="Briggs, Quinn" userId="bd4ed5c9-a142-40f7-8e5e-68f389f6aa57" providerId="ADAL" clId="{CD937509-1679-40EF-B47F-8E7F87EA5CB3}" dt="2023-09-09T20:52:29.523" v="165" actId="26606"/>
          <ac:grpSpMkLst>
            <pc:docMk/>
            <pc:sldMk cId="387885261" sldId="258"/>
            <ac:grpSpMk id="27" creationId="{89BC9D38-9241-4F71-9B45-73827299E4C5}"/>
          </ac:grpSpMkLst>
        </pc:grpChg>
        <pc:picChg chg="add del mod">
          <ac:chgData name="Briggs, Quinn" userId="bd4ed5c9-a142-40f7-8e5e-68f389f6aa57" providerId="ADAL" clId="{CD937509-1679-40EF-B47F-8E7F87EA5CB3}" dt="2023-09-09T20:52:04.742" v="159"/>
          <ac:picMkLst>
            <pc:docMk/>
            <pc:sldMk cId="387885261" sldId="258"/>
            <ac:picMk id="5" creationId="{9E78FA70-60DD-91B2-6AB8-BCDD584573BD}"/>
          </ac:picMkLst>
        </pc:picChg>
        <pc:picChg chg="add mod">
          <ac:chgData name="Briggs, Quinn" userId="bd4ed5c9-a142-40f7-8e5e-68f389f6aa57" providerId="ADAL" clId="{CD937509-1679-40EF-B47F-8E7F87EA5CB3}" dt="2023-09-09T20:52:37.697" v="166" actId="27614"/>
          <ac:picMkLst>
            <pc:docMk/>
            <pc:sldMk cId="387885261" sldId="258"/>
            <ac:picMk id="8" creationId="{2252BDA3-A7D2-2150-568C-98E7B3C65F5F}"/>
          </ac:picMkLst>
        </pc:picChg>
        <pc:cxnChg chg="add del">
          <ac:chgData name="Briggs, Quinn" userId="bd4ed5c9-a142-40f7-8e5e-68f389f6aa57" providerId="ADAL" clId="{CD937509-1679-40EF-B47F-8E7F87EA5CB3}" dt="2023-09-09T20:52:29.474" v="164" actId="26606"/>
          <ac:cxnSpMkLst>
            <pc:docMk/>
            <pc:sldMk cId="387885261" sldId="258"/>
            <ac:cxnSpMk id="24" creationId="{36BE37AC-AD36-4C42-9B8C-C5500F4E7C63}"/>
          </ac:cxnSpMkLst>
        </pc:cxnChg>
        <pc:cxnChg chg="add">
          <ac:chgData name="Briggs, Quinn" userId="bd4ed5c9-a142-40f7-8e5e-68f389f6aa57" providerId="ADAL" clId="{CD937509-1679-40EF-B47F-8E7F87EA5CB3}" dt="2023-09-09T20:52:29.523" v="165" actId="26606"/>
          <ac:cxnSpMkLst>
            <pc:docMk/>
            <pc:sldMk cId="387885261" sldId="258"/>
            <ac:cxnSpMk id="29" creationId="{59BA5C68-DFCC-4101-8403-F96781CDDD7A}"/>
          </ac:cxnSpMkLst>
        </pc:cxnChg>
      </pc:sldChg>
      <pc:sldChg chg="addSp modSp add mod setBg">
        <pc:chgData name="Briggs, Quinn" userId="bd4ed5c9-a142-40f7-8e5e-68f389f6aa57" providerId="ADAL" clId="{CD937509-1679-40EF-B47F-8E7F87EA5CB3}" dt="2023-09-09T20:54:37.992" v="185" actId="20577"/>
        <pc:sldMkLst>
          <pc:docMk/>
          <pc:sldMk cId="3221630061" sldId="291"/>
        </pc:sldMkLst>
        <pc:spChg chg="mod">
          <ac:chgData name="Briggs, Quinn" userId="bd4ed5c9-a142-40f7-8e5e-68f389f6aa57" providerId="ADAL" clId="{CD937509-1679-40EF-B47F-8E7F87EA5CB3}" dt="2023-09-09T20:54:37.992" v="185" actId="20577"/>
          <ac:spMkLst>
            <pc:docMk/>
            <pc:sldMk cId="3221630061" sldId="291"/>
            <ac:spMk id="2" creationId="{00000000-0000-0000-0000-000000000000}"/>
          </ac:spMkLst>
        </pc:spChg>
        <pc:spChg chg="mod">
          <ac:chgData name="Briggs, Quinn" userId="bd4ed5c9-a142-40f7-8e5e-68f389f6aa57" providerId="ADAL" clId="{CD937509-1679-40EF-B47F-8E7F87EA5CB3}" dt="2023-09-09T20:54:30.441" v="184" actId="20577"/>
          <ac:spMkLst>
            <pc:docMk/>
            <pc:sldMk cId="3221630061" sldId="291"/>
            <ac:spMk id="4" creationId="{00000000-0000-0000-0000-000000000000}"/>
          </ac:spMkLst>
        </pc:spChg>
        <pc:spChg chg="add">
          <ac:chgData name="Briggs, Quinn" userId="bd4ed5c9-a142-40f7-8e5e-68f389f6aa57" providerId="ADAL" clId="{CD937509-1679-40EF-B47F-8E7F87EA5CB3}" dt="2023-09-09T20:53:49.531" v="179" actId="26606"/>
          <ac:spMkLst>
            <pc:docMk/>
            <pc:sldMk cId="3221630061" sldId="291"/>
            <ac:spMk id="21" creationId="{A440FBE6-72B7-43D4-A8EB-FDBC35FE56C6}"/>
          </ac:spMkLst>
        </pc:spChg>
        <pc:grpChg chg="add">
          <ac:chgData name="Briggs, Quinn" userId="bd4ed5c9-a142-40f7-8e5e-68f389f6aa57" providerId="ADAL" clId="{CD937509-1679-40EF-B47F-8E7F87EA5CB3}" dt="2023-09-09T20:53:49.531" v="179" actId="26606"/>
          <ac:grpSpMkLst>
            <pc:docMk/>
            <pc:sldMk cId="3221630061" sldId="291"/>
            <ac:grpSpMk id="13" creationId="{DFB5D1BB-0703-437B-BD1E-1D07F8A2730B}"/>
          </ac:grpSpMkLst>
        </pc:grpChg>
        <pc:grpChg chg="add">
          <ac:chgData name="Briggs, Quinn" userId="bd4ed5c9-a142-40f7-8e5e-68f389f6aa57" providerId="ADAL" clId="{CD937509-1679-40EF-B47F-8E7F87EA5CB3}" dt="2023-09-09T20:53:49.531" v="179" actId="26606"/>
          <ac:grpSpMkLst>
            <pc:docMk/>
            <pc:sldMk cId="3221630061" sldId="291"/>
            <ac:grpSpMk id="23" creationId="{647B8492-BC4D-4046-B35A-C38E03494068}"/>
          </ac:grpSpMkLst>
        </pc:grpChg>
        <pc:picChg chg="mod">
          <ac:chgData name="Briggs, Quinn" userId="bd4ed5c9-a142-40f7-8e5e-68f389f6aa57" providerId="ADAL" clId="{CD937509-1679-40EF-B47F-8E7F87EA5CB3}" dt="2023-09-09T20:53:49.531" v="179" actId="26606"/>
          <ac:picMkLst>
            <pc:docMk/>
            <pc:sldMk cId="3221630061" sldId="291"/>
            <ac:picMk id="8" creationId="{C7F5C0EC-46F6-E4EE-235B-FA8C4D675BE1}"/>
          </ac:picMkLst>
        </pc:picChg>
        <pc:cxnChg chg="add">
          <ac:chgData name="Briggs, Quinn" userId="bd4ed5c9-a142-40f7-8e5e-68f389f6aa57" providerId="ADAL" clId="{CD937509-1679-40EF-B47F-8E7F87EA5CB3}" dt="2023-09-09T20:53:49.531" v="179" actId="26606"/>
          <ac:cxnSpMkLst>
            <pc:docMk/>
            <pc:sldMk cId="3221630061" sldId="291"/>
            <ac:cxnSpMk id="19" creationId="{883F92AF-2403-4558-B1D7-72130A1E4BC7}"/>
          </ac:cxnSpMkLst>
        </pc:cxnChg>
        <pc:cxnChg chg="add">
          <ac:chgData name="Briggs, Quinn" userId="bd4ed5c9-a142-40f7-8e5e-68f389f6aa57" providerId="ADAL" clId="{CD937509-1679-40EF-B47F-8E7F87EA5CB3}" dt="2023-09-09T20:53:49.531" v="179" actId="26606"/>
          <ac:cxnSpMkLst>
            <pc:docMk/>
            <pc:sldMk cId="3221630061" sldId="291"/>
            <ac:cxnSpMk id="29" creationId="{16652DC1-CA18-4263-AC06-BAB0B05EC783}"/>
          </ac:cxnSpMkLst>
        </pc:cxnChg>
      </pc:sldChg>
      <pc:sldChg chg="addSp delSp modSp add mod setBg">
        <pc:chgData name="Briggs, Quinn" userId="bd4ed5c9-a142-40f7-8e5e-68f389f6aa57" providerId="ADAL" clId="{CD937509-1679-40EF-B47F-8E7F87EA5CB3}" dt="2023-09-09T20:55:11.475" v="188" actId="26606"/>
        <pc:sldMkLst>
          <pc:docMk/>
          <pc:sldMk cId="3037007145" sldId="293"/>
        </pc:sldMkLst>
        <pc:spChg chg="mod">
          <ac:chgData name="Briggs, Quinn" userId="bd4ed5c9-a142-40f7-8e5e-68f389f6aa57" providerId="ADAL" clId="{CD937509-1679-40EF-B47F-8E7F87EA5CB3}" dt="2023-09-09T20:55:11.475" v="188" actId="26606"/>
          <ac:spMkLst>
            <pc:docMk/>
            <pc:sldMk cId="3037007145" sldId="293"/>
            <ac:spMk id="13" creationId="{00000000-0000-0000-0000-000000000000}"/>
          </ac:spMkLst>
        </pc:spChg>
        <pc:spChg chg="del">
          <ac:chgData name="Briggs, Quinn" userId="bd4ed5c9-a142-40f7-8e5e-68f389f6aa57" providerId="ADAL" clId="{CD937509-1679-40EF-B47F-8E7F87EA5CB3}" dt="2023-09-09T20:55:01.785" v="187" actId="478"/>
          <ac:spMkLst>
            <pc:docMk/>
            <pc:sldMk cId="3037007145" sldId="293"/>
            <ac:spMk id="20" creationId="{7E6D210E-AA2F-F922-A760-A27F34769763}"/>
          </ac:spMkLst>
        </pc:spChg>
        <pc:spChg chg="add">
          <ac:chgData name="Briggs, Quinn" userId="bd4ed5c9-a142-40f7-8e5e-68f389f6aa57" providerId="ADAL" clId="{CD937509-1679-40EF-B47F-8E7F87EA5CB3}" dt="2023-09-09T20:55:11.475" v="188" actId="26606"/>
          <ac:spMkLst>
            <pc:docMk/>
            <pc:sldMk cId="3037007145" sldId="293"/>
            <ac:spMk id="29" creationId="{52BE4420-3B5F-4549-8B4A-77855B8215EC}"/>
          </ac:spMkLst>
        </pc:spChg>
        <pc:spChg chg="add">
          <ac:chgData name="Briggs, Quinn" userId="bd4ed5c9-a142-40f7-8e5e-68f389f6aa57" providerId="ADAL" clId="{CD937509-1679-40EF-B47F-8E7F87EA5CB3}" dt="2023-09-09T20:55:11.475" v="188" actId="26606"/>
          <ac:spMkLst>
            <pc:docMk/>
            <pc:sldMk cId="3037007145" sldId="293"/>
            <ac:spMk id="31" creationId="{A75876F6-95D4-48CB-8E3E-4401A96E25A4}"/>
          </ac:spMkLst>
        </pc:spChg>
        <pc:spChg chg="add">
          <ac:chgData name="Briggs, Quinn" userId="bd4ed5c9-a142-40f7-8e5e-68f389f6aa57" providerId="ADAL" clId="{CD937509-1679-40EF-B47F-8E7F87EA5CB3}" dt="2023-09-09T20:55:11.475" v="188" actId="26606"/>
          <ac:spMkLst>
            <pc:docMk/>
            <pc:sldMk cId="3037007145" sldId="293"/>
            <ac:spMk id="33" creationId="{D1B84719-90BB-4D0C-92D8-61DC5512B34B}"/>
          </ac:spMkLst>
        </pc:spChg>
        <pc:spChg chg="add">
          <ac:chgData name="Briggs, Quinn" userId="bd4ed5c9-a142-40f7-8e5e-68f389f6aa57" providerId="ADAL" clId="{CD937509-1679-40EF-B47F-8E7F87EA5CB3}" dt="2023-09-09T20:55:11.475" v="188" actId="26606"/>
          <ac:spMkLst>
            <pc:docMk/>
            <pc:sldMk cId="3037007145" sldId="293"/>
            <ac:spMk id="35" creationId="{7B407EC4-5D16-4845-9840-4E28622B6568}"/>
          </ac:spMkLst>
        </pc:spChg>
        <pc:grpChg chg="add">
          <ac:chgData name="Briggs, Quinn" userId="bd4ed5c9-a142-40f7-8e5e-68f389f6aa57" providerId="ADAL" clId="{CD937509-1679-40EF-B47F-8E7F87EA5CB3}" dt="2023-09-09T20:55:11.475" v="188" actId="26606"/>
          <ac:grpSpMkLst>
            <pc:docMk/>
            <pc:sldMk cId="3037007145" sldId="293"/>
            <ac:grpSpMk id="21" creationId="{C93797FD-7F0A-483E-966E-7FE88F8D8798}"/>
          </ac:grpSpMkLst>
        </pc:grpChg>
        <pc:graphicFrameChg chg="mod modGraphic">
          <ac:chgData name="Briggs, Quinn" userId="bd4ed5c9-a142-40f7-8e5e-68f389f6aa57" providerId="ADAL" clId="{CD937509-1679-40EF-B47F-8E7F87EA5CB3}" dt="2023-09-09T20:55:11.475" v="188" actId="26606"/>
          <ac:graphicFrameMkLst>
            <pc:docMk/>
            <pc:sldMk cId="3037007145" sldId="293"/>
            <ac:graphicFrameMk id="16" creationId="{FC13F3D5-D5A8-367A-53EC-4CD7034E0F65}"/>
          </ac:graphicFrameMkLst>
        </pc:graphicFrameChg>
        <pc:cxnChg chg="add">
          <ac:chgData name="Briggs, Quinn" userId="bd4ed5c9-a142-40f7-8e5e-68f389f6aa57" providerId="ADAL" clId="{CD937509-1679-40EF-B47F-8E7F87EA5CB3}" dt="2023-09-09T20:55:11.475" v="188" actId="26606"/>
          <ac:cxnSpMkLst>
            <pc:docMk/>
            <pc:sldMk cId="3037007145" sldId="293"/>
            <ac:cxnSpMk id="27" creationId="{DDB3BAEE-5BE4-4B17-A2DA-B334759C47AB}"/>
          </ac:cxnSpMkLst>
        </pc:cxnChg>
      </pc:sldChg>
      <pc:sldChg chg="new del">
        <pc:chgData name="Briggs, Quinn" userId="bd4ed5c9-a142-40f7-8e5e-68f389f6aa57" providerId="ADAL" clId="{CD937509-1679-40EF-B47F-8E7F87EA5CB3}" dt="2023-09-09T21:01:33" v="190" actId="47"/>
        <pc:sldMkLst>
          <pc:docMk/>
          <pc:sldMk cId="3880782351" sldId="294"/>
        </pc:sldMkLst>
      </pc:sldChg>
      <pc:sldChg chg="addSp delSp modSp new mod">
        <pc:chgData name="Briggs, Quinn" userId="bd4ed5c9-a142-40f7-8e5e-68f389f6aa57" providerId="ADAL" clId="{CD937509-1679-40EF-B47F-8E7F87EA5CB3}" dt="2023-09-11T15:44:52.345" v="881" actId="20577"/>
        <pc:sldMkLst>
          <pc:docMk/>
          <pc:sldMk cId="4040558985" sldId="294"/>
        </pc:sldMkLst>
        <pc:spChg chg="mod">
          <ac:chgData name="Briggs, Quinn" userId="bd4ed5c9-a142-40f7-8e5e-68f389f6aa57" providerId="ADAL" clId="{CD937509-1679-40EF-B47F-8E7F87EA5CB3}" dt="2023-09-11T15:44:52.345" v="881" actId="20577"/>
          <ac:spMkLst>
            <pc:docMk/>
            <pc:sldMk cId="4040558985" sldId="294"/>
            <ac:spMk id="2" creationId="{C50B868D-67BA-8007-986B-89D5D46B55AC}"/>
          </ac:spMkLst>
        </pc:spChg>
        <pc:spChg chg="del">
          <ac:chgData name="Briggs, Quinn" userId="bd4ed5c9-a142-40f7-8e5e-68f389f6aa57" providerId="ADAL" clId="{CD937509-1679-40EF-B47F-8E7F87EA5CB3}" dt="2023-09-09T21:03:56.369" v="222" actId="931"/>
          <ac:spMkLst>
            <pc:docMk/>
            <pc:sldMk cId="4040558985" sldId="294"/>
            <ac:spMk id="3" creationId="{3C52A98E-7333-E650-30F7-B3F4B91EB455}"/>
          </ac:spMkLst>
        </pc:spChg>
        <pc:picChg chg="add mod">
          <ac:chgData name="Briggs, Quinn" userId="bd4ed5c9-a142-40f7-8e5e-68f389f6aa57" providerId="ADAL" clId="{CD937509-1679-40EF-B47F-8E7F87EA5CB3}" dt="2023-09-09T21:04:00.450" v="224" actId="962"/>
          <ac:picMkLst>
            <pc:docMk/>
            <pc:sldMk cId="4040558985" sldId="294"/>
            <ac:picMk id="5" creationId="{CCA7C2E8-75A6-0054-4AC8-0924CE296CF7}"/>
          </ac:picMkLst>
        </pc:picChg>
      </pc:sldChg>
      <pc:sldChg chg="addSp delSp modSp new mod setBg">
        <pc:chgData name="Briggs, Quinn" userId="bd4ed5c9-a142-40f7-8e5e-68f389f6aa57" providerId="ADAL" clId="{CD937509-1679-40EF-B47F-8E7F87EA5CB3}" dt="2023-09-11T15:28:40.374" v="465" actId="20577"/>
        <pc:sldMkLst>
          <pc:docMk/>
          <pc:sldMk cId="3170732571" sldId="295"/>
        </pc:sldMkLst>
        <pc:spChg chg="mod">
          <ac:chgData name="Briggs, Quinn" userId="bd4ed5c9-a142-40f7-8e5e-68f389f6aa57" providerId="ADAL" clId="{CD937509-1679-40EF-B47F-8E7F87EA5CB3}" dt="2023-09-11T15:28:40.374" v="465" actId="20577"/>
          <ac:spMkLst>
            <pc:docMk/>
            <pc:sldMk cId="3170732571" sldId="295"/>
            <ac:spMk id="2" creationId="{7614ADE1-DC74-6001-2B4B-95D20EF87FE1}"/>
          </ac:spMkLst>
        </pc:spChg>
        <pc:spChg chg="del">
          <ac:chgData name="Briggs, Quinn" userId="bd4ed5c9-a142-40f7-8e5e-68f389f6aa57" providerId="ADAL" clId="{CD937509-1679-40EF-B47F-8E7F87EA5CB3}" dt="2023-09-09T21:03:02.163" v="217" actId="931"/>
          <ac:spMkLst>
            <pc:docMk/>
            <pc:sldMk cId="3170732571" sldId="295"/>
            <ac:spMk id="3" creationId="{3333486A-59AF-B584-1E9B-2D1FCFF7C9A4}"/>
          </ac:spMkLst>
        </pc:spChg>
        <pc:spChg chg="add mod">
          <ac:chgData name="Briggs, Quinn" userId="bd4ed5c9-a142-40f7-8e5e-68f389f6aa57" providerId="ADAL" clId="{CD937509-1679-40EF-B47F-8E7F87EA5CB3}" dt="2023-09-11T15:28:29.592" v="453" actId="26606"/>
          <ac:spMkLst>
            <pc:docMk/>
            <pc:sldMk cId="3170732571" sldId="295"/>
            <ac:spMk id="6" creationId="{6250EF0C-D5DD-2350-A420-C1AAE8AD6F19}"/>
          </ac:spMkLst>
        </pc:spChg>
        <pc:spChg chg="add del">
          <ac:chgData name="Briggs, Quinn" userId="bd4ed5c9-a142-40f7-8e5e-68f389f6aa57" providerId="ADAL" clId="{CD937509-1679-40EF-B47F-8E7F87EA5CB3}" dt="2023-09-09T21:03:17.988" v="221" actId="478"/>
          <ac:spMkLst>
            <pc:docMk/>
            <pc:sldMk cId="3170732571" sldId="295"/>
            <ac:spMk id="10" creationId="{9760A13E-053C-D147-A5F3-F955D3C92D27}"/>
          </ac:spMkLst>
        </pc:spChg>
        <pc:spChg chg="add del">
          <ac:chgData name="Briggs, Quinn" userId="bd4ed5c9-a142-40f7-8e5e-68f389f6aa57" providerId="ADAL" clId="{CD937509-1679-40EF-B47F-8E7F87EA5CB3}" dt="2023-09-11T15:28:29.592" v="453" actId="26606"/>
          <ac:spMkLst>
            <pc:docMk/>
            <pc:sldMk cId="3170732571" sldId="295"/>
            <ac:spMk id="13" creationId="{7E61F402-3445-458A-9A2B-D28FD288390C}"/>
          </ac:spMkLst>
        </pc:spChg>
        <pc:spChg chg="add">
          <ac:chgData name="Briggs, Quinn" userId="bd4ed5c9-a142-40f7-8e5e-68f389f6aa57" providerId="ADAL" clId="{CD937509-1679-40EF-B47F-8E7F87EA5CB3}" dt="2023-09-11T15:28:29.592" v="453" actId="26606"/>
          <ac:spMkLst>
            <pc:docMk/>
            <pc:sldMk cId="3170732571" sldId="295"/>
            <ac:spMk id="34" creationId="{1755C732-3264-4614-8316-41F75483710B}"/>
          </ac:spMkLst>
        </pc:spChg>
        <pc:spChg chg="add">
          <ac:chgData name="Briggs, Quinn" userId="bd4ed5c9-a142-40f7-8e5e-68f389f6aa57" providerId="ADAL" clId="{CD937509-1679-40EF-B47F-8E7F87EA5CB3}" dt="2023-09-11T15:28:29.592" v="453" actId="26606"/>
          <ac:spMkLst>
            <pc:docMk/>
            <pc:sldMk cId="3170732571" sldId="295"/>
            <ac:spMk id="42" creationId="{4AD786D6-2C42-45AF-888B-F2038C4D0A70}"/>
          </ac:spMkLst>
        </pc:spChg>
        <pc:grpChg chg="add del">
          <ac:chgData name="Briggs, Quinn" userId="bd4ed5c9-a142-40f7-8e5e-68f389f6aa57" providerId="ADAL" clId="{CD937509-1679-40EF-B47F-8E7F87EA5CB3}" dt="2023-09-11T15:28:29.592" v="453" actId="26606"/>
          <ac:grpSpMkLst>
            <pc:docMk/>
            <pc:sldMk cId="3170732571" sldId="295"/>
            <ac:grpSpMk id="15" creationId="{A673C096-95AE-4644-B76C-1DF1B667DC44}"/>
          </ac:grpSpMkLst>
        </pc:grpChg>
        <pc:grpChg chg="add">
          <ac:chgData name="Briggs, Quinn" userId="bd4ed5c9-a142-40f7-8e5e-68f389f6aa57" providerId="ADAL" clId="{CD937509-1679-40EF-B47F-8E7F87EA5CB3}" dt="2023-09-11T15:28:29.592" v="453" actId="26606"/>
          <ac:grpSpMkLst>
            <pc:docMk/>
            <pc:sldMk cId="3170732571" sldId="295"/>
            <ac:grpSpMk id="26" creationId="{749C117F-F390-437B-ADB0-57E87EFF34F5}"/>
          </ac:grpSpMkLst>
        </pc:grpChg>
        <pc:grpChg chg="add">
          <ac:chgData name="Briggs, Quinn" userId="bd4ed5c9-a142-40f7-8e5e-68f389f6aa57" providerId="ADAL" clId="{CD937509-1679-40EF-B47F-8E7F87EA5CB3}" dt="2023-09-11T15:28:29.592" v="453" actId="26606"/>
          <ac:grpSpMkLst>
            <pc:docMk/>
            <pc:sldMk cId="3170732571" sldId="295"/>
            <ac:grpSpMk id="36" creationId="{59C7C6ED-4EA1-4532-A820-59A8ADEEE0F9}"/>
          </ac:grpSpMkLst>
        </pc:grpChg>
        <pc:picChg chg="add mod">
          <ac:chgData name="Briggs, Quinn" userId="bd4ed5c9-a142-40f7-8e5e-68f389f6aa57" providerId="ADAL" clId="{CD937509-1679-40EF-B47F-8E7F87EA5CB3}" dt="2023-09-11T15:28:29.592" v="453" actId="26606"/>
          <ac:picMkLst>
            <pc:docMk/>
            <pc:sldMk cId="3170732571" sldId="295"/>
            <ac:picMk id="5" creationId="{3FB797E2-F074-97A1-BD72-FA102613E9AF}"/>
          </ac:picMkLst>
        </pc:picChg>
        <pc:cxnChg chg="add del">
          <ac:chgData name="Briggs, Quinn" userId="bd4ed5c9-a142-40f7-8e5e-68f389f6aa57" providerId="ADAL" clId="{CD937509-1679-40EF-B47F-8E7F87EA5CB3}" dt="2023-09-11T15:28:29.592" v="453" actId="26606"/>
          <ac:cxnSpMkLst>
            <pc:docMk/>
            <pc:sldMk cId="3170732571" sldId="295"/>
            <ac:cxnSpMk id="21" creationId="{2BE880E9-2B86-4CDB-B5B7-308745CDD19D}"/>
          </ac:cxnSpMkLst>
        </pc:cxnChg>
        <pc:cxnChg chg="add">
          <ac:chgData name="Briggs, Quinn" userId="bd4ed5c9-a142-40f7-8e5e-68f389f6aa57" providerId="ADAL" clId="{CD937509-1679-40EF-B47F-8E7F87EA5CB3}" dt="2023-09-11T15:28:29.592" v="453" actId="26606"/>
          <ac:cxnSpMkLst>
            <pc:docMk/>
            <pc:sldMk cId="3170732571" sldId="295"/>
            <ac:cxnSpMk id="32" creationId="{20742BC3-654B-4E41-9A6A-73A42E477639}"/>
          </ac:cxnSpMkLst>
        </pc:cxnChg>
        <pc:cxnChg chg="add">
          <ac:chgData name="Briggs, Quinn" userId="bd4ed5c9-a142-40f7-8e5e-68f389f6aa57" providerId="ADAL" clId="{CD937509-1679-40EF-B47F-8E7F87EA5CB3}" dt="2023-09-11T15:28:29.592" v="453" actId="26606"/>
          <ac:cxnSpMkLst>
            <pc:docMk/>
            <pc:sldMk cId="3170732571" sldId="295"/>
            <ac:cxnSpMk id="44" creationId="{B8D6659D-FA60-4C6D-A9F6-063E294AA159}"/>
          </ac:cxnSpMkLst>
        </pc:cxnChg>
      </pc:sldChg>
      <pc:sldChg chg="addSp modSp new mod">
        <pc:chgData name="Briggs, Quinn" userId="bd4ed5c9-a142-40f7-8e5e-68f389f6aa57" providerId="ADAL" clId="{CD937509-1679-40EF-B47F-8E7F87EA5CB3}" dt="2023-09-11T16:49:17.853" v="1181" actId="20577"/>
        <pc:sldMkLst>
          <pc:docMk/>
          <pc:sldMk cId="3786586010" sldId="296"/>
        </pc:sldMkLst>
        <pc:spChg chg="mod">
          <ac:chgData name="Briggs, Quinn" userId="bd4ed5c9-a142-40f7-8e5e-68f389f6aa57" providerId="ADAL" clId="{CD937509-1679-40EF-B47F-8E7F87EA5CB3}" dt="2023-09-11T16:49:17.853" v="1181" actId="20577"/>
          <ac:spMkLst>
            <pc:docMk/>
            <pc:sldMk cId="3786586010" sldId="296"/>
            <ac:spMk id="2" creationId="{23AD847F-58BA-B2F4-DDBC-3C47BFED7804}"/>
          </ac:spMkLst>
        </pc:spChg>
        <pc:picChg chg="add mod">
          <ac:chgData name="Briggs, Quinn" userId="bd4ed5c9-a142-40f7-8e5e-68f389f6aa57" providerId="ADAL" clId="{CD937509-1679-40EF-B47F-8E7F87EA5CB3}" dt="2023-09-11T14:45:46.926" v="255" actId="1076"/>
          <ac:picMkLst>
            <pc:docMk/>
            <pc:sldMk cId="3786586010" sldId="296"/>
            <ac:picMk id="4" creationId="{D08597A9-D7F7-0049-4BB9-32FB52554C20}"/>
          </ac:picMkLst>
        </pc:picChg>
      </pc:sldChg>
      <pc:sldChg chg="new del">
        <pc:chgData name="Briggs, Quinn" userId="bd4ed5c9-a142-40f7-8e5e-68f389f6aa57" providerId="ADAL" clId="{CD937509-1679-40EF-B47F-8E7F87EA5CB3}" dt="2023-09-11T14:44:12.921" v="226" actId="47"/>
        <pc:sldMkLst>
          <pc:docMk/>
          <pc:sldMk cId="4020415873" sldId="296"/>
        </pc:sldMkLst>
      </pc:sldChg>
      <pc:sldChg chg="addSp delSp modSp add mod">
        <pc:chgData name="Briggs, Quinn" userId="bd4ed5c9-a142-40f7-8e5e-68f389f6aa57" providerId="ADAL" clId="{CD937509-1679-40EF-B47F-8E7F87EA5CB3}" dt="2023-09-11T14:47:08.578" v="262" actId="1076"/>
        <pc:sldMkLst>
          <pc:docMk/>
          <pc:sldMk cId="574806816" sldId="297"/>
        </pc:sldMkLst>
        <pc:spChg chg="mod">
          <ac:chgData name="Briggs, Quinn" userId="bd4ed5c9-a142-40f7-8e5e-68f389f6aa57" providerId="ADAL" clId="{CD937509-1679-40EF-B47F-8E7F87EA5CB3}" dt="2023-09-11T14:46:50.032" v="259"/>
          <ac:spMkLst>
            <pc:docMk/>
            <pc:sldMk cId="574806816" sldId="297"/>
            <ac:spMk id="2" creationId="{23AD847F-58BA-B2F4-DDBC-3C47BFED7804}"/>
          </ac:spMkLst>
        </pc:spChg>
        <pc:picChg chg="del">
          <ac:chgData name="Briggs, Quinn" userId="bd4ed5c9-a142-40f7-8e5e-68f389f6aa57" providerId="ADAL" clId="{CD937509-1679-40EF-B47F-8E7F87EA5CB3}" dt="2023-09-11T14:47:03.695" v="260" actId="478"/>
          <ac:picMkLst>
            <pc:docMk/>
            <pc:sldMk cId="574806816" sldId="297"/>
            <ac:picMk id="4" creationId="{D08597A9-D7F7-0049-4BB9-32FB52554C20}"/>
          </ac:picMkLst>
        </pc:picChg>
        <pc:picChg chg="add mod">
          <ac:chgData name="Briggs, Quinn" userId="bd4ed5c9-a142-40f7-8e5e-68f389f6aa57" providerId="ADAL" clId="{CD937509-1679-40EF-B47F-8E7F87EA5CB3}" dt="2023-09-11T14:47:08.578" v="262" actId="1076"/>
          <ac:picMkLst>
            <pc:docMk/>
            <pc:sldMk cId="574806816" sldId="297"/>
            <ac:picMk id="5" creationId="{66924B60-EAB1-A8B2-728A-56B741B45C0E}"/>
          </ac:picMkLst>
        </pc:picChg>
      </pc:sldChg>
      <pc:sldChg chg="addSp delSp modSp new mod modAnim">
        <pc:chgData name="Briggs, Quinn" userId="bd4ed5c9-a142-40f7-8e5e-68f389f6aa57" providerId="ADAL" clId="{CD937509-1679-40EF-B47F-8E7F87EA5CB3}" dt="2023-09-11T15:01:25.383" v="316" actId="20577"/>
        <pc:sldMkLst>
          <pc:docMk/>
          <pc:sldMk cId="3276650758" sldId="298"/>
        </pc:sldMkLst>
        <pc:spChg chg="mod">
          <ac:chgData name="Briggs, Quinn" userId="bd4ed5c9-a142-40f7-8e5e-68f389f6aa57" providerId="ADAL" clId="{CD937509-1679-40EF-B47F-8E7F87EA5CB3}" dt="2023-09-11T15:01:25.383" v="316" actId="20577"/>
          <ac:spMkLst>
            <pc:docMk/>
            <pc:sldMk cId="3276650758" sldId="298"/>
            <ac:spMk id="2" creationId="{374D553B-1438-0ADD-DF02-7B87CDD53BFA}"/>
          </ac:spMkLst>
        </pc:spChg>
        <pc:spChg chg="del">
          <ac:chgData name="Briggs, Quinn" userId="bd4ed5c9-a142-40f7-8e5e-68f389f6aa57" providerId="ADAL" clId="{CD937509-1679-40EF-B47F-8E7F87EA5CB3}" dt="2023-09-11T14:59:45.027" v="301"/>
          <ac:spMkLst>
            <pc:docMk/>
            <pc:sldMk cId="3276650758" sldId="298"/>
            <ac:spMk id="3" creationId="{357C0B5D-B7A0-9C73-6DAB-102B0C6085B5}"/>
          </ac:spMkLst>
        </pc:spChg>
        <pc:picChg chg="add mod">
          <ac:chgData name="Briggs, Quinn" userId="bd4ed5c9-a142-40f7-8e5e-68f389f6aa57" providerId="ADAL" clId="{CD937509-1679-40EF-B47F-8E7F87EA5CB3}" dt="2023-09-11T14:59:45.027" v="301"/>
          <ac:picMkLst>
            <pc:docMk/>
            <pc:sldMk cId="3276650758" sldId="298"/>
            <ac:picMk id="4" creationId="{DD3F67F7-9460-FDB7-A3DF-410E3130CA2C}"/>
          </ac:picMkLst>
        </pc:picChg>
      </pc:sldChg>
      <pc:sldChg chg="addSp modSp new del mod">
        <pc:chgData name="Briggs, Quinn" userId="bd4ed5c9-a142-40f7-8e5e-68f389f6aa57" providerId="ADAL" clId="{CD937509-1679-40EF-B47F-8E7F87EA5CB3}" dt="2023-09-11T15:42:49.160" v="579" actId="47"/>
        <pc:sldMkLst>
          <pc:docMk/>
          <pc:sldMk cId="3216124254" sldId="299"/>
        </pc:sldMkLst>
        <pc:spChg chg="mod">
          <ac:chgData name="Briggs, Quinn" userId="bd4ed5c9-a142-40f7-8e5e-68f389f6aa57" providerId="ADAL" clId="{CD937509-1679-40EF-B47F-8E7F87EA5CB3}" dt="2023-09-11T15:03:52.383" v="357" actId="20577"/>
          <ac:spMkLst>
            <pc:docMk/>
            <pc:sldMk cId="3216124254" sldId="299"/>
            <ac:spMk id="2" creationId="{E76C070F-4EF1-A3E2-DC75-EEA15AD2C07E}"/>
          </ac:spMkLst>
        </pc:spChg>
        <pc:picChg chg="add mod">
          <ac:chgData name="Briggs, Quinn" userId="bd4ed5c9-a142-40f7-8e5e-68f389f6aa57" providerId="ADAL" clId="{CD937509-1679-40EF-B47F-8E7F87EA5CB3}" dt="2023-09-11T15:05:59.080" v="360" actId="1076"/>
          <ac:picMkLst>
            <pc:docMk/>
            <pc:sldMk cId="3216124254" sldId="299"/>
            <ac:picMk id="1026" creationId="{45131D64-28E9-5473-7813-8E31F4D7D895}"/>
          </ac:picMkLst>
        </pc:picChg>
      </pc:sldChg>
      <pc:sldChg chg="addSp modSp new del mod modAnim">
        <pc:chgData name="Briggs, Quinn" userId="bd4ed5c9-a142-40f7-8e5e-68f389f6aa57" providerId="ADAL" clId="{CD937509-1679-40EF-B47F-8E7F87EA5CB3}" dt="2023-09-11T15:26:20.356" v="445" actId="47"/>
        <pc:sldMkLst>
          <pc:docMk/>
          <pc:sldMk cId="1126875506" sldId="300"/>
        </pc:sldMkLst>
        <pc:spChg chg="mod">
          <ac:chgData name="Briggs, Quinn" userId="bd4ed5c9-a142-40f7-8e5e-68f389f6aa57" providerId="ADAL" clId="{CD937509-1679-40EF-B47F-8E7F87EA5CB3}" dt="2023-09-11T15:25:41.541" v="440" actId="20577"/>
          <ac:spMkLst>
            <pc:docMk/>
            <pc:sldMk cId="1126875506" sldId="300"/>
            <ac:spMk id="2" creationId="{0BB6D4E1-D22A-1296-3046-F9E20EFFAC23}"/>
          </ac:spMkLst>
        </pc:spChg>
        <pc:picChg chg="add mod">
          <ac:chgData name="Briggs, Quinn" userId="bd4ed5c9-a142-40f7-8e5e-68f389f6aa57" providerId="ADAL" clId="{CD937509-1679-40EF-B47F-8E7F87EA5CB3}" dt="2023-09-11T15:26:17.689" v="444"/>
          <ac:picMkLst>
            <pc:docMk/>
            <pc:sldMk cId="1126875506" sldId="300"/>
            <ac:picMk id="3" creationId="{EC1BE324-1157-4100-F28C-866F3346C537}"/>
          </ac:picMkLst>
        </pc:picChg>
      </pc:sldChg>
      <pc:sldChg chg="addSp delSp modSp new mod modAnim">
        <pc:chgData name="Briggs, Quinn" userId="bd4ed5c9-a142-40f7-8e5e-68f389f6aa57" providerId="ADAL" clId="{CD937509-1679-40EF-B47F-8E7F87EA5CB3}" dt="2023-09-11T15:26:47.245" v="451" actId="14100"/>
        <pc:sldMkLst>
          <pc:docMk/>
          <pc:sldMk cId="1209226740" sldId="300"/>
        </pc:sldMkLst>
        <pc:spChg chg="add del">
          <ac:chgData name="Briggs, Quinn" userId="bd4ed5c9-a142-40f7-8e5e-68f389f6aa57" providerId="ADAL" clId="{CD937509-1679-40EF-B47F-8E7F87EA5CB3}" dt="2023-09-11T15:26:26.021" v="448" actId="22"/>
          <ac:spMkLst>
            <pc:docMk/>
            <pc:sldMk cId="1209226740" sldId="300"/>
            <ac:spMk id="3" creationId="{02270574-154D-9D98-2D1F-A2802216D15B}"/>
          </ac:spMkLst>
        </pc:spChg>
        <pc:picChg chg="add mod">
          <ac:chgData name="Briggs, Quinn" userId="bd4ed5c9-a142-40f7-8e5e-68f389f6aa57" providerId="ADAL" clId="{CD937509-1679-40EF-B47F-8E7F87EA5CB3}" dt="2023-09-11T15:26:47.245" v="451" actId="14100"/>
          <ac:picMkLst>
            <pc:docMk/>
            <pc:sldMk cId="1209226740" sldId="300"/>
            <ac:picMk id="4" creationId="{9576D48E-5C63-8197-C020-1013FF4A9040}"/>
          </ac:picMkLst>
        </pc:picChg>
      </pc:sldChg>
      <pc:sldChg chg="modSp add del mod">
        <pc:chgData name="Briggs, Quinn" userId="bd4ed5c9-a142-40f7-8e5e-68f389f6aa57" providerId="ADAL" clId="{CD937509-1679-40EF-B47F-8E7F87EA5CB3}" dt="2023-09-11T15:22:44.686" v="372" actId="47"/>
        <pc:sldMkLst>
          <pc:docMk/>
          <pc:sldMk cId="3329719916" sldId="300"/>
        </pc:sldMkLst>
        <pc:spChg chg="mod">
          <ac:chgData name="Briggs, Quinn" userId="bd4ed5c9-a142-40f7-8e5e-68f389f6aa57" providerId="ADAL" clId="{CD937509-1679-40EF-B47F-8E7F87EA5CB3}" dt="2023-09-11T15:13:46.936" v="371" actId="20577"/>
          <ac:spMkLst>
            <pc:docMk/>
            <pc:sldMk cId="3329719916" sldId="300"/>
            <ac:spMk id="2" creationId="{C416D355-903E-B53F-6A3B-529AD647E42D}"/>
          </ac:spMkLst>
        </pc:spChg>
      </pc:sldChg>
      <pc:sldChg chg="addSp delSp modSp new mod delAnim modAnim">
        <pc:chgData name="Briggs, Quinn" userId="bd4ed5c9-a142-40f7-8e5e-68f389f6aa57" providerId="ADAL" clId="{CD937509-1679-40EF-B47F-8E7F87EA5CB3}" dt="2023-09-11T15:37:49.831" v="510" actId="14100"/>
        <pc:sldMkLst>
          <pc:docMk/>
          <pc:sldMk cId="39203604" sldId="301"/>
        </pc:sldMkLst>
        <pc:picChg chg="add del mod">
          <ac:chgData name="Briggs, Quinn" userId="bd4ed5c9-a142-40f7-8e5e-68f389f6aa57" providerId="ADAL" clId="{CD937509-1679-40EF-B47F-8E7F87EA5CB3}" dt="2023-09-11T15:37:29.494" v="507" actId="478"/>
          <ac:picMkLst>
            <pc:docMk/>
            <pc:sldMk cId="39203604" sldId="301"/>
            <ac:picMk id="2" creationId="{66D53B8A-CED6-DC46-F57B-54003F92419D}"/>
          </ac:picMkLst>
        </pc:picChg>
        <pc:picChg chg="add mod">
          <ac:chgData name="Briggs, Quinn" userId="bd4ed5c9-a142-40f7-8e5e-68f389f6aa57" providerId="ADAL" clId="{CD937509-1679-40EF-B47F-8E7F87EA5CB3}" dt="2023-09-11T15:37:49.831" v="510" actId="14100"/>
          <ac:picMkLst>
            <pc:docMk/>
            <pc:sldMk cId="39203604" sldId="301"/>
            <ac:picMk id="3" creationId="{8F426024-0E33-C46A-950B-6801FF757EF6}"/>
          </ac:picMkLst>
        </pc:picChg>
      </pc:sldChg>
      <pc:sldChg chg="modSp new mod">
        <pc:chgData name="Briggs, Quinn" userId="bd4ed5c9-a142-40f7-8e5e-68f389f6aa57" providerId="ADAL" clId="{CD937509-1679-40EF-B47F-8E7F87EA5CB3}" dt="2023-09-11T15:39:08.811" v="520" actId="20577"/>
        <pc:sldMkLst>
          <pc:docMk/>
          <pc:sldMk cId="3748833527" sldId="302"/>
        </pc:sldMkLst>
        <pc:spChg chg="mod">
          <ac:chgData name="Briggs, Quinn" userId="bd4ed5c9-a142-40f7-8e5e-68f389f6aa57" providerId="ADAL" clId="{CD937509-1679-40EF-B47F-8E7F87EA5CB3}" dt="2023-09-11T15:39:08.811" v="520" actId="20577"/>
          <ac:spMkLst>
            <pc:docMk/>
            <pc:sldMk cId="3748833527" sldId="302"/>
            <ac:spMk id="2" creationId="{88D11400-AE5F-868A-D8A8-B4C29E0D1F67}"/>
          </ac:spMkLst>
        </pc:spChg>
      </pc:sldChg>
      <pc:sldChg chg="addSp modSp new mod">
        <pc:chgData name="Briggs, Quinn" userId="bd4ed5c9-a142-40f7-8e5e-68f389f6aa57" providerId="ADAL" clId="{CD937509-1679-40EF-B47F-8E7F87EA5CB3}" dt="2023-09-11T16:27:46.412" v="1126" actId="1076"/>
        <pc:sldMkLst>
          <pc:docMk/>
          <pc:sldMk cId="4026345792" sldId="303"/>
        </pc:sldMkLst>
        <pc:spChg chg="mod">
          <ac:chgData name="Briggs, Quinn" userId="bd4ed5c9-a142-40f7-8e5e-68f389f6aa57" providerId="ADAL" clId="{CD937509-1679-40EF-B47F-8E7F87EA5CB3}" dt="2023-09-11T16:27:33.433" v="1123" actId="20577"/>
          <ac:spMkLst>
            <pc:docMk/>
            <pc:sldMk cId="4026345792" sldId="303"/>
            <ac:spMk id="2" creationId="{1953EE25-6A27-B48C-937F-8AD22384B4FE}"/>
          </ac:spMkLst>
        </pc:spChg>
        <pc:picChg chg="add mod">
          <ac:chgData name="Briggs, Quinn" userId="bd4ed5c9-a142-40f7-8e5e-68f389f6aa57" providerId="ADAL" clId="{CD937509-1679-40EF-B47F-8E7F87EA5CB3}" dt="2023-09-11T16:27:46.412" v="1126" actId="1076"/>
          <ac:picMkLst>
            <pc:docMk/>
            <pc:sldMk cId="4026345792" sldId="303"/>
            <ac:picMk id="4" creationId="{5DF6FEDA-3931-63EE-5321-A1FA7178DB5E}"/>
          </ac:picMkLst>
        </pc:picChg>
      </pc:sldChg>
      <pc:sldChg chg="addSp modSp new mod">
        <pc:chgData name="Briggs, Quinn" userId="bd4ed5c9-a142-40f7-8e5e-68f389f6aa57" providerId="ADAL" clId="{CD937509-1679-40EF-B47F-8E7F87EA5CB3}" dt="2023-09-11T16:25:01.248" v="1029" actId="20577"/>
        <pc:sldMkLst>
          <pc:docMk/>
          <pc:sldMk cId="3858537434" sldId="304"/>
        </pc:sldMkLst>
        <pc:spChg chg="mod">
          <ac:chgData name="Briggs, Quinn" userId="bd4ed5c9-a142-40f7-8e5e-68f389f6aa57" providerId="ADAL" clId="{CD937509-1679-40EF-B47F-8E7F87EA5CB3}" dt="2023-09-11T15:44:40.893" v="880" actId="20577"/>
          <ac:spMkLst>
            <pc:docMk/>
            <pc:sldMk cId="3858537434" sldId="304"/>
            <ac:spMk id="2" creationId="{6C06F72E-BC43-02DF-6EB9-DC7B44EEA359}"/>
          </ac:spMkLst>
        </pc:spChg>
        <pc:spChg chg="add mod">
          <ac:chgData name="Briggs, Quinn" userId="bd4ed5c9-a142-40f7-8e5e-68f389f6aa57" providerId="ADAL" clId="{CD937509-1679-40EF-B47F-8E7F87EA5CB3}" dt="2023-09-11T16:25:01.248" v="1029" actId="20577"/>
          <ac:spMkLst>
            <pc:docMk/>
            <pc:sldMk cId="3858537434" sldId="304"/>
            <ac:spMk id="3" creationId="{1C5E9296-A524-3E72-CB08-418328A02CDF}"/>
          </ac:spMkLst>
        </pc:spChg>
      </pc:sldChg>
      <pc:sldChg chg="addSp modSp new mod">
        <pc:chgData name="Briggs, Quinn" userId="bd4ed5c9-a142-40f7-8e5e-68f389f6aa57" providerId="ADAL" clId="{CD937509-1679-40EF-B47F-8E7F87EA5CB3}" dt="2023-09-11T16:27:09.821" v="1064" actId="1076"/>
        <pc:sldMkLst>
          <pc:docMk/>
          <pc:sldMk cId="4188742810" sldId="305"/>
        </pc:sldMkLst>
        <pc:spChg chg="mod">
          <ac:chgData name="Briggs, Quinn" userId="bd4ed5c9-a142-40f7-8e5e-68f389f6aa57" providerId="ADAL" clId="{CD937509-1679-40EF-B47F-8E7F87EA5CB3}" dt="2023-09-11T16:25:27.414" v="1059" actId="20577"/>
          <ac:spMkLst>
            <pc:docMk/>
            <pc:sldMk cId="4188742810" sldId="305"/>
            <ac:spMk id="2" creationId="{A3B180C5-319F-8805-DD37-AFC5573EA2CD}"/>
          </ac:spMkLst>
        </pc:spChg>
        <pc:spChg chg="add mod">
          <ac:chgData name="Briggs, Quinn" userId="bd4ed5c9-a142-40f7-8e5e-68f389f6aa57" providerId="ADAL" clId="{CD937509-1679-40EF-B47F-8E7F87EA5CB3}" dt="2023-09-11T16:27:09.821" v="1064" actId="1076"/>
          <ac:spMkLst>
            <pc:docMk/>
            <pc:sldMk cId="4188742810" sldId="305"/>
            <ac:spMk id="5" creationId="{5A4AB911-BD42-F01C-66F4-C8736F5D19B1}"/>
          </ac:spMkLst>
        </pc:spChg>
        <pc:picChg chg="add mod">
          <ac:chgData name="Briggs, Quinn" userId="bd4ed5c9-a142-40f7-8e5e-68f389f6aa57" providerId="ADAL" clId="{CD937509-1679-40EF-B47F-8E7F87EA5CB3}" dt="2023-09-11T16:27:09.821" v="1064" actId="1076"/>
          <ac:picMkLst>
            <pc:docMk/>
            <pc:sldMk cId="4188742810" sldId="305"/>
            <ac:picMk id="4" creationId="{BDC457CD-A950-9F09-5306-69936FD62C44}"/>
          </ac:picMkLst>
        </pc:picChg>
      </pc:sldChg>
      <pc:sldChg chg="addSp delSp modSp new mod setBg addAnim delAnim setClrOvrMap">
        <pc:chgData name="Briggs, Quinn" userId="bd4ed5c9-a142-40f7-8e5e-68f389f6aa57" providerId="ADAL" clId="{CD937509-1679-40EF-B47F-8E7F87EA5CB3}" dt="2023-09-11T16:47:34.979" v="1177"/>
        <pc:sldMkLst>
          <pc:docMk/>
          <pc:sldMk cId="3318545720" sldId="306"/>
        </pc:sldMkLst>
        <pc:spChg chg="mod ord">
          <ac:chgData name="Briggs, Quinn" userId="bd4ed5c9-a142-40f7-8e5e-68f389f6aa57" providerId="ADAL" clId="{CD937509-1679-40EF-B47F-8E7F87EA5CB3}" dt="2023-09-11T16:47:34.979" v="1176" actId="26606"/>
          <ac:spMkLst>
            <pc:docMk/>
            <pc:sldMk cId="3318545720" sldId="306"/>
            <ac:spMk id="2" creationId="{F00BB3F7-A5EF-5C26-DE33-9B7337CA2B79}"/>
          </ac:spMkLst>
        </pc:spChg>
        <pc:spChg chg="add del">
          <ac:chgData name="Briggs, Quinn" userId="bd4ed5c9-a142-40f7-8e5e-68f389f6aa57" providerId="ADAL" clId="{CD937509-1679-40EF-B47F-8E7F87EA5CB3}" dt="2023-09-11T16:47:30.521" v="1170" actId="26606"/>
          <ac:spMkLst>
            <pc:docMk/>
            <pc:sldMk cId="3318545720" sldId="306"/>
            <ac:spMk id="17" creationId="{C9D262D4-AE8B-4620-949A-609FC366FC05}"/>
          </ac:spMkLst>
        </pc:spChg>
        <pc:spChg chg="add del">
          <ac:chgData name="Briggs, Quinn" userId="bd4ed5c9-a142-40f7-8e5e-68f389f6aa57" providerId="ADAL" clId="{CD937509-1679-40EF-B47F-8E7F87EA5CB3}" dt="2023-09-11T16:47:30.521" v="1170" actId="26606"/>
          <ac:spMkLst>
            <pc:docMk/>
            <pc:sldMk cId="3318545720" sldId="306"/>
            <ac:spMk id="19" creationId="{3605853C-E63A-49E2-84A4-4B7DD77A562C}"/>
          </ac:spMkLst>
        </pc:spChg>
        <pc:spChg chg="add del">
          <ac:chgData name="Briggs, Quinn" userId="bd4ed5c9-a142-40f7-8e5e-68f389f6aa57" providerId="ADAL" clId="{CD937509-1679-40EF-B47F-8E7F87EA5CB3}" dt="2023-09-11T16:47:34.851" v="1175" actId="26606"/>
          <ac:spMkLst>
            <pc:docMk/>
            <pc:sldMk cId="3318545720" sldId="306"/>
            <ac:spMk id="23" creationId="{AAA2202F-2A68-464D-8E53-CEBE9303D848}"/>
          </ac:spMkLst>
        </pc:spChg>
        <pc:spChg chg="add del">
          <ac:chgData name="Briggs, Quinn" userId="bd4ed5c9-a142-40f7-8e5e-68f389f6aa57" providerId="ADAL" clId="{CD937509-1679-40EF-B47F-8E7F87EA5CB3}" dt="2023-09-11T16:47:31.626" v="1172" actId="26606"/>
          <ac:spMkLst>
            <pc:docMk/>
            <pc:sldMk cId="3318545720" sldId="306"/>
            <ac:spMk id="25" creationId="{7731DD8B-7A0A-47A0-BF6B-EBB4F9709B91}"/>
          </ac:spMkLst>
        </pc:spChg>
        <pc:spChg chg="add del">
          <ac:chgData name="Briggs, Quinn" userId="bd4ed5c9-a142-40f7-8e5e-68f389f6aa57" providerId="ADAL" clId="{CD937509-1679-40EF-B47F-8E7F87EA5CB3}" dt="2023-09-11T16:47:31.626" v="1172" actId="26606"/>
          <ac:spMkLst>
            <pc:docMk/>
            <pc:sldMk cId="3318545720" sldId="306"/>
            <ac:spMk id="31" creationId="{9F1F6E2E-E2E7-4689-9E5D-51F37CBE4127}"/>
          </ac:spMkLst>
        </pc:spChg>
        <pc:spChg chg="add del">
          <ac:chgData name="Briggs, Quinn" userId="bd4ed5c9-a142-40f7-8e5e-68f389f6aa57" providerId="ADAL" clId="{CD937509-1679-40EF-B47F-8E7F87EA5CB3}" dt="2023-09-11T16:47:34.851" v="1175" actId="26606"/>
          <ac:spMkLst>
            <pc:docMk/>
            <pc:sldMk cId="3318545720" sldId="306"/>
            <ac:spMk id="39" creationId="{9B347087-DEE1-4F23-8486-A2690AA195E5}"/>
          </ac:spMkLst>
        </pc:spChg>
        <pc:spChg chg="add del">
          <ac:chgData name="Briggs, Quinn" userId="bd4ed5c9-a142-40f7-8e5e-68f389f6aa57" providerId="ADAL" clId="{CD937509-1679-40EF-B47F-8E7F87EA5CB3}" dt="2023-09-11T16:47:34.851" v="1175" actId="26606"/>
          <ac:spMkLst>
            <pc:docMk/>
            <pc:sldMk cId="3318545720" sldId="306"/>
            <ac:spMk id="40" creationId="{44BB81AE-EE4A-4AA4-8941-104B6C943598}"/>
          </ac:spMkLst>
        </pc:spChg>
        <pc:spChg chg="add">
          <ac:chgData name="Briggs, Quinn" userId="bd4ed5c9-a142-40f7-8e5e-68f389f6aa57" providerId="ADAL" clId="{CD937509-1679-40EF-B47F-8E7F87EA5CB3}" dt="2023-09-11T16:47:34.979" v="1176" actId="26606"/>
          <ac:spMkLst>
            <pc:docMk/>
            <pc:sldMk cId="3318545720" sldId="306"/>
            <ac:spMk id="48" creationId="{FDF8837B-BAE2-489A-8F93-69216307D5A5}"/>
          </ac:spMkLst>
        </pc:spChg>
        <pc:grpChg chg="add del">
          <ac:chgData name="Briggs, Quinn" userId="bd4ed5c9-a142-40f7-8e5e-68f389f6aa57" providerId="ADAL" clId="{CD937509-1679-40EF-B47F-8E7F87EA5CB3}" dt="2023-09-11T16:47:30.521" v="1170" actId="26606"/>
          <ac:grpSpMkLst>
            <pc:docMk/>
            <pc:sldMk cId="3318545720" sldId="306"/>
            <ac:grpSpMk id="9" creationId="{03E8C8A2-D2DA-42F8-84AA-AC5AB4251D29}"/>
          </ac:grpSpMkLst>
        </pc:grpChg>
        <pc:grpChg chg="add del">
          <ac:chgData name="Briggs, Quinn" userId="bd4ed5c9-a142-40f7-8e5e-68f389f6aa57" providerId="ADAL" clId="{CD937509-1679-40EF-B47F-8E7F87EA5CB3}" dt="2023-09-11T16:47:30.521" v="1170" actId="26606"/>
          <ac:grpSpMkLst>
            <pc:docMk/>
            <pc:sldMk cId="3318545720" sldId="306"/>
            <ac:grpSpMk id="21" creationId="{9500549F-5B68-400C-A605-BDF102BDBB0A}"/>
          </ac:grpSpMkLst>
        </pc:grpChg>
        <pc:grpChg chg="add del">
          <ac:chgData name="Briggs, Quinn" userId="bd4ed5c9-a142-40f7-8e5e-68f389f6aa57" providerId="ADAL" clId="{CD937509-1679-40EF-B47F-8E7F87EA5CB3}" dt="2023-09-11T16:47:31.626" v="1172" actId="26606"/>
          <ac:grpSpMkLst>
            <pc:docMk/>
            <pc:sldMk cId="3318545720" sldId="306"/>
            <ac:grpSpMk id="29" creationId="{03E8C8A2-D2DA-42F8-84AA-AC5AB4251D29}"/>
          </ac:grpSpMkLst>
        </pc:grpChg>
        <pc:grpChg chg="add del">
          <ac:chgData name="Briggs, Quinn" userId="bd4ed5c9-a142-40f7-8e5e-68f389f6aa57" providerId="ADAL" clId="{CD937509-1679-40EF-B47F-8E7F87EA5CB3}" dt="2023-09-11T16:47:31.626" v="1172" actId="26606"/>
          <ac:grpSpMkLst>
            <pc:docMk/>
            <pc:sldMk cId="3318545720" sldId="306"/>
            <ac:grpSpMk id="32" creationId="{BB728A18-FF26-43E9-AF31-9608EBA3D5C7}"/>
          </ac:grpSpMkLst>
        </pc:grpChg>
        <pc:grpChg chg="add del">
          <ac:chgData name="Briggs, Quinn" userId="bd4ed5c9-a142-40f7-8e5e-68f389f6aa57" providerId="ADAL" clId="{CD937509-1679-40EF-B47F-8E7F87EA5CB3}" dt="2023-09-11T16:47:34.851" v="1175" actId="26606"/>
          <ac:grpSpMkLst>
            <pc:docMk/>
            <pc:sldMk cId="3318545720" sldId="306"/>
            <ac:grpSpMk id="37" creationId="{03E8C8A2-D2DA-42F8-84AA-AC5AB4251D29}"/>
          </ac:grpSpMkLst>
        </pc:grpChg>
        <pc:grpChg chg="add del">
          <ac:chgData name="Briggs, Quinn" userId="bd4ed5c9-a142-40f7-8e5e-68f389f6aa57" providerId="ADAL" clId="{CD937509-1679-40EF-B47F-8E7F87EA5CB3}" dt="2023-09-11T16:47:34.851" v="1175" actId="26606"/>
          <ac:grpSpMkLst>
            <pc:docMk/>
            <pc:sldMk cId="3318545720" sldId="306"/>
            <ac:grpSpMk id="42" creationId="{5B129734-DF6D-46B8-A0E0-4F178B3AD2FC}"/>
          </ac:grpSpMkLst>
        </pc:grpChg>
        <pc:grpChg chg="add">
          <ac:chgData name="Briggs, Quinn" userId="bd4ed5c9-a142-40f7-8e5e-68f389f6aa57" providerId="ADAL" clId="{CD937509-1679-40EF-B47F-8E7F87EA5CB3}" dt="2023-09-11T16:47:34.979" v="1176" actId="26606"/>
          <ac:grpSpMkLst>
            <pc:docMk/>
            <pc:sldMk cId="3318545720" sldId="306"/>
            <ac:grpSpMk id="46" creationId="{03E8C8A2-D2DA-42F8-84AA-AC5AB4251D29}"/>
          </ac:grpSpMkLst>
        </pc:grpChg>
        <pc:picChg chg="add mod">
          <ac:chgData name="Briggs, Quinn" userId="bd4ed5c9-a142-40f7-8e5e-68f389f6aa57" providerId="ADAL" clId="{CD937509-1679-40EF-B47F-8E7F87EA5CB3}" dt="2023-09-11T16:47:34.979" v="1176" actId="26606"/>
          <ac:picMkLst>
            <pc:docMk/>
            <pc:sldMk cId="3318545720" sldId="306"/>
            <ac:picMk id="4" creationId="{C3824F30-E804-87EF-AFB2-49EEEDDFFBEF}"/>
          </ac:picMkLst>
        </pc:picChg>
        <pc:cxnChg chg="add del">
          <ac:chgData name="Briggs, Quinn" userId="bd4ed5c9-a142-40f7-8e5e-68f389f6aa57" providerId="ADAL" clId="{CD937509-1679-40EF-B47F-8E7F87EA5CB3}" dt="2023-09-11T16:47:30.521" v="1170" actId="26606"/>
          <ac:cxnSpMkLst>
            <pc:docMk/>
            <pc:sldMk cId="3318545720" sldId="306"/>
            <ac:cxnSpMk id="15" creationId="{0DFD28A6-39F3-425F-8050-E5BF1B4523B2}"/>
          </ac:cxnSpMkLst>
        </pc:cxnChg>
        <pc:cxnChg chg="add del">
          <ac:chgData name="Briggs, Quinn" userId="bd4ed5c9-a142-40f7-8e5e-68f389f6aa57" providerId="ADAL" clId="{CD937509-1679-40EF-B47F-8E7F87EA5CB3}" dt="2023-09-11T16:47:30.521" v="1170" actId="26606"/>
          <ac:cxnSpMkLst>
            <pc:docMk/>
            <pc:sldMk cId="3318545720" sldId="306"/>
            <ac:cxnSpMk id="27" creationId="{1E22DAF0-5C05-4D01-A6C7-28326657739A}"/>
          </ac:cxnSpMkLst>
        </pc:cxnChg>
        <pc:cxnChg chg="add del">
          <ac:chgData name="Briggs, Quinn" userId="bd4ed5c9-a142-40f7-8e5e-68f389f6aa57" providerId="ADAL" clId="{CD937509-1679-40EF-B47F-8E7F87EA5CB3}" dt="2023-09-11T16:47:31.626" v="1172" actId="26606"/>
          <ac:cxnSpMkLst>
            <pc:docMk/>
            <pc:sldMk cId="3318545720" sldId="306"/>
            <ac:cxnSpMk id="30" creationId="{0DFD28A6-39F3-425F-8050-E5BF1B4523B2}"/>
          </ac:cxnSpMkLst>
        </pc:cxnChg>
        <pc:cxnChg chg="add del">
          <ac:chgData name="Briggs, Quinn" userId="bd4ed5c9-a142-40f7-8e5e-68f389f6aa57" providerId="ADAL" clId="{CD937509-1679-40EF-B47F-8E7F87EA5CB3}" dt="2023-09-11T16:47:31.626" v="1172" actId="26606"/>
          <ac:cxnSpMkLst>
            <pc:docMk/>
            <pc:sldMk cId="3318545720" sldId="306"/>
            <ac:cxnSpMk id="35" creationId="{10A370BF-9768-4FA0-8887-C3777F3A9C9C}"/>
          </ac:cxnSpMkLst>
        </pc:cxnChg>
        <pc:cxnChg chg="add del">
          <ac:chgData name="Briggs, Quinn" userId="bd4ed5c9-a142-40f7-8e5e-68f389f6aa57" providerId="ADAL" clId="{CD937509-1679-40EF-B47F-8E7F87EA5CB3}" dt="2023-09-11T16:47:34.851" v="1175" actId="26606"/>
          <ac:cxnSpMkLst>
            <pc:docMk/>
            <pc:sldMk cId="3318545720" sldId="306"/>
            <ac:cxnSpMk id="38" creationId="{0DFD28A6-39F3-425F-8050-E5BF1B4523B2}"/>
          </ac:cxnSpMkLst>
        </pc:cxnChg>
        <pc:cxnChg chg="add del">
          <ac:chgData name="Briggs, Quinn" userId="bd4ed5c9-a142-40f7-8e5e-68f389f6aa57" providerId="ADAL" clId="{CD937509-1679-40EF-B47F-8E7F87EA5CB3}" dt="2023-09-11T16:47:34.851" v="1175" actId="26606"/>
          <ac:cxnSpMkLst>
            <pc:docMk/>
            <pc:sldMk cId="3318545720" sldId="306"/>
            <ac:cxnSpMk id="41" creationId="{4AA791FC-1AEF-4561-93B5-6B9E981BBB74}"/>
          </ac:cxnSpMkLst>
        </pc:cxnChg>
        <pc:cxnChg chg="add">
          <ac:chgData name="Briggs, Quinn" userId="bd4ed5c9-a142-40f7-8e5e-68f389f6aa57" providerId="ADAL" clId="{CD937509-1679-40EF-B47F-8E7F87EA5CB3}" dt="2023-09-11T16:47:34.979" v="1176" actId="26606"/>
          <ac:cxnSpMkLst>
            <pc:docMk/>
            <pc:sldMk cId="3318545720" sldId="306"/>
            <ac:cxnSpMk id="47" creationId="{0DFD28A6-39F3-425F-8050-E5BF1B4523B2}"/>
          </ac:cxnSpMkLst>
        </pc:cxnChg>
        <pc:cxnChg chg="add">
          <ac:chgData name="Briggs, Quinn" userId="bd4ed5c9-a142-40f7-8e5e-68f389f6aa57" providerId="ADAL" clId="{CD937509-1679-40EF-B47F-8E7F87EA5CB3}" dt="2023-09-11T16:47:34.979" v="1176" actId="26606"/>
          <ac:cxnSpMkLst>
            <pc:docMk/>
            <pc:sldMk cId="3318545720" sldId="306"/>
            <ac:cxnSpMk id="49" creationId="{B48BEE9B-A2F4-4BF3-9EAD-16E1A7FC2DC6}"/>
          </ac:cxnSpMkLst>
        </pc:cxnChg>
      </pc:sldChg>
      <pc:sldChg chg="modSp new mod">
        <pc:chgData name="Briggs, Quinn" userId="bd4ed5c9-a142-40f7-8e5e-68f389f6aa57" providerId="ADAL" clId="{CD937509-1679-40EF-B47F-8E7F87EA5CB3}" dt="2023-09-11T17:08:37.659" v="1268" actId="6549"/>
        <pc:sldMkLst>
          <pc:docMk/>
          <pc:sldMk cId="2880821013" sldId="307"/>
        </pc:sldMkLst>
        <pc:spChg chg="mod">
          <ac:chgData name="Briggs, Quinn" userId="bd4ed5c9-a142-40f7-8e5e-68f389f6aa57" providerId="ADAL" clId="{CD937509-1679-40EF-B47F-8E7F87EA5CB3}" dt="2023-09-11T16:56:12.102" v="1191" actId="20577"/>
          <ac:spMkLst>
            <pc:docMk/>
            <pc:sldMk cId="2880821013" sldId="307"/>
            <ac:spMk id="2" creationId="{D521A1AD-805F-7F27-EE29-B0166867AE11}"/>
          </ac:spMkLst>
        </pc:spChg>
        <pc:spChg chg="mod">
          <ac:chgData name="Briggs, Quinn" userId="bd4ed5c9-a142-40f7-8e5e-68f389f6aa57" providerId="ADAL" clId="{CD937509-1679-40EF-B47F-8E7F87EA5CB3}" dt="2023-09-11T17:08:37.659" v="1268" actId="6549"/>
          <ac:spMkLst>
            <pc:docMk/>
            <pc:sldMk cId="2880821013" sldId="307"/>
            <ac:spMk id="3" creationId="{0306612C-C4BE-D795-7E95-804AC7A46A04}"/>
          </ac:spMkLst>
        </pc:spChg>
      </pc:sldChg>
    </pc:docChg>
  </pc:docChgLst>
  <pc:docChgLst>
    <pc:chgData name="Briggs, Quinn" userId="bd4ed5c9-a142-40f7-8e5e-68f389f6aa57" providerId="ADAL" clId="{8F356DF9-7A3F-4867-A293-422EE7B91B44}"/>
    <pc:docChg chg="custSel addSld delSld modSld sldOrd">
      <pc:chgData name="Briggs, Quinn" userId="bd4ed5c9-a142-40f7-8e5e-68f389f6aa57" providerId="ADAL" clId="{8F356DF9-7A3F-4867-A293-422EE7B91B44}" dt="2024-10-01T20:43:37.463" v="704"/>
      <pc:docMkLst>
        <pc:docMk/>
      </pc:docMkLst>
      <pc:sldChg chg="modSp mod">
        <pc:chgData name="Briggs, Quinn" userId="bd4ed5c9-a142-40f7-8e5e-68f389f6aa57" providerId="ADAL" clId="{8F356DF9-7A3F-4867-A293-422EE7B91B44}" dt="2024-10-01T19:05:11.593" v="5" actId="20577"/>
        <pc:sldMkLst>
          <pc:docMk/>
          <pc:sldMk cId="2574966087" sldId="256"/>
        </pc:sldMkLst>
        <pc:spChg chg="mod">
          <ac:chgData name="Briggs, Quinn" userId="bd4ed5c9-a142-40f7-8e5e-68f389f6aa57" providerId="ADAL" clId="{8F356DF9-7A3F-4867-A293-422EE7B91B44}" dt="2024-10-01T19:05:11.593" v="5" actId="20577"/>
          <ac:spMkLst>
            <pc:docMk/>
            <pc:sldMk cId="2574966087" sldId="256"/>
            <ac:spMk id="2" creationId="{DA4ED321-CEFB-2F14-91B2-B8D3996E830C}"/>
          </ac:spMkLst>
        </pc:spChg>
      </pc:sldChg>
      <pc:sldChg chg="del">
        <pc:chgData name="Briggs, Quinn" userId="bd4ed5c9-a142-40f7-8e5e-68f389f6aa57" providerId="ADAL" clId="{8F356DF9-7A3F-4867-A293-422EE7B91B44}" dt="2024-10-01T20:40:16.424" v="638" actId="47"/>
        <pc:sldMkLst>
          <pc:docMk/>
          <pc:sldMk cId="387885261" sldId="258"/>
        </pc:sldMkLst>
      </pc:sldChg>
      <pc:sldChg chg="addSp modSp add mod setBg">
        <pc:chgData name="Briggs, Quinn" userId="bd4ed5c9-a142-40f7-8e5e-68f389f6aa57" providerId="ADAL" clId="{8F356DF9-7A3F-4867-A293-422EE7B91B44}" dt="2024-10-01T20:40:48.236" v="655" actId="20577"/>
        <pc:sldMkLst>
          <pc:docMk/>
          <pc:sldMk cId="2752150580" sldId="304"/>
        </pc:sldMkLst>
        <pc:spChg chg="mod">
          <ac:chgData name="Briggs, Quinn" userId="bd4ed5c9-a142-40f7-8e5e-68f389f6aa57" providerId="ADAL" clId="{8F356DF9-7A3F-4867-A293-422EE7B91B44}" dt="2024-10-01T20:40:48.236" v="655" actId="20577"/>
          <ac:spMkLst>
            <pc:docMk/>
            <pc:sldMk cId="2752150580" sldId="304"/>
            <ac:spMk id="2" creationId="{72F7609F-609F-E769-DA96-2166585A15BC}"/>
          </ac:spMkLst>
        </pc:spChg>
        <pc:spChg chg="mod ord">
          <ac:chgData name="Briggs, Quinn" userId="bd4ed5c9-a142-40f7-8e5e-68f389f6aa57" providerId="ADAL" clId="{8F356DF9-7A3F-4867-A293-422EE7B91B44}" dt="2024-10-01T20:40:39.505" v="653" actId="20577"/>
          <ac:spMkLst>
            <pc:docMk/>
            <pc:sldMk cId="2752150580" sldId="304"/>
            <ac:spMk id="3" creationId="{4F9F67DF-0EE6-B18F-5AAF-C0D94B9246E9}"/>
          </ac:spMkLst>
        </pc:spChg>
        <pc:spChg chg="add">
          <ac:chgData name="Briggs, Quinn" userId="bd4ed5c9-a142-40f7-8e5e-68f389f6aa57" providerId="ADAL" clId="{8F356DF9-7A3F-4867-A293-422EE7B91B44}" dt="2024-10-01T20:40:20.376" v="639" actId="26606"/>
          <ac:spMkLst>
            <pc:docMk/>
            <pc:sldMk cId="2752150580" sldId="304"/>
            <ac:spMk id="1031" creationId="{11C7711F-3983-4AB1-AFDE-96F7C06514D3}"/>
          </ac:spMkLst>
        </pc:spChg>
        <pc:spChg chg="add">
          <ac:chgData name="Briggs, Quinn" userId="bd4ed5c9-a142-40f7-8e5e-68f389f6aa57" providerId="ADAL" clId="{8F356DF9-7A3F-4867-A293-422EE7B91B44}" dt="2024-10-01T20:40:20.376" v="639" actId="26606"/>
          <ac:spMkLst>
            <pc:docMk/>
            <pc:sldMk cId="2752150580" sldId="304"/>
            <ac:spMk id="1039" creationId="{B3085476-B49E-49ED-87D2-1165E69D2605}"/>
          </ac:spMkLst>
        </pc:spChg>
        <pc:grpChg chg="add">
          <ac:chgData name="Briggs, Quinn" userId="bd4ed5c9-a142-40f7-8e5e-68f389f6aa57" providerId="ADAL" clId="{8F356DF9-7A3F-4867-A293-422EE7B91B44}" dt="2024-10-01T20:40:20.376" v="639" actId="26606"/>
          <ac:grpSpMkLst>
            <pc:docMk/>
            <pc:sldMk cId="2752150580" sldId="304"/>
            <ac:grpSpMk id="1033" creationId="{89BC9D38-9241-4F71-9B45-73827299E4C5}"/>
          </ac:grpSpMkLst>
        </pc:grpChg>
        <pc:picChg chg="mod">
          <ac:chgData name="Briggs, Quinn" userId="bd4ed5c9-a142-40f7-8e5e-68f389f6aa57" providerId="ADAL" clId="{8F356DF9-7A3F-4867-A293-422EE7B91B44}" dt="2024-10-01T20:40:20.376" v="639" actId="26606"/>
          <ac:picMkLst>
            <pc:docMk/>
            <pc:sldMk cId="2752150580" sldId="304"/>
            <ac:picMk id="1026" creationId="{0A9B8E44-E787-C73A-4449-4B983398290A}"/>
          </ac:picMkLst>
        </pc:picChg>
        <pc:cxnChg chg="add">
          <ac:chgData name="Briggs, Quinn" userId="bd4ed5c9-a142-40f7-8e5e-68f389f6aa57" providerId="ADAL" clId="{8F356DF9-7A3F-4867-A293-422EE7B91B44}" dt="2024-10-01T20:40:20.376" v="639" actId="26606"/>
          <ac:cxnSpMkLst>
            <pc:docMk/>
            <pc:sldMk cId="2752150580" sldId="304"/>
            <ac:cxnSpMk id="1041" creationId="{59BA5C68-DFCC-4101-8403-F96781CDDD7A}"/>
          </ac:cxnSpMkLst>
        </pc:cxnChg>
      </pc:sldChg>
      <pc:sldChg chg="modSp">
        <pc:chgData name="Briggs, Quinn" userId="bd4ed5c9-a142-40f7-8e5e-68f389f6aa57" providerId="ADAL" clId="{8F356DF9-7A3F-4867-A293-422EE7B91B44}" dt="2024-10-01T20:42:27.741" v="663" actId="20577"/>
        <pc:sldMkLst>
          <pc:docMk/>
          <pc:sldMk cId="2880821013" sldId="307"/>
        </pc:sldMkLst>
        <pc:graphicFrameChg chg="mod">
          <ac:chgData name="Briggs, Quinn" userId="bd4ed5c9-a142-40f7-8e5e-68f389f6aa57" providerId="ADAL" clId="{8F356DF9-7A3F-4867-A293-422EE7B91B44}" dt="2024-10-01T20:42:27.741" v="663" actId="20577"/>
          <ac:graphicFrameMkLst>
            <pc:docMk/>
            <pc:sldMk cId="2880821013" sldId="307"/>
            <ac:graphicFrameMk id="5" creationId="{18152F32-7CDC-047D-8687-C6FB9BA5E036}"/>
          </ac:graphicFrameMkLst>
        </pc:graphicFrameChg>
      </pc:sldChg>
      <pc:sldChg chg="del">
        <pc:chgData name="Briggs, Quinn" userId="bd4ed5c9-a142-40f7-8e5e-68f389f6aa57" providerId="ADAL" clId="{8F356DF9-7A3F-4867-A293-422EE7B91B44}" dt="2024-10-01T19:09:29.088" v="11" actId="47"/>
        <pc:sldMkLst>
          <pc:docMk/>
          <pc:sldMk cId="1652718355" sldId="361"/>
        </pc:sldMkLst>
      </pc:sldChg>
      <pc:sldChg chg="del">
        <pc:chgData name="Briggs, Quinn" userId="bd4ed5c9-a142-40f7-8e5e-68f389f6aa57" providerId="ADAL" clId="{8F356DF9-7A3F-4867-A293-422EE7B91B44}" dt="2024-10-01T19:09:29.088" v="11" actId="47"/>
        <pc:sldMkLst>
          <pc:docMk/>
          <pc:sldMk cId="1330121216" sldId="371"/>
        </pc:sldMkLst>
      </pc:sldChg>
      <pc:sldChg chg="del">
        <pc:chgData name="Briggs, Quinn" userId="bd4ed5c9-a142-40f7-8e5e-68f389f6aa57" providerId="ADAL" clId="{8F356DF9-7A3F-4867-A293-422EE7B91B44}" dt="2024-10-01T19:09:29.088" v="11" actId="47"/>
        <pc:sldMkLst>
          <pc:docMk/>
          <pc:sldMk cId="67045985" sldId="374"/>
        </pc:sldMkLst>
      </pc:sldChg>
      <pc:sldChg chg="del">
        <pc:chgData name="Briggs, Quinn" userId="bd4ed5c9-a142-40f7-8e5e-68f389f6aa57" providerId="ADAL" clId="{8F356DF9-7A3F-4867-A293-422EE7B91B44}" dt="2024-10-01T19:46:15.561" v="31" actId="47"/>
        <pc:sldMkLst>
          <pc:docMk/>
          <pc:sldMk cId="291112688" sldId="375"/>
        </pc:sldMkLst>
      </pc:sldChg>
      <pc:sldChg chg="modSp mod">
        <pc:chgData name="Briggs, Quinn" userId="bd4ed5c9-a142-40f7-8e5e-68f389f6aa57" providerId="ADAL" clId="{8F356DF9-7A3F-4867-A293-422EE7B91B44}" dt="2024-10-01T19:25:45.496" v="30" actId="6549"/>
        <pc:sldMkLst>
          <pc:docMk/>
          <pc:sldMk cId="3019518091" sldId="380"/>
        </pc:sldMkLst>
        <pc:spChg chg="mod">
          <ac:chgData name="Briggs, Quinn" userId="bd4ed5c9-a142-40f7-8e5e-68f389f6aa57" providerId="ADAL" clId="{8F356DF9-7A3F-4867-A293-422EE7B91B44}" dt="2024-10-01T19:25:45.496" v="30" actId="6549"/>
          <ac:spMkLst>
            <pc:docMk/>
            <pc:sldMk cId="3019518091" sldId="380"/>
            <ac:spMk id="3" creationId="{1C3AD955-C1A4-EC73-BEDE-C55165B06DAC}"/>
          </ac:spMkLst>
        </pc:spChg>
      </pc:sldChg>
      <pc:sldChg chg="del">
        <pc:chgData name="Briggs, Quinn" userId="bd4ed5c9-a142-40f7-8e5e-68f389f6aa57" providerId="ADAL" clId="{8F356DF9-7A3F-4867-A293-422EE7B91B44}" dt="2024-10-01T19:46:15.561" v="31" actId="47"/>
        <pc:sldMkLst>
          <pc:docMk/>
          <pc:sldMk cId="772100187" sldId="381"/>
        </pc:sldMkLst>
      </pc:sldChg>
      <pc:sldChg chg="del">
        <pc:chgData name="Briggs, Quinn" userId="bd4ed5c9-a142-40f7-8e5e-68f389f6aa57" providerId="ADAL" clId="{8F356DF9-7A3F-4867-A293-422EE7B91B44}" dt="2024-10-01T19:46:15.561" v="31" actId="47"/>
        <pc:sldMkLst>
          <pc:docMk/>
          <pc:sldMk cId="4028866546" sldId="382"/>
        </pc:sldMkLst>
      </pc:sldChg>
      <pc:sldChg chg="new del">
        <pc:chgData name="Briggs, Quinn" userId="bd4ed5c9-a142-40f7-8e5e-68f389f6aa57" providerId="ADAL" clId="{8F356DF9-7A3F-4867-A293-422EE7B91B44}" dt="2024-10-01T19:08:45.416" v="7" actId="47"/>
        <pc:sldMkLst>
          <pc:docMk/>
          <pc:sldMk cId="4014020040" sldId="383"/>
        </pc:sldMkLst>
      </pc:sldChg>
      <pc:sldChg chg="addSp modSp new mod ord setBg modAnim">
        <pc:chgData name="Briggs, Quinn" userId="bd4ed5c9-a142-40f7-8e5e-68f389f6aa57" providerId="ADAL" clId="{8F356DF9-7A3F-4867-A293-422EE7B91B44}" dt="2024-10-01T19:50:01.197" v="636"/>
        <pc:sldMkLst>
          <pc:docMk/>
          <pc:sldMk cId="4291335801" sldId="383"/>
        </pc:sldMkLst>
        <pc:spChg chg="add">
          <ac:chgData name="Briggs, Quinn" userId="bd4ed5c9-a142-40f7-8e5e-68f389f6aa57" providerId="ADAL" clId="{8F356DF9-7A3F-4867-A293-422EE7B91B44}" dt="2024-10-01T19:09:15.382" v="10" actId="26606"/>
          <ac:spMkLst>
            <pc:docMk/>
            <pc:sldMk cId="4291335801" sldId="383"/>
            <ac:spMk id="7" creationId="{23E3CED3-8830-45C9-8D6C-F4ECADD4F114}"/>
          </ac:spMkLst>
        </pc:spChg>
        <pc:spChg chg="add">
          <ac:chgData name="Briggs, Quinn" userId="bd4ed5c9-a142-40f7-8e5e-68f389f6aa57" providerId="ADAL" clId="{8F356DF9-7A3F-4867-A293-422EE7B91B44}" dt="2024-10-01T19:09:15.382" v="10" actId="26606"/>
          <ac:spMkLst>
            <pc:docMk/>
            <pc:sldMk cId="4291335801" sldId="383"/>
            <ac:spMk id="9" creationId="{66F2D62A-C66C-42DF-8C05-99B0B1A8BED0}"/>
          </ac:spMkLst>
        </pc:spChg>
        <pc:picChg chg="add mod">
          <ac:chgData name="Briggs, Quinn" userId="bd4ed5c9-a142-40f7-8e5e-68f389f6aa57" providerId="ADAL" clId="{8F356DF9-7A3F-4867-A293-422EE7B91B44}" dt="2024-10-01T19:09:15.382" v="10" actId="26606"/>
          <ac:picMkLst>
            <pc:docMk/>
            <pc:sldMk cId="4291335801" sldId="383"/>
            <ac:picMk id="2" creationId="{C55E91B0-ABED-86AF-A315-FFC170D5F078}"/>
          </ac:picMkLst>
        </pc:picChg>
      </pc:sldChg>
      <pc:sldChg chg="addSp delSp modSp new mod setBg">
        <pc:chgData name="Briggs, Quinn" userId="bd4ed5c9-a142-40f7-8e5e-68f389f6aa57" providerId="ADAL" clId="{8F356DF9-7A3F-4867-A293-422EE7B91B44}" dt="2024-10-01T20:43:37.463" v="704"/>
        <pc:sldMkLst>
          <pc:docMk/>
          <pc:sldMk cId="778097404" sldId="384"/>
        </pc:sldMkLst>
        <pc:spChg chg="mod">
          <ac:chgData name="Briggs, Quinn" userId="bd4ed5c9-a142-40f7-8e5e-68f389f6aa57" providerId="ADAL" clId="{8F356DF9-7A3F-4867-A293-422EE7B91B44}" dt="2024-10-01T19:49:31.354" v="634" actId="20577"/>
          <ac:spMkLst>
            <pc:docMk/>
            <pc:sldMk cId="778097404" sldId="384"/>
            <ac:spMk id="2" creationId="{011DDD40-42BD-6432-904D-003A63B63623}"/>
          </ac:spMkLst>
        </pc:spChg>
        <pc:spChg chg="del mod">
          <ac:chgData name="Briggs, Quinn" userId="bd4ed5c9-a142-40f7-8e5e-68f389f6aa57" providerId="ADAL" clId="{8F356DF9-7A3F-4867-A293-422EE7B91B44}" dt="2024-10-01T19:49:17.306" v="603" actId="26606"/>
          <ac:spMkLst>
            <pc:docMk/>
            <pc:sldMk cId="778097404" sldId="384"/>
            <ac:spMk id="3" creationId="{587AFE6C-B316-7CBB-66E9-0EE68ACA71DE}"/>
          </ac:spMkLst>
        </pc:spChg>
        <pc:spChg chg="add">
          <ac:chgData name="Briggs, Quinn" userId="bd4ed5c9-a142-40f7-8e5e-68f389f6aa57" providerId="ADAL" clId="{8F356DF9-7A3F-4867-A293-422EE7B91B44}" dt="2024-10-01T19:49:17.306" v="603" actId="26606"/>
          <ac:spMkLst>
            <pc:docMk/>
            <pc:sldMk cId="778097404" sldId="384"/>
            <ac:spMk id="9" creationId="{52BE4420-3B5F-4549-8B4A-77855B8215EC}"/>
          </ac:spMkLst>
        </pc:spChg>
        <pc:spChg chg="add">
          <ac:chgData name="Briggs, Quinn" userId="bd4ed5c9-a142-40f7-8e5e-68f389f6aa57" providerId="ADAL" clId="{8F356DF9-7A3F-4867-A293-422EE7B91B44}" dt="2024-10-01T19:49:17.306" v="603" actId="26606"/>
          <ac:spMkLst>
            <pc:docMk/>
            <pc:sldMk cId="778097404" sldId="384"/>
            <ac:spMk id="11" creationId="{A75876F6-95D4-48CB-8E3E-4401A96E25A4}"/>
          </ac:spMkLst>
        </pc:spChg>
        <pc:spChg chg="add">
          <ac:chgData name="Briggs, Quinn" userId="bd4ed5c9-a142-40f7-8e5e-68f389f6aa57" providerId="ADAL" clId="{8F356DF9-7A3F-4867-A293-422EE7B91B44}" dt="2024-10-01T19:49:17.306" v="603" actId="26606"/>
          <ac:spMkLst>
            <pc:docMk/>
            <pc:sldMk cId="778097404" sldId="384"/>
            <ac:spMk id="13" creationId="{D1B84719-90BB-4D0C-92D8-61DC5512B34B}"/>
          </ac:spMkLst>
        </pc:spChg>
        <pc:spChg chg="add">
          <ac:chgData name="Briggs, Quinn" userId="bd4ed5c9-a142-40f7-8e5e-68f389f6aa57" providerId="ADAL" clId="{8F356DF9-7A3F-4867-A293-422EE7B91B44}" dt="2024-10-01T19:49:17.306" v="603" actId="26606"/>
          <ac:spMkLst>
            <pc:docMk/>
            <pc:sldMk cId="778097404" sldId="384"/>
            <ac:spMk id="15" creationId="{7B407EC4-5D16-4845-9840-4E28622B6568}"/>
          </ac:spMkLst>
        </pc:spChg>
        <pc:graphicFrameChg chg="add mod">
          <ac:chgData name="Briggs, Quinn" userId="bd4ed5c9-a142-40f7-8e5e-68f389f6aa57" providerId="ADAL" clId="{8F356DF9-7A3F-4867-A293-422EE7B91B44}" dt="2024-10-01T20:43:37.463" v="704"/>
          <ac:graphicFrameMkLst>
            <pc:docMk/>
            <pc:sldMk cId="778097404" sldId="384"/>
            <ac:graphicFrameMk id="5" creationId="{07075423-9039-6E28-A291-10AAD6E089BC}"/>
          </ac:graphicFrameMkLst>
        </pc:graphicFrameChg>
      </pc:sldChg>
      <pc:sldChg chg="modSp new del mod">
        <pc:chgData name="Briggs, Quinn" userId="bd4ed5c9-a142-40f7-8e5e-68f389f6aa57" providerId="ADAL" clId="{8F356DF9-7A3F-4867-A293-422EE7B91B44}" dt="2024-10-01T19:46:26.609" v="50" actId="47"/>
        <pc:sldMkLst>
          <pc:docMk/>
          <pc:sldMk cId="4285200015" sldId="384"/>
        </pc:sldMkLst>
        <pc:spChg chg="mod">
          <ac:chgData name="Briggs, Quinn" userId="bd4ed5c9-a142-40f7-8e5e-68f389f6aa57" providerId="ADAL" clId="{8F356DF9-7A3F-4867-A293-422EE7B91B44}" dt="2024-10-01T19:46:24.052" v="49" actId="20577"/>
          <ac:spMkLst>
            <pc:docMk/>
            <pc:sldMk cId="4285200015" sldId="384"/>
            <ac:spMk id="2" creationId="{570F077C-C458-4508-BC72-566255A35ECB}"/>
          </ac:spMkLst>
        </pc:spChg>
      </pc:sldChg>
    </pc:docChg>
  </pc:docChgLst>
  <pc:docChgLst>
    <pc:chgData name="Briggs, Quinn" userId="bd4ed5c9-a142-40f7-8e5e-68f389f6aa57" providerId="ADAL" clId="{B2121D98-85CD-4C50-A234-136EBB0FDA66}"/>
    <pc:docChg chg="undo custSel addSld delSld modSld sldOrd">
      <pc:chgData name="Briggs, Quinn" userId="bd4ed5c9-a142-40f7-8e5e-68f389f6aa57" providerId="ADAL" clId="{B2121D98-85CD-4C50-A234-136EBB0FDA66}" dt="2023-09-25T18:36:11.741" v="2342"/>
      <pc:docMkLst>
        <pc:docMk/>
      </pc:docMkLst>
      <pc:sldChg chg="addSp delSp modSp mod">
        <pc:chgData name="Briggs, Quinn" userId="bd4ed5c9-a142-40f7-8e5e-68f389f6aa57" providerId="ADAL" clId="{B2121D98-85CD-4C50-A234-136EBB0FDA66}" dt="2023-09-25T15:29:11.333" v="85" actId="27636"/>
        <pc:sldMkLst>
          <pc:docMk/>
          <pc:sldMk cId="387885261" sldId="258"/>
        </pc:sldMkLst>
        <pc:spChg chg="mod">
          <ac:chgData name="Briggs, Quinn" userId="bd4ed5c9-a142-40f7-8e5e-68f389f6aa57" providerId="ADAL" clId="{B2121D98-85CD-4C50-A234-136EBB0FDA66}" dt="2023-09-25T15:28:13.464" v="72" actId="26606"/>
          <ac:spMkLst>
            <pc:docMk/>
            <pc:sldMk cId="387885261" sldId="258"/>
            <ac:spMk id="2" creationId="{6FBBD0B5-8725-4580-F739-934901FE5ADE}"/>
          </ac:spMkLst>
        </pc:spChg>
        <pc:spChg chg="ord">
          <ac:chgData name="Briggs, Quinn" userId="bd4ed5c9-a142-40f7-8e5e-68f389f6aa57" providerId="ADAL" clId="{B2121D98-85CD-4C50-A234-136EBB0FDA66}" dt="2023-09-25T15:28:13.464" v="72" actId="26606"/>
          <ac:spMkLst>
            <pc:docMk/>
            <pc:sldMk cId="387885261" sldId="258"/>
            <ac:spMk id="4" creationId="{AB24007D-85A8-7B60-32EA-B82B8D1A9565}"/>
          </ac:spMkLst>
        </pc:spChg>
        <pc:spChg chg="mod ord">
          <ac:chgData name="Briggs, Quinn" userId="bd4ed5c9-a142-40f7-8e5e-68f389f6aa57" providerId="ADAL" clId="{B2121D98-85CD-4C50-A234-136EBB0FDA66}" dt="2023-09-25T15:28:13.464" v="72" actId="26606"/>
          <ac:spMkLst>
            <pc:docMk/>
            <pc:sldMk cId="387885261" sldId="258"/>
            <ac:spMk id="5" creationId="{25D89F02-2B16-70D6-B3F0-A3DE8595F444}"/>
          </ac:spMkLst>
        </pc:spChg>
        <pc:spChg chg="add mod">
          <ac:chgData name="Briggs, Quinn" userId="bd4ed5c9-a142-40f7-8e5e-68f389f6aa57" providerId="ADAL" clId="{B2121D98-85CD-4C50-A234-136EBB0FDA66}" dt="2023-09-25T15:29:11.333" v="85" actId="27636"/>
          <ac:spMkLst>
            <pc:docMk/>
            <pc:sldMk cId="387885261" sldId="258"/>
            <ac:spMk id="6" creationId="{C63D301E-8EAA-374D-9C18-80B9DC3A75B9}"/>
          </ac:spMkLst>
        </pc:spChg>
        <pc:spChg chg="del">
          <ac:chgData name="Briggs, Quinn" userId="bd4ed5c9-a142-40f7-8e5e-68f389f6aa57" providerId="ADAL" clId="{B2121D98-85CD-4C50-A234-136EBB0FDA66}" dt="2023-09-25T15:25:03.666" v="2" actId="478"/>
          <ac:spMkLst>
            <pc:docMk/>
            <pc:sldMk cId="387885261" sldId="258"/>
            <ac:spMk id="10" creationId="{A6A48543-712F-49DB-4F3F-A291D04345BC}"/>
          </ac:spMkLst>
        </pc:spChg>
        <pc:spChg chg="add del">
          <ac:chgData name="Briggs, Quinn" userId="bd4ed5c9-a142-40f7-8e5e-68f389f6aa57" providerId="ADAL" clId="{B2121D98-85CD-4C50-A234-136EBB0FDA66}" dt="2023-09-25T15:28:13.464" v="72" actId="26606"/>
          <ac:spMkLst>
            <pc:docMk/>
            <pc:sldMk cId="387885261" sldId="258"/>
            <ac:spMk id="43" creationId="{572F6A24-139E-4EB5-86D2-431F42EF85CB}"/>
          </ac:spMkLst>
        </pc:spChg>
        <pc:spChg chg="add del">
          <ac:chgData name="Briggs, Quinn" userId="bd4ed5c9-a142-40f7-8e5e-68f389f6aa57" providerId="ADAL" clId="{B2121D98-85CD-4C50-A234-136EBB0FDA66}" dt="2023-09-25T15:28:13.464" v="72" actId="26606"/>
          <ac:spMkLst>
            <pc:docMk/>
            <pc:sldMk cId="387885261" sldId="258"/>
            <ac:spMk id="51" creationId="{C9DA5B05-DD14-4860-AC45-02A8D2EE1AA5}"/>
          </ac:spMkLst>
        </pc:spChg>
        <pc:spChg chg="add">
          <ac:chgData name="Briggs, Quinn" userId="bd4ed5c9-a142-40f7-8e5e-68f389f6aa57" providerId="ADAL" clId="{B2121D98-85CD-4C50-A234-136EBB0FDA66}" dt="2023-09-25T15:28:13.464" v="72" actId="26606"/>
          <ac:spMkLst>
            <pc:docMk/>
            <pc:sldMk cId="387885261" sldId="258"/>
            <ac:spMk id="1029" creationId="{11C7711F-3983-4AB1-AFDE-96F7C06514D3}"/>
          </ac:spMkLst>
        </pc:spChg>
        <pc:spChg chg="add del">
          <ac:chgData name="Briggs, Quinn" userId="bd4ed5c9-a142-40f7-8e5e-68f389f6aa57" providerId="ADAL" clId="{B2121D98-85CD-4C50-A234-136EBB0FDA66}" dt="2023-09-25T15:25:41.058" v="6" actId="26606"/>
          <ac:spMkLst>
            <pc:docMk/>
            <pc:sldMk cId="387885261" sldId="258"/>
            <ac:spMk id="1030" creationId="{96601099-73E3-4B32-B879-78C656124287}"/>
          </ac:spMkLst>
        </pc:spChg>
        <pc:spChg chg="add">
          <ac:chgData name="Briggs, Quinn" userId="bd4ed5c9-a142-40f7-8e5e-68f389f6aa57" providerId="ADAL" clId="{B2121D98-85CD-4C50-A234-136EBB0FDA66}" dt="2023-09-25T15:28:13.464" v="72" actId="26606"/>
          <ac:spMkLst>
            <pc:docMk/>
            <pc:sldMk cId="387885261" sldId="258"/>
            <ac:spMk id="1042" creationId="{B3085476-B49E-49ED-87D2-1165E69D2605}"/>
          </ac:spMkLst>
        </pc:spChg>
        <pc:spChg chg="add del">
          <ac:chgData name="Briggs, Quinn" userId="bd4ed5c9-a142-40f7-8e5e-68f389f6aa57" providerId="ADAL" clId="{B2121D98-85CD-4C50-A234-136EBB0FDA66}" dt="2023-09-25T15:25:41.058" v="6" actId="26606"/>
          <ac:spMkLst>
            <pc:docMk/>
            <pc:sldMk cId="387885261" sldId="258"/>
            <ac:spMk id="1049" creationId="{0787B4CE-B5D5-4949-8644-78399E81F64D}"/>
          </ac:spMkLst>
        </pc:spChg>
        <pc:grpChg chg="add del">
          <ac:chgData name="Briggs, Quinn" userId="bd4ed5c9-a142-40f7-8e5e-68f389f6aa57" providerId="ADAL" clId="{B2121D98-85CD-4C50-A234-136EBB0FDA66}" dt="2023-09-25T15:28:13.464" v="72" actId="26606"/>
          <ac:grpSpMkLst>
            <pc:docMk/>
            <pc:sldMk cId="387885261" sldId="258"/>
            <ac:grpSpMk id="45" creationId="{3963AE85-BE5D-4975-BACF-DDDCC9C2ACDE}"/>
          </ac:grpSpMkLst>
        </pc:grpChg>
        <pc:grpChg chg="add del">
          <ac:chgData name="Briggs, Quinn" userId="bd4ed5c9-a142-40f7-8e5e-68f389f6aa57" providerId="ADAL" clId="{B2121D98-85CD-4C50-A234-136EBB0FDA66}" dt="2023-09-25T15:25:41.058" v="6" actId="26606"/>
          <ac:grpSpMkLst>
            <pc:docMk/>
            <pc:sldMk cId="387885261" sldId="258"/>
            <ac:grpSpMk id="1028" creationId="{03E8C8A2-D2DA-42F8-84AA-AC5AB4251D29}"/>
          </ac:grpSpMkLst>
        </pc:grpChg>
        <pc:grpChg chg="add">
          <ac:chgData name="Briggs, Quinn" userId="bd4ed5c9-a142-40f7-8e5e-68f389f6aa57" providerId="ADAL" clId="{B2121D98-85CD-4C50-A234-136EBB0FDA66}" dt="2023-09-25T15:28:13.464" v="72" actId="26606"/>
          <ac:grpSpMkLst>
            <pc:docMk/>
            <pc:sldMk cId="387885261" sldId="258"/>
            <ac:grpSpMk id="1032" creationId="{89BC9D38-9241-4F71-9B45-73827299E4C5}"/>
          </ac:grpSpMkLst>
        </pc:grpChg>
        <pc:grpChg chg="add del">
          <ac:chgData name="Briggs, Quinn" userId="bd4ed5c9-a142-40f7-8e5e-68f389f6aa57" providerId="ADAL" clId="{B2121D98-85CD-4C50-A234-136EBB0FDA66}" dt="2023-09-25T15:25:41.058" v="6" actId="26606"/>
          <ac:grpSpMkLst>
            <pc:docMk/>
            <pc:sldMk cId="387885261" sldId="258"/>
            <ac:grpSpMk id="1036" creationId="{B4967BC8-66B6-4544-B7A1-FD48444C471E}"/>
          </ac:grpSpMkLst>
        </pc:grpChg>
        <pc:picChg chg="del">
          <ac:chgData name="Briggs, Quinn" userId="bd4ed5c9-a142-40f7-8e5e-68f389f6aa57" providerId="ADAL" clId="{B2121D98-85CD-4C50-A234-136EBB0FDA66}" dt="2023-09-25T15:25:03.666" v="2" actId="478"/>
          <ac:picMkLst>
            <pc:docMk/>
            <pc:sldMk cId="387885261" sldId="258"/>
            <ac:picMk id="9" creationId="{A88F3039-2385-CC26-79DB-8EBA9F01E4EE}"/>
          </ac:picMkLst>
        </pc:picChg>
        <pc:picChg chg="add mod ord">
          <ac:chgData name="Briggs, Quinn" userId="bd4ed5c9-a142-40f7-8e5e-68f389f6aa57" providerId="ADAL" clId="{B2121D98-85CD-4C50-A234-136EBB0FDA66}" dt="2023-09-25T15:28:13.464" v="72" actId="26606"/>
          <ac:picMkLst>
            <pc:docMk/>
            <pc:sldMk cId="387885261" sldId="258"/>
            <ac:picMk id="1026" creationId="{CAC5A4D5-C29C-C30E-CC69-2CEF5071DE07}"/>
          </ac:picMkLst>
        </pc:picChg>
        <pc:cxnChg chg="add del">
          <ac:chgData name="Briggs, Quinn" userId="bd4ed5c9-a142-40f7-8e5e-68f389f6aa57" providerId="ADAL" clId="{B2121D98-85CD-4C50-A234-136EBB0FDA66}" dt="2023-09-25T15:28:13.464" v="72" actId="26606"/>
          <ac:cxnSpMkLst>
            <pc:docMk/>
            <pc:sldMk cId="387885261" sldId="258"/>
            <ac:cxnSpMk id="53" creationId="{36BE37AC-AD36-4C42-9B8C-C5500F4E7C63}"/>
          </ac:cxnSpMkLst>
        </pc:cxnChg>
        <pc:cxnChg chg="add del">
          <ac:chgData name="Briggs, Quinn" userId="bd4ed5c9-a142-40f7-8e5e-68f389f6aa57" providerId="ADAL" clId="{B2121D98-85CD-4C50-A234-136EBB0FDA66}" dt="2023-09-25T15:25:41.058" v="6" actId="26606"/>
          <ac:cxnSpMkLst>
            <pc:docMk/>
            <pc:sldMk cId="387885261" sldId="258"/>
            <ac:cxnSpMk id="1037" creationId="{0DFD28A6-39F3-425F-8050-E5BF1B4523B2}"/>
          </ac:cxnSpMkLst>
        </pc:cxnChg>
        <pc:cxnChg chg="add">
          <ac:chgData name="Briggs, Quinn" userId="bd4ed5c9-a142-40f7-8e5e-68f389f6aa57" providerId="ADAL" clId="{B2121D98-85CD-4C50-A234-136EBB0FDA66}" dt="2023-09-25T15:28:13.464" v="72" actId="26606"/>
          <ac:cxnSpMkLst>
            <pc:docMk/>
            <pc:sldMk cId="387885261" sldId="258"/>
            <ac:cxnSpMk id="1043" creationId="{59BA5C68-DFCC-4101-8403-F96781CDDD7A}"/>
          </ac:cxnSpMkLst>
        </pc:cxnChg>
        <pc:cxnChg chg="add del">
          <ac:chgData name="Briggs, Quinn" userId="bd4ed5c9-a142-40f7-8e5e-68f389f6aa57" providerId="ADAL" clId="{B2121D98-85CD-4C50-A234-136EBB0FDA66}" dt="2023-09-25T15:25:41.058" v="6" actId="26606"/>
          <ac:cxnSpMkLst>
            <pc:docMk/>
            <pc:sldMk cId="387885261" sldId="258"/>
            <ac:cxnSpMk id="1047" creationId="{3FB75A1E-E50F-43E6-8321-941B6866AEF5}"/>
          </ac:cxnSpMkLst>
        </pc:cxnChg>
      </pc:sldChg>
      <pc:sldChg chg="add">
        <pc:chgData name="Briggs, Quinn" userId="bd4ed5c9-a142-40f7-8e5e-68f389f6aa57" providerId="ADAL" clId="{B2121D98-85CD-4C50-A234-136EBB0FDA66}" dt="2023-09-25T15:32:45.812" v="213"/>
        <pc:sldMkLst>
          <pc:docMk/>
          <pc:sldMk cId="738628899" sldId="266"/>
        </pc:sldMkLst>
      </pc:sldChg>
      <pc:sldChg chg="modSp add del mod">
        <pc:chgData name="Briggs, Quinn" userId="bd4ed5c9-a142-40f7-8e5e-68f389f6aa57" providerId="ADAL" clId="{B2121D98-85CD-4C50-A234-136EBB0FDA66}" dt="2023-09-25T15:35:59.202" v="216" actId="47"/>
        <pc:sldMkLst>
          <pc:docMk/>
          <pc:sldMk cId="507197116" sldId="267"/>
        </pc:sldMkLst>
        <pc:picChg chg="mod">
          <ac:chgData name="Briggs, Quinn" userId="bd4ed5c9-a142-40f7-8e5e-68f389f6aa57" providerId="ADAL" clId="{B2121D98-85CD-4C50-A234-136EBB0FDA66}" dt="2023-09-25T15:33:34.208" v="215" actId="14100"/>
          <ac:picMkLst>
            <pc:docMk/>
            <pc:sldMk cId="507197116" sldId="267"/>
            <ac:picMk id="5" creationId="{C0AE5007-8175-49E6-9BF2-648486679D39}"/>
          </ac:picMkLst>
        </pc:picChg>
      </pc:sldChg>
      <pc:sldChg chg="modSp">
        <pc:chgData name="Briggs, Quinn" userId="bd4ed5c9-a142-40f7-8e5e-68f389f6aa57" providerId="ADAL" clId="{B2121D98-85CD-4C50-A234-136EBB0FDA66}" dt="2023-09-25T16:22:56.331" v="1826" actId="20577"/>
        <pc:sldMkLst>
          <pc:docMk/>
          <pc:sldMk cId="2880821013" sldId="307"/>
        </pc:sldMkLst>
        <pc:graphicFrameChg chg="mod">
          <ac:chgData name="Briggs, Quinn" userId="bd4ed5c9-a142-40f7-8e5e-68f389f6aa57" providerId="ADAL" clId="{B2121D98-85CD-4C50-A234-136EBB0FDA66}" dt="2023-09-25T16:22:56.331" v="1826" actId="20577"/>
          <ac:graphicFrameMkLst>
            <pc:docMk/>
            <pc:sldMk cId="2880821013" sldId="307"/>
            <ac:graphicFrameMk id="5" creationId="{18152F32-7CDC-047D-8687-C6FB9BA5E036}"/>
          </ac:graphicFrameMkLst>
        </pc:graphicFrameChg>
      </pc:sldChg>
      <pc:sldChg chg="modSp mod">
        <pc:chgData name="Briggs, Quinn" userId="bd4ed5c9-a142-40f7-8e5e-68f389f6aa57" providerId="ADAL" clId="{B2121D98-85CD-4C50-A234-136EBB0FDA66}" dt="2023-09-25T17:14:58.535" v="2270" actId="6549"/>
        <pc:sldMkLst>
          <pc:docMk/>
          <pc:sldMk cId="2406511063" sldId="308"/>
        </pc:sldMkLst>
        <pc:spChg chg="mod">
          <ac:chgData name="Briggs, Quinn" userId="bd4ed5c9-a142-40f7-8e5e-68f389f6aa57" providerId="ADAL" clId="{B2121D98-85CD-4C50-A234-136EBB0FDA66}" dt="2023-09-25T17:14:58.535" v="2270" actId="6549"/>
          <ac:spMkLst>
            <pc:docMk/>
            <pc:sldMk cId="2406511063" sldId="308"/>
            <ac:spMk id="3" creationId="{F6CB2671-B852-D135-D89E-04BC2EAFBE2F}"/>
          </ac:spMkLst>
        </pc:spChg>
      </pc:sldChg>
      <pc:sldChg chg="modSp mod">
        <pc:chgData name="Briggs, Quinn" userId="bd4ed5c9-a142-40f7-8e5e-68f389f6aa57" providerId="ADAL" clId="{B2121D98-85CD-4C50-A234-136EBB0FDA66}" dt="2023-09-25T17:07:49.536" v="2242" actId="20577"/>
        <pc:sldMkLst>
          <pc:docMk/>
          <pc:sldMk cId="505528828" sldId="324"/>
        </pc:sldMkLst>
        <pc:spChg chg="mod">
          <ac:chgData name="Briggs, Quinn" userId="bd4ed5c9-a142-40f7-8e5e-68f389f6aa57" providerId="ADAL" clId="{B2121D98-85CD-4C50-A234-136EBB0FDA66}" dt="2023-09-25T17:07:49.536" v="2242" actId="20577"/>
          <ac:spMkLst>
            <pc:docMk/>
            <pc:sldMk cId="505528828" sldId="324"/>
            <ac:spMk id="3" creationId="{B6BB7706-99F4-79FB-C800-D6A918CEB34A}"/>
          </ac:spMkLst>
        </pc:spChg>
      </pc:sldChg>
      <pc:sldChg chg="del">
        <pc:chgData name="Briggs, Quinn" userId="bd4ed5c9-a142-40f7-8e5e-68f389f6aa57" providerId="ADAL" clId="{B2121D98-85CD-4C50-A234-136EBB0FDA66}" dt="2023-09-25T15:31:30.723" v="207" actId="47"/>
        <pc:sldMkLst>
          <pc:docMk/>
          <pc:sldMk cId="2126244451" sldId="327"/>
        </pc:sldMkLst>
      </pc:sldChg>
      <pc:sldChg chg="del">
        <pc:chgData name="Briggs, Quinn" userId="bd4ed5c9-a142-40f7-8e5e-68f389f6aa57" providerId="ADAL" clId="{B2121D98-85CD-4C50-A234-136EBB0FDA66}" dt="2023-09-25T15:31:30.723" v="207" actId="47"/>
        <pc:sldMkLst>
          <pc:docMk/>
          <pc:sldMk cId="218869455" sldId="328"/>
        </pc:sldMkLst>
      </pc:sldChg>
      <pc:sldChg chg="del">
        <pc:chgData name="Briggs, Quinn" userId="bd4ed5c9-a142-40f7-8e5e-68f389f6aa57" providerId="ADAL" clId="{B2121D98-85CD-4C50-A234-136EBB0FDA66}" dt="2023-09-25T15:31:30.723" v="207" actId="47"/>
        <pc:sldMkLst>
          <pc:docMk/>
          <pc:sldMk cId="4240059314" sldId="330"/>
        </pc:sldMkLst>
      </pc:sldChg>
      <pc:sldChg chg="del">
        <pc:chgData name="Briggs, Quinn" userId="bd4ed5c9-a142-40f7-8e5e-68f389f6aa57" providerId="ADAL" clId="{B2121D98-85CD-4C50-A234-136EBB0FDA66}" dt="2023-09-25T15:31:30.723" v="207" actId="47"/>
        <pc:sldMkLst>
          <pc:docMk/>
          <pc:sldMk cId="3114130958" sldId="331"/>
        </pc:sldMkLst>
      </pc:sldChg>
      <pc:sldChg chg="del">
        <pc:chgData name="Briggs, Quinn" userId="bd4ed5c9-a142-40f7-8e5e-68f389f6aa57" providerId="ADAL" clId="{B2121D98-85CD-4C50-A234-136EBB0FDA66}" dt="2023-09-25T15:31:30.723" v="207" actId="47"/>
        <pc:sldMkLst>
          <pc:docMk/>
          <pc:sldMk cId="1284060098" sldId="332"/>
        </pc:sldMkLst>
      </pc:sldChg>
      <pc:sldChg chg="del">
        <pc:chgData name="Briggs, Quinn" userId="bd4ed5c9-a142-40f7-8e5e-68f389f6aa57" providerId="ADAL" clId="{B2121D98-85CD-4C50-A234-136EBB0FDA66}" dt="2023-09-25T15:31:30.723" v="207" actId="47"/>
        <pc:sldMkLst>
          <pc:docMk/>
          <pc:sldMk cId="314428861" sldId="333"/>
        </pc:sldMkLst>
      </pc:sldChg>
      <pc:sldChg chg="del">
        <pc:chgData name="Briggs, Quinn" userId="bd4ed5c9-a142-40f7-8e5e-68f389f6aa57" providerId="ADAL" clId="{B2121D98-85CD-4C50-A234-136EBB0FDA66}" dt="2023-09-25T15:31:30.723" v="207" actId="47"/>
        <pc:sldMkLst>
          <pc:docMk/>
          <pc:sldMk cId="2955658813" sldId="334"/>
        </pc:sldMkLst>
      </pc:sldChg>
      <pc:sldChg chg="addSp delSp modSp add mod setBg modAnim">
        <pc:chgData name="Briggs, Quinn" userId="bd4ed5c9-a142-40f7-8e5e-68f389f6aa57" providerId="ADAL" clId="{B2121D98-85CD-4C50-A234-136EBB0FDA66}" dt="2023-09-25T16:23:38.342" v="1834"/>
        <pc:sldMkLst>
          <pc:docMk/>
          <pc:sldMk cId="1484147846" sldId="335"/>
        </pc:sldMkLst>
        <pc:spChg chg="mod">
          <ac:chgData name="Briggs, Quinn" userId="bd4ed5c9-a142-40f7-8e5e-68f389f6aa57" providerId="ADAL" clId="{B2121D98-85CD-4C50-A234-136EBB0FDA66}" dt="2023-09-25T15:49:37.706" v="274" actId="26606"/>
          <ac:spMkLst>
            <pc:docMk/>
            <pc:sldMk cId="1484147846" sldId="335"/>
            <ac:spMk id="2" creationId="{B7A9354B-3343-4C49-848A-43FA0756CBC0}"/>
          </ac:spMkLst>
        </pc:spChg>
        <pc:spChg chg="add del mod">
          <ac:chgData name="Briggs, Quinn" userId="bd4ed5c9-a142-40f7-8e5e-68f389f6aa57" providerId="ADAL" clId="{B2121D98-85CD-4C50-A234-136EBB0FDA66}" dt="2023-09-25T15:53:31.109" v="425"/>
          <ac:spMkLst>
            <pc:docMk/>
            <pc:sldMk cId="1484147846" sldId="335"/>
            <ac:spMk id="3" creationId="{95EF62BC-DDC7-226C-B27E-0DCB49412E98}"/>
          </ac:spMkLst>
        </pc:spChg>
        <pc:spChg chg="add mod">
          <ac:chgData name="Briggs, Quinn" userId="bd4ed5c9-a142-40f7-8e5e-68f389f6aa57" providerId="ADAL" clId="{B2121D98-85CD-4C50-A234-136EBB0FDA66}" dt="2023-09-25T15:55:37.388" v="691" actId="1076"/>
          <ac:spMkLst>
            <pc:docMk/>
            <pc:sldMk cId="1484147846" sldId="335"/>
            <ac:spMk id="4" creationId="{5F9E284C-8C02-CE6E-CC4F-A466CE4672BD}"/>
          </ac:spMkLst>
        </pc:spChg>
        <pc:spChg chg="mod">
          <ac:chgData name="Briggs, Quinn" userId="bd4ed5c9-a142-40f7-8e5e-68f389f6aa57" providerId="ADAL" clId="{B2121D98-85CD-4C50-A234-136EBB0FDA66}" dt="2023-09-25T15:49:37.706" v="274" actId="26606"/>
          <ac:spMkLst>
            <pc:docMk/>
            <pc:sldMk cId="1484147846" sldId="335"/>
            <ac:spMk id="7" creationId="{E8A19B34-09B7-6A66-A65F-0DB1A6B5C5B6}"/>
          </ac:spMkLst>
        </pc:spChg>
        <pc:spChg chg="mod ord">
          <ac:chgData name="Briggs, Quinn" userId="bd4ed5c9-a142-40f7-8e5e-68f389f6aa57" providerId="ADAL" clId="{B2121D98-85CD-4C50-A234-136EBB0FDA66}" dt="2023-09-25T15:51:32.468" v="279" actId="6549"/>
          <ac:spMkLst>
            <pc:docMk/>
            <pc:sldMk cId="1484147846" sldId="335"/>
            <ac:spMk id="8" creationId="{A731C632-F348-FD43-D773-59F0AC640EBB}"/>
          </ac:spMkLst>
        </pc:spChg>
        <pc:spChg chg="add">
          <ac:chgData name="Briggs, Quinn" userId="bd4ed5c9-a142-40f7-8e5e-68f389f6aa57" providerId="ADAL" clId="{B2121D98-85CD-4C50-A234-136EBB0FDA66}" dt="2023-09-25T15:49:37.706" v="274" actId="26606"/>
          <ac:spMkLst>
            <pc:docMk/>
            <pc:sldMk cId="1484147846" sldId="335"/>
            <ac:spMk id="10" creationId="{333F0879-3DA0-4CB8-B35E-A0AD42558191}"/>
          </ac:spMkLst>
        </pc:spChg>
        <pc:spChg chg="del">
          <ac:chgData name="Briggs, Quinn" userId="bd4ed5c9-a142-40f7-8e5e-68f389f6aa57" providerId="ADAL" clId="{B2121D98-85CD-4C50-A234-136EBB0FDA66}" dt="2023-09-25T15:49:26.989" v="271" actId="478"/>
          <ac:spMkLst>
            <pc:docMk/>
            <pc:sldMk cId="1484147846" sldId="335"/>
            <ac:spMk id="14" creationId="{01BEEFEA-4A6B-872F-22A8-3DF0F746E0CD}"/>
          </ac:spMkLst>
        </pc:spChg>
        <pc:spChg chg="add">
          <ac:chgData name="Briggs, Quinn" userId="bd4ed5c9-a142-40f7-8e5e-68f389f6aa57" providerId="ADAL" clId="{B2121D98-85CD-4C50-A234-136EBB0FDA66}" dt="2023-09-25T15:49:37.706" v="274" actId="26606"/>
          <ac:spMkLst>
            <pc:docMk/>
            <pc:sldMk cId="1484147846" sldId="335"/>
            <ac:spMk id="15" creationId="{324D2183-F388-476E-92A9-D6639D698580}"/>
          </ac:spMkLst>
        </pc:spChg>
        <pc:spChg chg="add">
          <ac:chgData name="Briggs, Quinn" userId="bd4ed5c9-a142-40f7-8e5e-68f389f6aa57" providerId="ADAL" clId="{B2121D98-85CD-4C50-A234-136EBB0FDA66}" dt="2023-09-25T15:49:37.706" v="274" actId="26606"/>
          <ac:spMkLst>
            <pc:docMk/>
            <pc:sldMk cId="1484147846" sldId="335"/>
            <ac:spMk id="17" creationId="{243462E7-1698-4B21-BE89-AEFAC7C2FEFA}"/>
          </ac:spMkLst>
        </pc:spChg>
        <pc:spChg chg="add">
          <ac:chgData name="Briggs, Quinn" userId="bd4ed5c9-a142-40f7-8e5e-68f389f6aa57" providerId="ADAL" clId="{B2121D98-85CD-4C50-A234-136EBB0FDA66}" dt="2023-09-25T15:49:37.706" v="274" actId="26606"/>
          <ac:spMkLst>
            <pc:docMk/>
            <pc:sldMk cId="1484147846" sldId="335"/>
            <ac:spMk id="19" creationId="{6C22FCAC-D7EC-4A52-B153-FF761E2235B3}"/>
          </ac:spMkLst>
        </pc:spChg>
        <pc:picChg chg="mod">
          <ac:chgData name="Briggs, Quinn" userId="bd4ed5c9-a142-40f7-8e5e-68f389f6aa57" providerId="ADAL" clId="{B2121D98-85CD-4C50-A234-136EBB0FDA66}" dt="2023-09-25T15:52:00.154" v="283" actId="1076"/>
          <ac:picMkLst>
            <pc:docMk/>
            <pc:sldMk cId="1484147846" sldId="335"/>
            <ac:picMk id="6" creationId="{169C0F16-0D4C-273C-664E-29F969F64225}"/>
          </ac:picMkLst>
        </pc:picChg>
        <pc:cxnChg chg="del">
          <ac:chgData name="Briggs, Quinn" userId="bd4ed5c9-a142-40f7-8e5e-68f389f6aa57" providerId="ADAL" clId="{B2121D98-85CD-4C50-A234-136EBB0FDA66}" dt="2023-09-25T15:49:31.450" v="273" actId="478"/>
          <ac:cxnSpMkLst>
            <pc:docMk/>
            <pc:sldMk cId="1484147846" sldId="335"/>
            <ac:cxnSpMk id="13" creationId="{60EF773E-093B-0811-5DAD-45A00D802360}"/>
          </ac:cxnSpMkLst>
        </pc:cxnChg>
      </pc:sldChg>
      <pc:sldChg chg="del">
        <pc:chgData name="Briggs, Quinn" userId="bd4ed5c9-a142-40f7-8e5e-68f389f6aa57" providerId="ADAL" clId="{B2121D98-85CD-4C50-A234-136EBB0FDA66}" dt="2023-09-25T15:31:30.723" v="207" actId="47"/>
        <pc:sldMkLst>
          <pc:docMk/>
          <pc:sldMk cId="2625129871" sldId="335"/>
        </pc:sldMkLst>
      </pc:sldChg>
      <pc:sldChg chg="del">
        <pc:chgData name="Briggs, Quinn" userId="bd4ed5c9-a142-40f7-8e5e-68f389f6aa57" providerId="ADAL" clId="{B2121D98-85CD-4C50-A234-136EBB0FDA66}" dt="2023-09-25T15:31:30.723" v="207" actId="47"/>
        <pc:sldMkLst>
          <pc:docMk/>
          <pc:sldMk cId="4260173139" sldId="336"/>
        </pc:sldMkLst>
      </pc:sldChg>
      <pc:sldChg chg="addSp delSp add mod setBg delDesignElem">
        <pc:chgData name="Briggs, Quinn" userId="bd4ed5c9-a142-40f7-8e5e-68f389f6aa57" providerId="ADAL" clId="{B2121D98-85CD-4C50-A234-136EBB0FDA66}" dt="2023-09-25T15:47:13.114" v="265" actId="26606"/>
        <pc:sldMkLst>
          <pc:docMk/>
          <pc:sldMk cId="814681342" sldId="337"/>
        </pc:sldMkLst>
        <pc:spChg chg="add">
          <ac:chgData name="Briggs, Quinn" userId="bd4ed5c9-a142-40f7-8e5e-68f389f6aa57" providerId="ADAL" clId="{B2121D98-85CD-4C50-A234-136EBB0FDA66}" dt="2023-09-25T15:47:13.114" v="265" actId="26606"/>
          <ac:spMkLst>
            <pc:docMk/>
            <pc:sldMk cId="814681342" sldId="337"/>
            <ac:spMk id="1038" creationId="{1CD07172-CD61-45EB-BEE3-F644503E5C8A}"/>
          </ac:spMkLst>
        </pc:spChg>
        <pc:spChg chg="add">
          <ac:chgData name="Briggs, Quinn" userId="bd4ed5c9-a142-40f7-8e5e-68f389f6aa57" providerId="ADAL" clId="{B2121D98-85CD-4C50-A234-136EBB0FDA66}" dt="2023-09-25T15:47:13.114" v="265" actId="26606"/>
          <ac:spMkLst>
            <pc:docMk/>
            <pc:sldMk cId="814681342" sldId="337"/>
            <ac:spMk id="1040" creationId="{1EADA5DB-ED12-413A-AAB5-6A8D1152E6C4}"/>
          </ac:spMkLst>
        </pc:spChg>
        <pc:spChg chg="add">
          <ac:chgData name="Briggs, Quinn" userId="bd4ed5c9-a142-40f7-8e5e-68f389f6aa57" providerId="ADAL" clId="{B2121D98-85CD-4C50-A234-136EBB0FDA66}" dt="2023-09-25T15:47:13.114" v="265" actId="26606"/>
          <ac:spMkLst>
            <pc:docMk/>
            <pc:sldMk cId="814681342" sldId="337"/>
            <ac:spMk id="1042" creationId="{8BA45E5C-ACB9-49E8-B4DB-5255C2376673}"/>
          </ac:spMkLst>
        </pc:spChg>
        <pc:spChg chg="add">
          <ac:chgData name="Briggs, Quinn" userId="bd4ed5c9-a142-40f7-8e5e-68f389f6aa57" providerId="ADAL" clId="{B2121D98-85CD-4C50-A234-136EBB0FDA66}" dt="2023-09-25T15:47:13.114" v="265" actId="26606"/>
          <ac:spMkLst>
            <pc:docMk/>
            <pc:sldMk cId="814681342" sldId="337"/>
            <ac:spMk id="1047" creationId="{857E618C-1D7B-4A51-90C1-6106CD8A1AE7}"/>
          </ac:spMkLst>
        </pc:spChg>
        <pc:spChg chg="del">
          <ac:chgData name="Briggs, Quinn" userId="bd4ed5c9-a142-40f7-8e5e-68f389f6aa57" providerId="ADAL" clId="{B2121D98-85CD-4C50-A234-136EBB0FDA66}" dt="2023-09-25T15:47:06.930" v="264"/>
          <ac:spMkLst>
            <pc:docMk/>
            <pc:sldMk cId="814681342" sldId="337"/>
            <ac:spMk id="1058" creationId="{1CD07172-CD61-45EB-BEE3-F644503E5C8A}"/>
          </ac:spMkLst>
        </pc:spChg>
        <pc:spChg chg="del">
          <ac:chgData name="Briggs, Quinn" userId="bd4ed5c9-a142-40f7-8e5e-68f389f6aa57" providerId="ADAL" clId="{B2121D98-85CD-4C50-A234-136EBB0FDA66}" dt="2023-09-25T15:47:06.930" v="264"/>
          <ac:spMkLst>
            <pc:docMk/>
            <pc:sldMk cId="814681342" sldId="337"/>
            <ac:spMk id="1060" creationId="{1EADA5DB-ED12-413A-AAB5-6A8D1152E6C4}"/>
          </ac:spMkLst>
        </pc:spChg>
        <pc:spChg chg="del">
          <ac:chgData name="Briggs, Quinn" userId="bd4ed5c9-a142-40f7-8e5e-68f389f6aa57" providerId="ADAL" clId="{B2121D98-85CD-4C50-A234-136EBB0FDA66}" dt="2023-09-25T15:47:06.930" v="264"/>
          <ac:spMkLst>
            <pc:docMk/>
            <pc:sldMk cId="814681342" sldId="337"/>
            <ac:spMk id="1062" creationId="{8BA45E5C-ACB9-49E8-B4DB-5255C2376673}"/>
          </ac:spMkLst>
        </pc:spChg>
        <pc:spChg chg="del">
          <ac:chgData name="Briggs, Quinn" userId="bd4ed5c9-a142-40f7-8e5e-68f389f6aa57" providerId="ADAL" clId="{B2121D98-85CD-4C50-A234-136EBB0FDA66}" dt="2023-09-25T15:47:06.930" v="264"/>
          <ac:spMkLst>
            <pc:docMk/>
            <pc:sldMk cId="814681342" sldId="337"/>
            <ac:spMk id="1064" creationId="{857E618C-1D7B-4A51-90C1-6106CD8A1AE7}"/>
          </ac:spMkLst>
        </pc:spChg>
        <pc:grpChg chg="add">
          <ac:chgData name="Briggs, Quinn" userId="bd4ed5c9-a142-40f7-8e5e-68f389f6aa57" providerId="ADAL" clId="{B2121D98-85CD-4C50-A234-136EBB0FDA66}" dt="2023-09-25T15:47:13.114" v="265" actId="26606"/>
          <ac:grpSpMkLst>
            <pc:docMk/>
            <pc:sldMk cId="814681342" sldId="337"/>
            <ac:grpSpMk id="1033" creationId="{749C117F-F390-437B-ADB0-57E87EFF34F5}"/>
          </ac:grpSpMkLst>
        </pc:grpChg>
        <pc:grpChg chg="del">
          <ac:chgData name="Briggs, Quinn" userId="bd4ed5c9-a142-40f7-8e5e-68f389f6aa57" providerId="ADAL" clId="{B2121D98-85CD-4C50-A234-136EBB0FDA66}" dt="2023-09-25T15:47:06.930" v="264"/>
          <ac:grpSpMkLst>
            <pc:docMk/>
            <pc:sldMk cId="814681342" sldId="337"/>
            <ac:grpSpMk id="1050" creationId="{749C117F-F390-437B-ADB0-57E87EFF34F5}"/>
          </ac:grpSpMkLst>
        </pc:grpChg>
        <pc:cxnChg chg="add">
          <ac:chgData name="Briggs, Quinn" userId="bd4ed5c9-a142-40f7-8e5e-68f389f6aa57" providerId="ADAL" clId="{B2121D98-85CD-4C50-A234-136EBB0FDA66}" dt="2023-09-25T15:47:13.114" v="265" actId="26606"/>
          <ac:cxnSpMkLst>
            <pc:docMk/>
            <pc:sldMk cId="814681342" sldId="337"/>
            <ac:cxnSpMk id="1032" creationId="{20742BC3-654B-4E41-9A6A-73A42E477639}"/>
          </ac:cxnSpMkLst>
        </pc:cxnChg>
        <pc:cxnChg chg="del">
          <ac:chgData name="Briggs, Quinn" userId="bd4ed5c9-a142-40f7-8e5e-68f389f6aa57" providerId="ADAL" clId="{B2121D98-85CD-4C50-A234-136EBB0FDA66}" dt="2023-09-25T15:47:06.930" v="264"/>
          <ac:cxnSpMkLst>
            <pc:docMk/>
            <pc:sldMk cId="814681342" sldId="337"/>
            <ac:cxnSpMk id="1056" creationId="{20742BC3-654B-4E41-9A6A-73A42E477639}"/>
          </ac:cxnSpMkLst>
        </pc:cxnChg>
      </pc:sldChg>
      <pc:sldChg chg="delSp add del setBg delDesignElem">
        <pc:chgData name="Briggs, Quinn" userId="bd4ed5c9-a142-40f7-8e5e-68f389f6aa57" providerId="ADAL" clId="{B2121D98-85CD-4C50-A234-136EBB0FDA66}" dt="2023-09-25T15:39:48.812" v="223" actId="47"/>
        <pc:sldMkLst>
          <pc:docMk/>
          <pc:sldMk cId="3769540977" sldId="357"/>
        </pc:sldMkLst>
        <pc:spChg chg="del">
          <ac:chgData name="Briggs, Quinn" userId="bd4ed5c9-a142-40f7-8e5e-68f389f6aa57" providerId="ADAL" clId="{B2121D98-85CD-4C50-A234-136EBB0FDA66}" dt="2023-09-25T15:32:45.812" v="213"/>
          <ac:spMkLst>
            <pc:docMk/>
            <pc:sldMk cId="3769540977" sldId="357"/>
            <ac:spMk id="15" creationId="{5D5E0904-721C-4D68-9EB8-1C9752E329A7}"/>
          </ac:spMkLst>
        </pc:spChg>
      </pc:sldChg>
      <pc:sldChg chg="delSp add del setBg delDesignElem">
        <pc:chgData name="Briggs, Quinn" userId="bd4ed5c9-a142-40f7-8e5e-68f389f6aa57" providerId="ADAL" clId="{B2121D98-85CD-4C50-A234-136EBB0FDA66}" dt="2023-09-25T15:39:48.812" v="223" actId="47"/>
        <pc:sldMkLst>
          <pc:docMk/>
          <pc:sldMk cId="101473672" sldId="358"/>
        </pc:sldMkLst>
        <pc:spChg chg="del">
          <ac:chgData name="Briggs, Quinn" userId="bd4ed5c9-a142-40f7-8e5e-68f389f6aa57" providerId="ADAL" clId="{B2121D98-85CD-4C50-A234-136EBB0FDA66}" dt="2023-09-25T15:32:45.812" v="213"/>
          <ac:spMkLst>
            <pc:docMk/>
            <pc:sldMk cId="101473672" sldId="358"/>
            <ac:spMk id="14" creationId="{5D5E0904-721C-4D68-9EB8-1C9752E329A7}"/>
          </ac:spMkLst>
        </pc:spChg>
      </pc:sldChg>
      <pc:sldChg chg="delSp add del setBg delDesignElem">
        <pc:chgData name="Briggs, Quinn" userId="bd4ed5c9-a142-40f7-8e5e-68f389f6aa57" providerId="ADAL" clId="{B2121D98-85CD-4C50-A234-136EBB0FDA66}" dt="2023-09-25T15:39:48.812" v="223" actId="47"/>
        <pc:sldMkLst>
          <pc:docMk/>
          <pc:sldMk cId="2364575847" sldId="359"/>
        </pc:sldMkLst>
        <pc:spChg chg="del">
          <ac:chgData name="Briggs, Quinn" userId="bd4ed5c9-a142-40f7-8e5e-68f389f6aa57" providerId="ADAL" clId="{B2121D98-85CD-4C50-A234-136EBB0FDA66}" dt="2023-09-25T15:32:45.812" v="213"/>
          <ac:spMkLst>
            <pc:docMk/>
            <pc:sldMk cId="2364575847" sldId="359"/>
            <ac:spMk id="10" creationId="{5D5E0904-721C-4D68-9EB8-1C9752E329A7}"/>
          </ac:spMkLst>
        </pc:spChg>
      </pc:sldChg>
      <pc:sldChg chg="delSp add del setBg delDesignElem">
        <pc:chgData name="Briggs, Quinn" userId="bd4ed5c9-a142-40f7-8e5e-68f389f6aa57" providerId="ADAL" clId="{B2121D98-85CD-4C50-A234-136EBB0FDA66}" dt="2023-09-25T15:39:48.812" v="223" actId="47"/>
        <pc:sldMkLst>
          <pc:docMk/>
          <pc:sldMk cId="2310023282" sldId="360"/>
        </pc:sldMkLst>
        <pc:spChg chg="del">
          <ac:chgData name="Briggs, Quinn" userId="bd4ed5c9-a142-40f7-8e5e-68f389f6aa57" providerId="ADAL" clId="{B2121D98-85CD-4C50-A234-136EBB0FDA66}" dt="2023-09-25T15:32:45.812" v="213"/>
          <ac:spMkLst>
            <pc:docMk/>
            <pc:sldMk cId="2310023282" sldId="360"/>
            <ac:spMk id="9" creationId="{5D5E0904-721C-4D68-9EB8-1C9752E329A7}"/>
          </ac:spMkLst>
        </pc:spChg>
      </pc:sldChg>
      <pc:sldChg chg="addSp modSp new">
        <pc:chgData name="Briggs, Quinn" userId="bd4ed5c9-a142-40f7-8e5e-68f389f6aa57" providerId="ADAL" clId="{B2121D98-85CD-4C50-A234-136EBB0FDA66}" dt="2023-09-25T15:37:37.311" v="222" actId="1076"/>
        <pc:sldMkLst>
          <pc:docMk/>
          <pc:sldMk cId="1652718355" sldId="361"/>
        </pc:sldMkLst>
        <pc:picChg chg="add mod">
          <ac:chgData name="Briggs, Quinn" userId="bd4ed5c9-a142-40f7-8e5e-68f389f6aa57" providerId="ADAL" clId="{B2121D98-85CD-4C50-A234-136EBB0FDA66}" dt="2023-09-25T15:37:37.311" v="222" actId="1076"/>
          <ac:picMkLst>
            <pc:docMk/>
            <pc:sldMk cId="1652718355" sldId="361"/>
            <ac:picMk id="2050" creationId="{91BE82E0-F443-71ED-9CEB-4B218A421D52}"/>
          </ac:picMkLst>
        </pc:picChg>
      </pc:sldChg>
      <pc:sldChg chg="addSp modSp new mod setBg">
        <pc:chgData name="Briggs, Quinn" userId="bd4ed5c9-a142-40f7-8e5e-68f389f6aa57" providerId="ADAL" clId="{B2121D98-85CD-4C50-A234-136EBB0FDA66}" dt="2023-09-25T15:40:42.876" v="241" actId="27614"/>
        <pc:sldMkLst>
          <pc:docMk/>
          <pc:sldMk cId="552249610" sldId="362"/>
        </pc:sldMkLst>
        <pc:spChg chg="mod">
          <ac:chgData name="Briggs, Quinn" userId="bd4ed5c9-a142-40f7-8e5e-68f389f6aa57" providerId="ADAL" clId="{B2121D98-85CD-4C50-A234-136EBB0FDA66}" dt="2023-09-25T15:40:36.021" v="240" actId="26606"/>
          <ac:spMkLst>
            <pc:docMk/>
            <pc:sldMk cId="552249610" sldId="362"/>
            <ac:spMk id="2" creationId="{7578751B-493A-EE38-0230-65AE5C1FB77C}"/>
          </ac:spMkLst>
        </pc:spChg>
        <pc:spChg chg="add">
          <ac:chgData name="Briggs, Quinn" userId="bd4ed5c9-a142-40f7-8e5e-68f389f6aa57" providerId="ADAL" clId="{B2121D98-85CD-4C50-A234-136EBB0FDA66}" dt="2023-09-25T15:40:36.021" v="240" actId="26606"/>
          <ac:spMkLst>
            <pc:docMk/>
            <pc:sldMk cId="552249610" sldId="362"/>
            <ac:spMk id="17" creationId="{1CD07172-CD61-45EB-BEE3-F644503E5C8A}"/>
          </ac:spMkLst>
        </pc:spChg>
        <pc:spChg chg="add">
          <ac:chgData name="Briggs, Quinn" userId="bd4ed5c9-a142-40f7-8e5e-68f389f6aa57" providerId="ADAL" clId="{B2121D98-85CD-4C50-A234-136EBB0FDA66}" dt="2023-09-25T15:40:36.021" v="240" actId="26606"/>
          <ac:spMkLst>
            <pc:docMk/>
            <pc:sldMk cId="552249610" sldId="362"/>
            <ac:spMk id="19" creationId="{1EADA5DB-ED12-413A-AAB5-6A8D1152E6C4}"/>
          </ac:spMkLst>
        </pc:spChg>
        <pc:spChg chg="add">
          <ac:chgData name="Briggs, Quinn" userId="bd4ed5c9-a142-40f7-8e5e-68f389f6aa57" providerId="ADAL" clId="{B2121D98-85CD-4C50-A234-136EBB0FDA66}" dt="2023-09-25T15:40:36.021" v="240" actId="26606"/>
          <ac:spMkLst>
            <pc:docMk/>
            <pc:sldMk cId="552249610" sldId="362"/>
            <ac:spMk id="21" creationId="{8BA45E5C-ACB9-49E8-B4DB-5255C2376673}"/>
          </ac:spMkLst>
        </pc:spChg>
        <pc:spChg chg="add">
          <ac:chgData name="Briggs, Quinn" userId="bd4ed5c9-a142-40f7-8e5e-68f389f6aa57" providerId="ADAL" clId="{B2121D98-85CD-4C50-A234-136EBB0FDA66}" dt="2023-09-25T15:40:36.021" v="240" actId="26606"/>
          <ac:spMkLst>
            <pc:docMk/>
            <pc:sldMk cId="552249610" sldId="362"/>
            <ac:spMk id="23" creationId="{857E618C-1D7B-4A51-90C1-6106CD8A1AE7}"/>
          </ac:spMkLst>
        </pc:spChg>
        <pc:grpChg chg="add">
          <ac:chgData name="Briggs, Quinn" userId="bd4ed5c9-a142-40f7-8e5e-68f389f6aa57" providerId="ADAL" clId="{B2121D98-85CD-4C50-A234-136EBB0FDA66}" dt="2023-09-25T15:40:36.021" v="240" actId="26606"/>
          <ac:grpSpMkLst>
            <pc:docMk/>
            <pc:sldMk cId="552249610" sldId="362"/>
            <ac:grpSpMk id="9" creationId="{749C117F-F390-437B-ADB0-57E87EFF34F5}"/>
          </ac:grpSpMkLst>
        </pc:grpChg>
        <pc:picChg chg="add mod">
          <ac:chgData name="Briggs, Quinn" userId="bd4ed5c9-a142-40f7-8e5e-68f389f6aa57" providerId="ADAL" clId="{B2121D98-85CD-4C50-A234-136EBB0FDA66}" dt="2023-09-25T15:40:42.876" v="241" actId="27614"/>
          <ac:picMkLst>
            <pc:docMk/>
            <pc:sldMk cId="552249610" sldId="362"/>
            <ac:picMk id="4" creationId="{D69D881D-751B-0796-B738-23A2D84110BC}"/>
          </ac:picMkLst>
        </pc:picChg>
        <pc:cxnChg chg="add">
          <ac:chgData name="Briggs, Quinn" userId="bd4ed5c9-a142-40f7-8e5e-68f389f6aa57" providerId="ADAL" clId="{B2121D98-85CD-4C50-A234-136EBB0FDA66}" dt="2023-09-25T15:40:36.021" v="240" actId="26606"/>
          <ac:cxnSpMkLst>
            <pc:docMk/>
            <pc:sldMk cId="552249610" sldId="362"/>
            <ac:cxnSpMk id="15" creationId="{20742BC3-654B-4E41-9A6A-73A42E477639}"/>
          </ac:cxnSpMkLst>
        </pc:cxnChg>
      </pc:sldChg>
      <pc:sldChg chg="addSp delSp modSp add mod setBg delDesignElem">
        <pc:chgData name="Briggs, Quinn" userId="bd4ed5c9-a142-40f7-8e5e-68f389f6aa57" providerId="ADAL" clId="{B2121D98-85CD-4C50-A234-136EBB0FDA66}" dt="2023-09-25T15:41:17.271" v="247" actId="27614"/>
        <pc:sldMkLst>
          <pc:docMk/>
          <pc:sldMk cId="2799407390" sldId="363"/>
        </pc:sldMkLst>
        <pc:spChg chg="del">
          <ac:chgData name="Briggs, Quinn" userId="bd4ed5c9-a142-40f7-8e5e-68f389f6aa57" providerId="ADAL" clId="{B2121D98-85CD-4C50-A234-136EBB0FDA66}" dt="2023-09-25T15:40:45.541" v="243"/>
          <ac:spMkLst>
            <pc:docMk/>
            <pc:sldMk cId="2799407390" sldId="363"/>
            <ac:spMk id="17" creationId="{1CD07172-CD61-45EB-BEE3-F644503E5C8A}"/>
          </ac:spMkLst>
        </pc:spChg>
        <pc:spChg chg="add">
          <ac:chgData name="Briggs, Quinn" userId="bd4ed5c9-a142-40f7-8e5e-68f389f6aa57" providerId="ADAL" clId="{B2121D98-85CD-4C50-A234-136EBB0FDA66}" dt="2023-09-25T15:41:12.763" v="246" actId="26606"/>
          <ac:spMkLst>
            <pc:docMk/>
            <pc:sldMk cId="2799407390" sldId="363"/>
            <ac:spMk id="18" creationId="{1CD07172-CD61-45EB-BEE3-F644503E5C8A}"/>
          </ac:spMkLst>
        </pc:spChg>
        <pc:spChg chg="del">
          <ac:chgData name="Briggs, Quinn" userId="bd4ed5c9-a142-40f7-8e5e-68f389f6aa57" providerId="ADAL" clId="{B2121D98-85CD-4C50-A234-136EBB0FDA66}" dt="2023-09-25T15:40:45.541" v="243"/>
          <ac:spMkLst>
            <pc:docMk/>
            <pc:sldMk cId="2799407390" sldId="363"/>
            <ac:spMk id="19" creationId="{1EADA5DB-ED12-413A-AAB5-6A8D1152E6C4}"/>
          </ac:spMkLst>
        </pc:spChg>
        <pc:spChg chg="add">
          <ac:chgData name="Briggs, Quinn" userId="bd4ed5c9-a142-40f7-8e5e-68f389f6aa57" providerId="ADAL" clId="{B2121D98-85CD-4C50-A234-136EBB0FDA66}" dt="2023-09-25T15:41:12.763" v="246" actId="26606"/>
          <ac:spMkLst>
            <pc:docMk/>
            <pc:sldMk cId="2799407390" sldId="363"/>
            <ac:spMk id="20" creationId="{1EADA5DB-ED12-413A-AAB5-6A8D1152E6C4}"/>
          </ac:spMkLst>
        </pc:spChg>
        <pc:spChg chg="del">
          <ac:chgData name="Briggs, Quinn" userId="bd4ed5c9-a142-40f7-8e5e-68f389f6aa57" providerId="ADAL" clId="{B2121D98-85CD-4C50-A234-136EBB0FDA66}" dt="2023-09-25T15:40:45.541" v="243"/>
          <ac:spMkLst>
            <pc:docMk/>
            <pc:sldMk cId="2799407390" sldId="363"/>
            <ac:spMk id="21" creationId="{8BA45E5C-ACB9-49E8-B4DB-5255C2376673}"/>
          </ac:spMkLst>
        </pc:spChg>
        <pc:spChg chg="add">
          <ac:chgData name="Briggs, Quinn" userId="bd4ed5c9-a142-40f7-8e5e-68f389f6aa57" providerId="ADAL" clId="{B2121D98-85CD-4C50-A234-136EBB0FDA66}" dt="2023-09-25T15:41:12.763" v="246" actId="26606"/>
          <ac:spMkLst>
            <pc:docMk/>
            <pc:sldMk cId="2799407390" sldId="363"/>
            <ac:spMk id="22" creationId="{8BA45E5C-ACB9-49E8-B4DB-5255C2376673}"/>
          </ac:spMkLst>
        </pc:spChg>
        <pc:spChg chg="del">
          <ac:chgData name="Briggs, Quinn" userId="bd4ed5c9-a142-40f7-8e5e-68f389f6aa57" providerId="ADAL" clId="{B2121D98-85CD-4C50-A234-136EBB0FDA66}" dt="2023-09-25T15:40:45.541" v="243"/>
          <ac:spMkLst>
            <pc:docMk/>
            <pc:sldMk cId="2799407390" sldId="363"/>
            <ac:spMk id="23" creationId="{857E618C-1D7B-4A51-90C1-6106CD8A1AE7}"/>
          </ac:spMkLst>
        </pc:spChg>
        <pc:spChg chg="add">
          <ac:chgData name="Briggs, Quinn" userId="bd4ed5c9-a142-40f7-8e5e-68f389f6aa57" providerId="ADAL" clId="{B2121D98-85CD-4C50-A234-136EBB0FDA66}" dt="2023-09-25T15:41:12.763" v="246" actId="26606"/>
          <ac:spMkLst>
            <pc:docMk/>
            <pc:sldMk cId="2799407390" sldId="363"/>
            <ac:spMk id="24" creationId="{857E618C-1D7B-4A51-90C1-6106CD8A1AE7}"/>
          </ac:spMkLst>
        </pc:spChg>
        <pc:grpChg chg="del">
          <ac:chgData name="Briggs, Quinn" userId="bd4ed5c9-a142-40f7-8e5e-68f389f6aa57" providerId="ADAL" clId="{B2121D98-85CD-4C50-A234-136EBB0FDA66}" dt="2023-09-25T15:40:45.541" v="243"/>
          <ac:grpSpMkLst>
            <pc:docMk/>
            <pc:sldMk cId="2799407390" sldId="363"/>
            <ac:grpSpMk id="9" creationId="{749C117F-F390-437B-ADB0-57E87EFF34F5}"/>
          </ac:grpSpMkLst>
        </pc:grpChg>
        <pc:grpChg chg="add">
          <ac:chgData name="Briggs, Quinn" userId="bd4ed5c9-a142-40f7-8e5e-68f389f6aa57" providerId="ADAL" clId="{B2121D98-85CD-4C50-A234-136EBB0FDA66}" dt="2023-09-25T15:41:12.763" v="246" actId="26606"/>
          <ac:grpSpMkLst>
            <pc:docMk/>
            <pc:sldMk cId="2799407390" sldId="363"/>
            <ac:grpSpMk id="10" creationId="{749C117F-F390-437B-ADB0-57E87EFF34F5}"/>
          </ac:grpSpMkLst>
        </pc:grpChg>
        <pc:picChg chg="del">
          <ac:chgData name="Briggs, Quinn" userId="bd4ed5c9-a142-40f7-8e5e-68f389f6aa57" providerId="ADAL" clId="{B2121D98-85CD-4C50-A234-136EBB0FDA66}" dt="2023-09-25T15:41:08.963" v="244" actId="478"/>
          <ac:picMkLst>
            <pc:docMk/>
            <pc:sldMk cId="2799407390" sldId="363"/>
            <ac:picMk id="4" creationId="{D69D881D-751B-0796-B738-23A2D84110BC}"/>
          </ac:picMkLst>
        </pc:picChg>
        <pc:picChg chg="add mod">
          <ac:chgData name="Briggs, Quinn" userId="bd4ed5c9-a142-40f7-8e5e-68f389f6aa57" providerId="ADAL" clId="{B2121D98-85CD-4C50-A234-136EBB0FDA66}" dt="2023-09-25T15:41:17.271" v="247" actId="27614"/>
          <ac:picMkLst>
            <pc:docMk/>
            <pc:sldMk cId="2799407390" sldId="363"/>
            <ac:picMk id="5" creationId="{3B331EA6-36BB-7FC2-C786-3BED143797A9}"/>
          </ac:picMkLst>
        </pc:picChg>
        <pc:cxnChg chg="del">
          <ac:chgData name="Briggs, Quinn" userId="bd4ed5c9-a142-40f7-8e5e-68f389f6aa57" providerId="ADAL" clId="{B2121D98-85CD-4C50-A234-136EBB0FDA66}" dt="2023-09-25T15:40:45.541" v="243"/>
          <ac:cxnSpMkLst>
            <pc:docMk/>
            <pc:sldMk cId="2799407390" sldId="363"/>
            <ac:cxnSpMk id="15" creationId="{20742BC3-654B-4E41-9A6A-73A42E477639}"/>
          </ac:cxnSpMkLst>
        </pc:cxnChg>
        <pc:cxnChg chg="add">
          <ac:chgData name="Briggs, Quinn" userId="bd4ed5c9-a142-40f7-8e5e-68f389f6aa57" providerId="ADAL" clId="{B2121D98-85CD-4C50-A234-136EBB0FDA66}" dt="2023-09-25T15:41:12.763" v="246" actId="26606"/>
          <ac:cxnSpMkLst>
            <pc:docMk/>
            <pc:sldMk cId="2799407390" sldId="363"/>
            <ac:cxnSpMk id="16" creationId="{20742BC3-654B-4E41-9A6A-73A42E477639}"/>
          </ac:cxnSpMkLst>
        </pc:cxnChg>
      </pc:sldChg>
      <pc:sldChg chg="addSp delSp modSp add mod setBg delDesignElem">
        <pc:chgData name="Briggs, Quinn" userId="bd4ed5c9-a142-40f7-8e5e-68f389f6aa57" providerId="ADAL" clId="{B2121D98-85CD-4C50-A234-136EBB0FDA66}" dt="2023-09-25T15:41:46.312" v="253" actId="27614"/>
        <pc:sldMkLst>
          <pc:docMk/>
          <pc:sldMk cId="200137246" sldId="364"/>
        </pc:sldMkLst>
        <pc:spChg chg="add">
          <ac:chgData name="Briggs, Quinn" userId="bd4ed5c9-a142-40f7-8e5e-68f389f6aa57" providerId="ADAL" clId="{B2121D98-85CD-4C50-A234-136EBB0FDA66}" dt="2023-09-25T15:41:43.111" v="252" actId="26606"/>
          <ac:spMkLst>
            <pc:docMk/>
            <pc:sldMk cId="200137246" sldId="364"/>
            <ac:spMk id="17" creationId="{1CD07172-CD61-45EB-BEE3-F644503E5C8A}"/>
          </ac:spMkLst>
        </pc:spChg>
        <pc:spChg chg="del">
          <ac:chgData name="Briggs, Quinn" userId="bd4ed5c9-a142-40f7-8e5e-68f389f6aa57" providerId="ADAL" clId="{B2121D98-85CD-4C50-A234-136EBB0FDA66}" dt="2023-09-25T15:41:20.452" v="249"/>
          <ac:spMkLst>
            <pc:docMk/>
            <pc:sldMk cId="200137246" sldId="364"/>
            <ac:spMk id="18" creationId="{1CD07172-CD61-45EB-BEE3-F644503E5C8A}"/>
          </ac:spMkLst>
        </pc:spChg>
        <pc:spChg chg="add">
          <ac:chgData name="Briggs, Quinn" userId="bd4ed5c9-a142-40f7-8e5e-68f389f6aa57" providerId="ADAL" clId="{B2121D98-85CD-4C50-A234-136EBB0FDA66}" dt="2023-09-25T15:41:43.111" v="252" actId="26606"/>
          <ac:spMkLst>
            <pc:docMk/>
            <pc:sldMk cId="200137246" sldId="364"/>
            <ac:spMk id="19" creationId="{1EADA5DB-ED12-413A-AAB5-6A8D1152E6C4}"/>
          </ac:spMkLst>
        </pc:spChg>
        <pc:spChg chg="del">
          <ac:chgData name="Briggs, Quinn" userId="bd4ed5c9-a142-40f7-8e5e-68f389f6aa57" providerId="ADAL" clId="{B2121D98-85CD-4C50-A234-136EBB0FDA66}" dt="2023-09-25T15:41:20.452" v="249"/>
          <ac:spMkLst>
            <pc:docMk/>
            <pc:sldMk cId="200137246" sldId="364"/>
            <ac:spMk id="20" creationId="{1EADA5DB-ED12-413A-AAB5-6A8D1152E6C4}"/>
          </ac:spMkLst>
        </pc:spChg>
        <pc:spChg chg="add">
          <ac:chgData name="Briggs, Quinn" userId="bd4ed5c9-a142-40f7-8e5e-68f389f6aa57" providerId="ADAL" clId="{B2121D98-85CD-4C50-A234-136EBB0FDA66}" dt="2023-09-25T15:41:43.111" v="252" actId="26606"/>
          <ac:spMkLst>
            <pc:docMk/>
            <pc:sldMk cId="200137246" sldId="364"/>
            <ac:spMk id="21" creationId="{8BA45E5C-ACB9-49E8-B4DB-5255C2376673}"/>
          </ac:spMkLst>
        </pc:spChg>
        <pc:spChg chg="del">
          <ac:chgData name="Briggs, Quinn" userId="bd4ed5c9-a142-40f7-8e5e-68f389f6aa57" providerId="ADAL" clId="{B2121D98-85CD-4C50-A234-136EBB0FDA66}" dt="2023-09-25T15:41:20.452" v="249"/>
          <ac:spMkLst>
            <pc:docMk/>
            <pc:sldMk cId="200137246" sldId="364"/>
            <ac:spMk id="22" creationId="{8BA45E5C-ACB9-49E8-B4DB-5255C2376673}"/>
          </ac:spMkLst>
        </pc:spChg>
        <pc:spChg chg="add">
          <ac:chgData name="Briggs, Quinn" userId="bd4ed5c9-a142-40f7-8e5e-68f389f6aa57" providerId="ADAL" clId="{B2121D98-85CD-4C50-A234-136EBB0FDA66}" dt="2023-09-25T15:41:43.111" v="252" actId="26606"/>
          <ac:spMkLst>
            <pc:docMk/>
            <pc:sldMk cId="200137246" sldId="364"/>
            <ac:spMk id="23" creationId="{857E618C-1D7B-4A51-90C1-6106CD8A1AE7}"/>
          </ac:spMkLst>
        </pc:spChg>
        <pc:spChg chg="del">
          <ac:chgData name="Briggs, Quinn" userId="bd4ed5c9-a142-40f7-8e5e-68f389f6aa57" providerId="ADAL" clId="{B2121D98-85CD-4C50-A234-136EBB0FDA66}" dt="2023-09-25T15:41:20.452" v="249"/>
          <ac:spMkLst>
            <pc:docMk/>
            <pc:sldMk cId="200137246" sldId="364"/>
            <ac:spMk id="24" creationId="{857E618C-1D7B-4A51-90C1-6106CD8A1AE7}"/>
          </ac:spMkLst>
        </pc:spChg>
        <pc:grpChg chg="add">
          <ac:chgData name="Briggs, Quinn" userId="bd4ed5c9-a142-40f7-8e5e-68f389f6aa57" providerId="ADAL" clId="{B2121D98-85CD-4C50-A234-136EBB0FDA66}" dt="2023-09-25T15:41:43.111" v="252" actId="26606"/>
          <ac:grpSpMkLst>
            <pc:docMk/>
            <pc:sldMk cId="200137246" sldId="364"/>
            <ac:grpSpMk id="9" creationId="{749C117F-F390-437B-ADB0-57E87EFF34F5}"/>
          </ac:grpSpMkLst>
        </pc:grpChg>
        <pc:grpChg chg="del">
          <ac:chgData name="Briggs, Quinn" userId="bd4ed5c9-a142-40f7-8e5e-68f389f6aa57" providerId="ADAL" clId="{B2121D98-85CD-4C50-A234-136EBB0FDA66}" dt="2023-09-25T15:41:20.452" v="249"/>
          <ac:grpSpMkLst>
            <pc:docMk/>
            <pc:sldMk cId="200137246" sldId="364"/>
            <ac:grpSpMk id="10" creationId="{749C117F-F390-437B-ADB0-57E87EFF34F5}"/>
          </ac:grpSpMkLst>
        </pc:grpChg>
        <pc:picChg chg="add mod">
          <ac:chgData name="Briggs, Quinn" userId="bd4ed5c9-a142-40f7-8e5e-68f389f6aa57" providerId="ADAL" clId="{B2121D98-85CD-4C50-A234-136EBB0FDA66}" dt="2023-09-25T15:41:46.312" v="253" actId="27614"/>
          <ac:picMkLst>
            <pc:docMk/>
            <pc:sldMk cId="200137246" sldId="364"/>
            <ac:picMk id="4" creationId="{12AE1FEF-3412-69C7-4B57-257E0418E8CB}"/>
          </ac:picMkLst>
        </pc:picChg>
        <pc:picChg chg="del">
          <ac:chgData name="Briggs, Quinn" userId="bd4ed5c9-a142-40f7-8e5e-68f389f6aa57" providerId="ADAL" clId="{B2121D98-85CD-4C50-A234-136EBB0FDA66}" dt="2023-09-25T15:41:36.213" v="250" actId="478"/>
          <ac:picMkLst>
            <pc:docMk/>
            <pc:sldMk cId="200137246" sldId="364"/>
            <ac:picMk id="5" creationId="{3B331EA6-36BB-7FC2-C786-3BED143797A9}"/>
          </ac:picMkLst>
        </pc:picChg>
        <pc:cxnChg chg="add">
          <ac:chgData name="Briggs, Quinn" userId="bd4ed5c9-a142-40f7-8e5e-68f389f6aa57" providerId="ADAL" clId="{B2121D98-85CD-4C50-A234-136EBB0FDA66}" dt="2023-09-25T15:41:43.111" v="252" actId="26606"/>
          <ac:cxnSpMkLst>
            <pc:docMk/>
            <pc:sldMk cId="200137246" sldId="364"/>
            <ac:cxnSpMk id="15" creationId="{20742BC3-654B-4E41-9A6A-73A42E477639}"/>
          </ac:cxnSpMkLst>
        </pc:cxnChg>
        <pc:cxnChg chg="del">
          <ac:chgData name="Briggs, Quinn" userId="bd4ed5c9-a142-40f7-8e5e-68f389f6aa57" providerId="ADAL" clId="{B2121D98-85CD-4C50-A234-136EBB0FDA66}" dt="2023-09-25T15:41:20.452" v="249"/>
          <ac:cxnSpMkLst>
            <pc:docMk/>
            <pc:sldMk cId="200137246" sldId="364"/>
            <ac:cxnSpMk id="16" creationId="{20742BC3-654B-4E41-9A6A-73A42E477639}"/>
          </ac:cxnSpMkLst>
        </pc:cxnChg>
      </pc:sldChg>
      <pc:sldChg chg="addSp delSp modSp add mod setBg delDesignElem">
        <pc:chgData name="Briggs, Quinn" userId="bd4ed5c9-a142-40f7-8e5e-68f389f6aa57" providerId="ADAL" clId="{B2121D98-85CD-4C50-A234-136EBB0FDA66}" dt="2023-09-25T15:42:05.751" v="258" actId="26606"/>
        <pc:sldMkLst>
          <pc:docMk/>
          <pc:sldMk cId="432856386" sldId="365"/>
        </pc:sldMkLst>
        <pc:spChg chg="del">
          <ac:chgData name="Briggs, Quinn" userId="bd4ed5c9-a142-40f7-8e5e-68f389f6aa57" providerId="ADAL" clId="{B2121D98-85CD-4C50-A234-136EBB0FDA66}" dt="2023-09-25T15:41:47.772" v="255"/>
          <ac:spMkLst>
            <pc:docMk/>
            <pc:sldMk cId="432856386" sldId="365"/>
            <ac:spMk id="17" creationId="{1CD07172-CD61-45EB-BEE3-F644503E5C8A}"/>
          </ac:spMkLst>
        </pc:spChg>
        <pc:spChg chg="add">
          <ac:chgData name="Briggs, Quinn" userId="bd4ed5c9-a142-40f7-8e5e-68f389f6aa57" providerId="ADAL" clId="{B2121D98-85CD-4C50-A234-136EBB0FDA66}" dt="2023-09-25T15:42:05.751" v="258" actId="26606"/>
          <ac:spMkLst>
            <pc:docMk/>
            <pc:sldMk cId="432856386" sldId="365"/>
            <ac:spMk id="18" creationId="{1CD07172-CD61-45EB-BEE3-F644503E5C8A}"/>
          </ac:spMkLst>
        </pc:spChg>
        <pc:spChg chg="del">
          <ac:chgData name="Briggs, Quinn" userId="bd4ed5c9-a142-40f7-8e5e-68f389f6aa57" providerId="ADAL" clId="{B2121D98-85CD-4C50-A234-136EBB0FDA66}" dt="2023-09-25T15:41:47.772" v="255"/>
          <ac:spMkLst>
            <pc:docMk/>
            <pc:sldMk cId="432856386" sldId="365"/>
            <ac:spMk id="19" creationId="{1EADA5DB-ED12-413A-AAB5-6A8D1152E6C4}"/>
          </ac:spMkLst>
        </pc:spChg>
        <pc:spChg chg="add">
          <ac:chgData name="Briggs, Quinn" userId="bd4ed5c9-a142-40f7-8e5e-68f389f6aa57" providerId="ADAL" clId="{B2121D98-85CD-4C50-A234-136EBB0FDA66}" dt="2023-09-25T15:42:05.751" v="258" actId="26606"/>
          <ac:spMkLst>
            <pc:docMk/>
            <pc:sldMk cId="432856386" sldId="365"/>
            <ac:spMk id="20" creationId="{1EADA5DB-ED12-413A-AAB5-6A8D1152E6C4}"/>
          </ac:spMkLst>
        </pc:spChg>
        <pc:spChg chg="del">
          <ac:chgData name="Briggs, Quinn" userId="bd4ed5c9-a142-40f7-8e5e-68f389f6aa57" providerId="ADAL" clId="{B2121D98-85CD-4C50-A234-136EBB0FDA66}" dt="2023-09-25T15:41:47.772" v="255"/>
          <ac:spMkLst>
            <pc:docMk/>
            <pc:sldMk cId="432856386" sldId="365"/>
            <ac:spMk id="21" creationId="{8BA45E5C-ACB9-49E8-B4DB-5255C2376673}"/>
          </ac:spMkLst>
        </pc:spChg>
        <pc:spChg chg="add">
          <ac:chgData name="Briggs, Quinn" userId="bd4ed5c9-a142-40f7-8e5e-68f389f6aa57" providerId="ADAL" clId="{B2121D98-85CD-4C50-A234-136EBB0FDA66}" dt="2023-09-25T15:42:05.751" v="258" actId="26606"/>
          <ac:spMkLst>
            <pc:docMk/>
            <pc:sldMk cId="432856386" sldId="365"/>
            <ac:spMk id="22" creationId="{8BA45E5C-ACB9-49E8-B4DB-5255C2376673}"/>
          </ac:spMkLst>
        </pc:spChg>
        <pc:spChg chg="del">
          <ac:chgData name="Briggs, Quinn" userId="bd4ed5c9-a142-40f7-8e5e-68f389f6aa57" providerId="ADAL" clId="{B2121D98-85CD-4C50-A234-136EBB0FDA66}" dt="2023-09-25T15:41:47.772" v="255"/>
          <ac:spMkLst>
            <pc:docMk/>
            <pc:sldMk cId="432856386" sldId="365"/>
            <ac:spMk id="23" creationId="{857E618C-1D7B-4A51-90C1-6106CD8A1AE7}"/>
          </ac:spMkLst>
        </pc:spChg>
        <pc:spChg chg="add">
          <ac:chgData name="Briggs, Quinn" userId="bd4ed5c9-a142-40f7-8e5e-68f389f6aa57" providerId="ADAL" clId="{B2121D98-85CD-4C50-A234-136EBB0FDA66}" dt="2023-09-25T15:42:05.751" v="258" actId="26606"/>
          <ac:spMkLst>
            <pc:docMk/>
            <pc:sldMk cId="432856386" sldId="365"/>
            <ac:spMk id="24" creationId="{857E618C-1D7B-4A51-90C1-6106CD8A1AE7}"/>
          </ac:spMkLst>
        </pc:spChg>
        <pc:grpChg chg="del">
          <ac:chgData name="Briggs, Quinn" userId="bd4ed5c9-a142-40f7-8e5e-68f389f6aa57" providerId="ADAL" clId="{B2121D98-85CD-4C50-A234-136EBB0FDA66}" dt="2023-09-25T15:41:47.772" v="255"/>
          <ac:grpSpMkLst>
            <pc:docMk/>
            <pc:sldMk cId="432856386" sldId="365"/>
            <ac:grpSpMk id="9" creationId="{749C117F-F390-437B-ADB0-57E87EFF34F5}"/>
          </ac:grpSpMkLst>
        </pc:grpChg>
        <pc:grpChg chg="add">
          <ac:chgData name="Briggs, Quinn" userId="bd4ed5c9-a142-40f7-8e5e-68f389f6aa57" providerId="ADAL" clId="{B2121D98-85CD-4C50-A234-136EBB0FDA66}" dt="2023-09-25T15:42:05.751" v="258" actId="26606"/>
          <ac:grpSpMkLst>
            <pc:docMk/>
            <pc:sldMk cId="432856386" sldId="365"/>
            <ac:grpSpMk id="10" creationId="{749C117F-F390-437B-ADB0-57E87EFF34F5}"/>
          </ac:grpSpMkLst>
        </pc:grpChg>
        <pc:picChg chg="del">
          <ac:chgData name="Briggs, Quinn" userId="bd4ed5c9-a142-40f7-8e5e-68f389f6aa57" providerId="ADAL" clId="{B2121D98-85CD-4C50-A234-136EBB0FDA66}" dt="2023-09-25T15:42:03.474" v="256" actId="478"/>
          <ac:picMkLst>
            <pc:docMk/>
            <pc:sldMk cId="432856386" sldId="365"/>
            <ac:picMk id="4" creationId="{12AE1FEF-3412-69C7-4B57-257E0418E8CB}"/>
          </ac:picMkLst>
        </pc:picChg>
        <pc:picChg chg="add mod">
          <ac:chgData name="Briggs, Quinn" userId="bd4ed5c9-a142-40f7-8e5e-68f389f6aa57" providerId="ADAL" clId="{B2121D98-85CD-4C50-A234-136EBB0FDA66}" dt="2023-09-25T15:42:05.751" v="258" actId="26606"/>
          <ac:picMkLst>
            <pc:docMk/>
            <pc:sldMk cId="432856386" sldId="365"/>
            <ac:picMk id="5" creationId="{AA24C9AE-B907-94A3-29A6-4FD610020C38}"/>
          </ac:picMkLst>
        </pc:picChg>
        <pc:cxnChg chg="del">
          <ac:chgData name="Briggs, Quinn" userId="bd4ed5c9-a142-40f7-8e5e-68f389f6aa57" providerId="ADAL" clId="{B2121D98-85CD-4C50-A234-136EBB0FDA66}" dt="2023-09-25T15:41:47.772" v="255"/>
          <ac:cxnSpMkLst>
            <pc:docMk/>
            <pc:sldMk cId="432856386" sldId="365"/>
            <ac:cxnSpMk id="15" creationId="{20742BC3-654B-4E41-9A6A-73A42E477639}"/>
          </ac:cxnSpMkLst>
        </pc:cxnChg>
        <pc:cxnChg chg="add">
          <ac:chgData name="Briggs, Quinn" userId="bd4ed5c9-a142-40f7-8e5e-68f389f6aa57" providerId="ADAL" clId="{B2121D98-85CD-4C50-A234-136EBB0FDA66}" dt="2023-09-25T15:42:05.751" v="258" actId="26606"/>
          <ac:cxnSpMkLst>
            <pc:docMk/>
            <pc:sldMk cId="432856386" sldId="365"/>
            <ac:cxnSpMk id="16" creationId="{20742BC3-654B-4E41-9A6A-73A42E477639}"/>
          </ac:cxnSpMkLst>
        </pc:cxnChg>
      </pc:sldChg>
      <pc:sldChg chg="addSp modSp new mod setBg">
        <pc:chgData name="Briggs, Quinn" userId="bd4ed5c9-a142-40f7-8e5e-68f389f6aa57" providerId="ADAL" clId="{B2121D98-85CD-4C50-A234-136EBB0FDA66}" dt="2023-09-25T16:25:11.803" v="1954" actId="20577"/>
        <pc:sldMkLst>
          <pc:docMk/>
          <pc:sldMk cId="170091250" sldId="366"/>
        </pc:sldMkLst>
        <pc:spChg chg="mod">
          <ac:chgData name="Briggs, Quinn" userId="bd4ed5c9-a142-40f7-8e5e-68f389f6aa57" providerId="ADAL" clId="{B2121D98-85CD-4C50-A234-136EBB0FDA66}" dt="2023-09-25T15:57:08.908" v="737" actId="26606"/>
          <ac:spMkLst>
            <pc:docMk/>
            <pc:sldMk cId="170091250" sldId="366"/>
            <ac:spMk id="2" creationId="{EDF3DDBF-B1A0-DA38-8244-7031031B893E}"/>
          </ac:spMkLst>
        </pc:spChg>
        <pc:spChg chg="add mod">
          <ac:chgData name="Briggs, Quinn" userId="bd4ed5c9-a142-40f7-8e5e-68f389f6aa57" providerId="ADAL" clId="{B2121D98-85CD-4C50-A234-136EBB0FDA66}" dt="2023-09-25T16:25:11.803" v="1954" actId="20577"/>
          <ac:spMkLst>
            <pc:docMk/>
            <pc:sldMk cId="170091250" sldId="366"/>
            <ac:spMk id="4" creationId="{35371D43-0DE5-45C6-A1B3-1DA4FF6EA0E8}"/>
          </ac:spMkLst>
        </pc:spChg>
        <pc:spChg chg="add">
          <ac:chgData name="Briggs, Quinn" userId="bd4ed5c9-a142-40f7-8e5e-68f389f6aa57" providerId="ADAL" clId="{B2121D98-85CD-4C50-A234-136EBB0FDA66}" dt="2023-09-25T15:57:08.908" v="737" actId="26606"/>
          <ac:spMkLst>
            <pc:docMk/>
            <pc:sldMk cId="170091250" sldId="366"/>
            <ac:spMk id="3087" creationId="{333F0879-3DA0-4CB8-B35E-A0AD42558191}"/>
          </ac:spMkLst>
        </pc:spChg>
        <pc:spChg chg="add">
          <ac:chgData name="Briggs, Quinn" userId="bd4ed5c9-a142-40f7-8e5e-68f389f6aa57" providerId="ADAL" clId="{B2121D98-85CD-4C50-A234-136EBB0FDA66}" dt="2023-09-25T15:57:08.908" v="737" actId="26606"/>
          <ac:spMkLst>
            <pc:docMk/>
            <pc:sldMk cId="170091250" sldId="366"/>
            <ac:spMk id="3089" creationId="{324D2183-F388-476E-92A9-D6639D698580}"/>
          </ac:spMkLst>
        </pc:spChg>
        <pc:spChg chg="add">
          <ac:chgData name="Briggs, Quinn" userId="bd4ed5c9-a142-40f7-8e5e-68f389f6aa57" providerId="ADAL" clId="{B2121D98-85CD-4C50-A234-136EBB0FDA66}" dt="2023-09-25T15:57:08.908" v="737" actId="26606"/>
          <ac:spMkLst>
            <pc:docMk/>
            <pc:sldMk cId="170091250" sldId="366"/>
            <ac:spMk id="3091" creationId="{243462E7-1698-4B21-BE89-AEFAC7C2FEFA}"/>
          </ac:spMkLst>
        </pc:spChg>
        <pc:spChg chg="add">
          <ac:chgData name="Briggs, Quinn" userId="bd4ed5c9-a142-40f7-8e5e-68f389f6aa57" providerId="ADAL" clId="{B2121D98-85CD-4C50-A234-136EBB0FDA66}" dt="2023-09-25T15:57:08.908" v="737" actId="26606"/>
          <ac:spMkLst>
            <pc:docMk/>
            <pc:sldMk cId="170091250" sldId="366"/>
            <ac:spMk id="3093" creationId="{6C22FCAC-D7EC-4A52-B153-FF761E2235B3}"/>
          </ac:spMkLst>
        </pc:spChg>
        <pc:grpChg chg="add">
          <ac:chgData name="Briggs, Quinn" userId="bd4ed5c9-a142-40f7-8e5e-68f389f6aa57" providerId="ADAL" clId="{B2121D98-85CD-4C50-A234-136EBB0FDA66}" dt="2023-09-25T15:57:08.908" v="737" actId="26606"/>
          <ac:grpSpMkLst>
            <pc:docMk/>
            <pc:sldMk cId="170091250" sldId="366"/>
            <ac:grpSpMk id="3079" creationId="{3F6D81C7-B083-478E-82FE-089A8CB72EB8}"/>
          </ac:grpSpMkLst>
        </pc:grpChg>
        <pc:picChg chg="add mod ord">
          <ac:chgData name="Briggs, Quinn" userId="bd4ed5c9-a142-40f7-8e5e-68f389f6aa57" providerId="ADAL" clId="{B2121D98-85CD-4C50-A234-136EBB0FDA66}" dt="2023-09-25T15:57:08.908" v="737" actId="26606"/>
          <ac:picMkLst>
            <pc:docMk/>
            <pc:sldMk cId="170091250" sldId="366"/>
            <ac:picMk id="3074" creationId="{202B870A-E181-4961-62FB-D72268CC4E38}"/>
          </ac:picMkLst>
        </pc:picChg>
        <pc:cxnChg chg="add">
          <ac:chgData name="Briggs, Quinn" userId="bd4ed5c9-a142-40f7-8e5e-68f389f6aa57" providerId="ADAL" clId="{B2121D98-85CD-4C50-A234-136EBB0FDA66}" dt="2023-09-25T15:57:08.908" v="737" actId="26606"/>
          <ac:cxnSpMkLst>
            <pc:docMk/>
            <pc:sldMk cId="170091250" sldId="366"/>
            <ac:cxnSpMk id="3085" creationId="{F06B54F2-CD11-4359-A7D6-DA7C76C091A6}"/>
          </ac:cxnSpMkLst>
        </pc:cxnChg>
      </pc:sldChg>
      <pc:sldChg chg="addSp modSp new mod setBg">
        <pc:chgData name="Briggs, Quinn" userId="bd4ed5c9-a142-40f7-8e5e-68f389f6aa57" providerId="ADAL" clId="{B2121D98-85CD-4C50-A234-136EBB0FDA66}" dt="2023-09-25T16:01:34.706" v="1304" actId="27636"/>
        <pc:sldMkLst>
          <pc:docMk/>
          <pc:sldMk cId="2855247610" sldId="367"/>
        </pc:sldMkLst>
        <pc:spChg chg="mod">
          <ac:chgData name="Briggs, Quinn" userId="bd4ed5c9-a142-40f7-8e5e-68f389f6aa57" providerId="ADAL" clId="{B2121D98-85CD-4C50-A234-136EBB0FDA66}" dt="2023-09-25T16:00:33.162" v="1177" actId="26606"/>
          <ac:spMkLst>
            <pc:docMk/>
            <pc:sldMk cId="2855247610" sldId="367"/>
            <ac:spMk id="2" creationId="{D6E34DB2-1122-96CA-3B40-3DEE58F5C961}"/>
          </ac:spMkLst>
        </pc:spChg>
        <pc:spChg chg="mod ord">
          <ac:chgData name="Briggs, Quinn" userId="bd4ed5c9-a142-40f7-8e5e-68f389f6aa57" providerId="ADAL" clId="{B2121D98-85CD-4C50-A234-136EBB0FDA66}" dt="2023-09-25T16:01:34.706" v="1304" actId="27636"/>
          <ac:spMkLst>
            <pc:docMk/>
            <pc:sldMk cId="2855247610" sldId="367"/>
            <ac:spMk id="3" creationId="{922DFB0F-CB3E-AFB0-5D57-613980B5B7A6}"/>
          </ac:spMkLst>
        </pc:spChg>
        <pc:spChg chg="add mod">
          <ac:chgData name="Briggs, Quinn" userId="bd4ed5c9-a142-40f7-8e5e-68f389f6aa57" providerId="ADAL" clId="{B2121D98-85CD-4C50-A234-136EBB0FDA66}" dt="2023-09-25T16:00:33.162" v="1177" actId="26606"/>
          <ac:spMkLst>
            <pc:docMk/>
            <pc:sldMk cId="2855247610" sldId="367"/>
            <ac:spMk id="6" creationId="{B1C7BB30-68DE-931A-F847-A183149EC58E}"/>
          </ac:spMkLst>
        </pc:spChg>
        <pc:spChg chg="add">
          <ac:chgData name="Briggs, Quinn" userId="bd4ed5c9-a142-40f7-8e5e-68f389f6aa57" providerId="ADAL" clId="{B2121D98-85CD-4C50-A234-136EBB0FDA66}" dt="2023-09-25T16:00:33.162" v="1177" actId="26606"/>
          <ac:spMkLst>
            <pc:docMk/>
            <pc:sldMk cId="2855247610" sldId="367"/>
            <ac:spMk id="11" creationId="{572F6A24-139E-4EB5-86D2-431F42EF85CB}"/>
          </ac:spMkLst>
        </pc:spChg>
        <pc:spChg chg="add">
          <ac:chgData name="Briggs, Quinn" userId="bd4ed5c9-a142-40f7-8e5e-68f389f6aa57" providerId="ADAL" clId="{B2121D98-85CD-4C50-A234-136EBB0FDA66}" dt="2023-09-25T16:00:33.162" v="1177" actId="26606"/>
          <ac:spMkLst>
            <pc:docMk/>
            <pc:sldMk cId="2855247610" sldId="367"/>
            <ac:spMk id="19" creationId="{C9DA5B05-DD14-4860-AC45-02A8D2EE1AA5}"/>
          </ac:spMkLst>
        </pc:spChg>
        <pc:grpChg chg="add">
          <ac:chgData name="Briggs, Quinn" userId="bd4ed5c9-a142-40f7-8e5e-68f389f6aa57" providerId="ADAL" clId="{B2121D98-85CD-4C50-A234-136EBB0FDA66}" dt="2023-09-25T16:00:33.162" v="1177" actId="26606"/>
          <ac:grpSpMkLst>
            <pc:docMk/>
            <pc:sldMk cId="2855247610" sldId="367"/>
            <ac:grpSpMk id="13" creationId="{3963AE85-BE5D-4975-BACF-DDDCC9C2ACDE}"/>
          </ac:grpSpMkLst>
        </pc:grpChg>
        <pc:picChg chg="add mod">
          <ac:chgData name="Briggs, Quinn" userId="bd4ed5c9-a142-40f7-8e5e-68f389f6aa57" providerId="ADAL" clId="{B2121D98-85CD-4C50-A234-136EBB0FDA66}" dt="2023-09-25T16:00:33.162" v="1177" actId="26606"/>
          <ac:picMkLst>
            <pc:docMk/>
            <pc:sldMk cId="2855247610" sldId="367"/>
            <ac:picMk id="5" creationId="{829B10B3-9A07-1EF0-7440-615E1C07D588}"/>
          </ac:picMkLst>
        </pc:picChg>
        <pc:cxnChg chg="add">
          <ac:chgData name="Briggs, Quinn" userId="bd4ed5c9-a142-40f7-8e5e-68f389f6aa57" providerId="ADAL" clId="{B2121D98-85CD-4C50-A234-136EBB0FDA66}" dt="2023-09-25T16:00:33.162" v="1177" actId="26606"/>
          <ac:cxnSpMkLst>
            <pc:docMk/>
            <pc:sldMk cId="2855247610" sldId="367"/>
            <ac:cxnSpMk id="21" creationId="{36BE37AC-AD36-4C42-9B8C-C5500F4E7C63}"/>
          </ac:cxnSpMkLst>
        </pc:cxnChg>
      </pc:sldChg>
      <pc:sldChg chg="addSp delSp modSp new mod setBg">
        <pc:chgData name="Briggs, Quinn" userId="bd4ed5c9-a142-40f7-8e5e-68f389f6aa57" providerId="ADAL" clId="{B2121D98-85CD-4C50-A234-136EBB0FDA66}" dt="2023-09-25T16:44:19.074" v="2151" actId="20577"/>
        <pc:sldMkLst>
          <pc:docMk/>
          <pc:sldMk cId="3989035277" sldId="368"/>
        </pc:sldMkLst>
        <pc:spChg chg="mod">
          <ac:chgData name="Briggs, Quinn" userId="bd4ed5c9-a142-40f7-8e5e-68f389f6aa57" providerId="ADAL" clId="{B2121D98-85CD-4C50-A234-136EBB0FDA66}" dt="2023-09-25T16:05:26.921" v="1345" actId="27636"/>
          <ac:spMkLst>
            <pc:docMk/>
            <pc:sldMk cId="3989035277" sldId="368"/>
            <ac:spMk id="2" creationId="{37FF48E7-BDA2-CC49-A832-31216D6B23B0}"/>
          </ac:spMkLst>
        </pc:spChg>
        <pc:spChg chg="del mod ord">
          <ac:chgData name="Briggs, Quinn" userId="bd4ed5c9-a142-40f7-8e5e-68f389f6aa57" providerId="ADAL" clId="{B2121D98-85CD-4C50-A234-136EBB0FDA66}" dt="2023-09-25T16:05:09.437" v="1335"/>
          <ac:spMkLst>
            <pc:docMk/>
            <pc:sldMk cId="3989035277" sldId="368"/>
            <ac:spMk id="3" creationId="{78A1D91D-5C40-5FED-9DB3-4351D8B59A97}"/>
          </ac:spMkLst>
        </pc:spChg>
        <pc:spChg chg="add del">
          <ac:chgData name="Briggs, Quinn" userId="bd4ed5c9-a142-40f7-8e5e-68f389f6aa57" providerId="ADAL" clId="{B2121D98-85CD-4C50-A234-136EBB0FDA66}" dt="2023-09-25T16:05:17.440" v="1337" actId="26606"/>
          <ac:spMkLst>
            <pc:docMk/>
            <pc:sldMk cId="3989035277" sldId="368"/>
            <ac:spMk id="4102" creationId="{243462E7-1698-4B21-BE89-AEFAC7C2FEFA}"/>
          </ac:spMkLst>
        </pc:spChg>
        <pc:spChg chg="add del">
          <ac:chgData name="Briggs, Quinn" userId="bd4ed5c9-a142-40f7-8e5e-68f389f6aa57" providerId="ADAL" clId="{B2121D98-85CD-4C50-A234-136EBB0FDA66}" dt="2023-09-25T16:04:52.506" v="1327" actId="26606"/>
          <ac:spMkLst>
            <pc:docMk/>
            <pc:sldMk cId="3989035277" sldId="368"/>
            <ac:spMk id="4103" creationId="{572F6A24-139E-4EB5-86D2-431F42EF85CB}"/>
          </ac:spMkLst>
        </pc:spChg>
        <pc:spChg chg="add del">
          <ac:chgData name="Briggs, Quinn" userId="bd4ed5c9-a142-40f7-8e5e-68f389f6aa57" providerId="ADAL" clId="{B2121D98-85CD-4C50-A234-136EBB0FDA66}" dt="2023-09-25T16:05:17.440" v="1337" actId="26606"/>
          <ac:spMkLst>
            <pc:docMk/>
            <pc:sldMk cId="3989035277" sldId="368"/>
            <ac:spMk id="4104" creationId="{5B309DA2-E009-7653-B1CB-AD2210CCAF93}"/>
          </ac:spMkLst>
        </pc:spChg>
        <pc:spChg chg="add del">
          <ac:chgData name="Briggs, Quinn" userId="bd4ed5c9-a142-40f7-8e5e-68f389f6aa57" providerId="ADAL" clId="{B2121D98-85CD-4C50-A234-136EBB0FDA66}" dt="2023-09-25T16:05:17.440" v="1337" actId="26606"/>
          <ac:spMkLst>
            <pc:docMk/>
            <pc:sldMk cId="3989035277" sldId="368"/>
            <ac:spMk id="4106" creationId="{6C22FCAC-D7EC-4A52-B153-FF761E2235B3}"/>
          </ac:spMkLst>
        </pc:spChg>
        <pc:spChg chg="add del">
          <ac:chgData name="Briggs, Quinn" userId="bd4ed5c9-a142-40f7-8e5e-68f389f6aa57" providerId="ADAL" clId="{B2121D98-85CD-4C50-A234-136EBB0FDA66}" dt="2023-09-25T16:05:17.440" v="1337" actId="26606"/>
          <ac:spMkLst>
            <pc:docMk/>
            <pc:sldMk cId="3989035277" sldId="368"/>
            <ac:spMk id="4107" creationId="{333F0879-3DA0-4CB8-B35E-A0AD42558191}"/>
          </ac:spMkLst>
        </pc:spChg>
        <pc:spChg chg="add del">
          <ac:chgData name="Briggs, Quinn" userId="bd4ed5c9-a142-40f7-8e5e-68f389f6aa57" providerId="ADAL" clId="{B2121D98-85CD-4C50-A234-136EBB0FDA66}" dt="2023-09-25T16:05:17.440" v="1337" actId="26606"/>
          <ac:spMkLst>
            <pc:docMk/>
            <pc:sldMk cId="3989035277" sldId="368"/>
            <ac:spMk id="4109" creationId="{324D2183-F388-476E-92A9-D6639D698580}"/>
          </ac:spMkLst>
        </pc:spChg>
        <pc:spChg chg="add del">
          <ac:chgData name="Briggs, Quinn" userId="bd4ed5c9-a142-40f7-8e5e-68f389f6aa57" providerId="ADAL" clId="{B2121D98-85CD-4C50-A234-136EBB0FDA66}" dt="2023-09-25T16:04:52.506" v="1327" actId="26606"/>
          <ac:spMkLst>
            <pc:docMk/>
            <pc:sldMk cId="3989035277" sldId="368"/>
            <ac:spMk id="4111" creationId="{C9DA5B05-DD14-4860-AC45-02A8D2EE1AA5}"/>
          </ac:spMkLst>
        </pc:spChg>
        <pc:spChg chg="add">
          <ac:chgData name="Briggs, Quinn" userId="bd4ed5c9-a142-40f7-8e5e-68f389f6aa57" providerId="ADAL" clId="{B2121D98-85CD-4C50-A234-136EBB0FDA66}" dt="2023-09-25T16:05:17.490" v="1338" actId="26606"/>
          <ac:spMkLst>
            <pc:docMk/>
            <pc:sldMk cId="3989035277" sldId="368"/>
            <ac:spMk id="4114" creationId="{572F6A24-139E-4EB5-86D2-431F42EF85CB}"/>
          </ac:spMkLst>
        </pc:spChg>
        <pc:spChg chg="add">
          <ac:chgData name="Briggs, Quinn" userId="bd4ed5c9-a142-40f7-8e5e-68f389f6aa57" providerId="ADAL" clId="{B2121D98-85CD-4C50-A234-136EBB0FDA66}" dt="2023-09-25T16:05:17.490" v="1338" actId="26606"/>
          <ac:spMkLst>
            <pc:docMk/>
            <pc:sldMk cId="3989035277" sldId="368"/>
            <ac:spMk id="4115" creationId="{C9DA5B05-DD14-4860-AC45-02A8D2EE1AA5}"/>
          </ac:spMkLst>
        </pc:spChg>
        <pc:spChg chg="add mod">
          <ac:chgData name="Briggs, Quinn" userId="bd4ed5c9-a142-40f7-8e5e-68f389f6aa57" providerId="ADAL" clId="{B2121D98-85CD-4C50-A234-136EBB0FDA66}" dt="2023-09-25T16:44:19.074" v="2151" actId="20577"/>
          <ac:spMkLst>
            <pc:docMk/>
            <pc:sldMk cId="3989035277" sldId="368"/>
            <ac:spMk id="4120" creationId="{2D264B62-2CB7-954B-69C4-15CFA28A33ED}"/>
          </ac:spMkLst>
        </pc:spChg>
        <pc:grpChg chg="add del">
          <ac:chgData name="Briggs, Quinn" userId="bd4ed5c9-a142-40f7-8e5e-68f389f6aa57" providerId="ADAL" clId="{B2121D98-85CD-4C50-A234-136EBB0FDA66}" dt="2023-09-25T16:04:52.506" v="1327" actId="26606"/>
          <ac:grpSpMkLst>
            <pc:docMk/>
            <pc:sldMk cId="3989035277" sldId="368"/>
            <ac:grpSpMk id="4105" creationId="{3963AE85-BE5D-4975-BACF-DDDCC9C2ACDE}"/>
          </ac:grpSpMkLst>
        </pc:grpChg>
        <pc:grpChg chg="add">
          <ac:chgData name="Briggs, Quinn" userId="bd4ed5c9-a142-40f7-8e5e-68f389f6aa57" providerId="ADAL" clId="{B2121D98-85CD-4C50-A234-136EBB0FDA66}" dt="2023-09-25T16:05:17.490" v="1338" actId="26606"/>
          <ac:grpSpMkLst>
            <pc:docMk/>
            <pc:sldMk cId="3989035277" sldId="368"/>
            <ac:grpSpMk id="4116" creationId="{3963AE85-BE5D-4975-BACF-DDDCC9C2ACDE}"/>
          </ac:grpSpMkLst>
        </pc:grpChg>
        <pc:picChg chg="add del">
          <ac:chgData name="Briggs, Quinn" userId="bd4ed5c9-a142-40f7-8e5e-68f389f6aa57" providerId="ADAL" clId="{B2121D98-85CD-4C50-A234-136EBB0FDA66}" dt="2023-09-25T16:31:55.525" v="1956" actId="22"/>
          <ac:picMkLst>
            <pc:docMk/>
            <pc:sldMk cId="3989035277" sldId="368"/>
            <ac:picMk id="5" creationId="{31A217B0-A952-6537-0786-30938D0DBECE}"/>
          </ac:picMkLst>
        </pc:picChg>
        <pc:picChg chg="add del mod">
          <ac:chgData name="Briggs, Quinn" userId="bd4ed5c9-a142-40f7-8e5e-68f389f6aa57" providerId="ADAL" clId="{B2121D98-85CD-4C50-A234-136EBB0FDA66}" dt="2023-09-25T16:04:55.468" v="1328"/>
          <ac:picMkLst>
            <pc:docMk/>
            <pc:sldMk cId="3989035277" sldId="368"/>
            <ac:picMk id="4098" creationId="{583ACD06-D95A-A5A0-0BEA-555D2273B840}"/>
          </ac:picMkLst>
        </pc:picChg>
        <pc:picChg chg="add mod">
          <ac:chgData name="Briggs, Quinn" userId="bd4ed5c9-a142-40f7-8e5e-68f389f6aa57" providerId="ADAL" clId="{B2121D98-85CD-4C50-A234-136EBB0FDA66}" dt="2023-09-25T16:05:17.490" v="1338" actId="26606"/>
          <ac:picMkLst>
            <pc:docMk/>
            <pc:sldMk cId="3989035277" sldId="368"/>
            <ac:picMk id="4100" creationId="{F4B448AB-61D6-F5D9-096B-F975573BED7D}"/>
          </ac:picMkLst>
        </pc:picChg>
        <pc:cxnChg chg="add del">
          <ac:chgData name="Briggs, Quinn" userId="bd4ed5c9-a142-40f7-8e5e-68f389f6aa57" providerId="ADAL" clId="{B2121D98-85CD-4C50-A234-136EBB0FDA66}" dt="2023-09-25T16:04:52.506" v="1327" actId="26606"/>
          <ac:cxnSpMkLst>
            <pc:docMk/>
            <pc:sldMk cId="3989035277" sldId="368"/>
            <ac:cxnSpMk id="4113" creationId="{36BE37AC-AD36-4C42-9B8C-C5500F4E7C63}"/>
          </ac:cxnSpMkLst>
        </pc:cxnChg>
        <pc:cxnChg chg="add">
          <ac:chgData name="Briggs, Quinn" userId="bd4ed5c9-a142-40f7-8e5e-68f389f6aa57" providerId="ADAL" clId="{B2121D98-85CD-4C50-A234-136EBB0FDA66}" dt="2023-09-25T16:05:17.490" v="1338" actId="26606"/>
          <ac:cxnSpMkLst>
            <pc:docMk/>
            <pc:sldMk cId="3989035277" sldId="368"/>
            <ac:cxnSpMk id="4117" creationId="{36BE37AC-AD36-4C42-9B8C-C5500F4E7C63}"/>
          </ac:cxnSpMkLst>
        </pc:cxnChg>
      </pc:sldChg>
      <pc:sldChg chg="modSp new mod">
        <pc:chgData name="Briggs, Quinn" userId="bd4ed5c9-a142-40f7-8e5e-68f389f6aa57" providerId="ADAL" clId="{B2121D98-85CD-4C50-A234-136EBB0FDA66}" dt="2023-09-25T16:07:09.814" v="1633" actId="20577"/>
        <pc:sldMkLst>
          <pc:docMk/>
          <pc:sldMk cId="1901576218" sldId="369"/>
        </pc:sldMkLst>
        <pc:spChg chg="mod">
          <ac:chgData name="Briggs, Quinn" userId="bd4ed5c9-a142-40f7-8e5e-68f389f6aa57" providerId="ADAL" clId="{B2121D98-85CD-4C50-A234-136EBB0FDA66}" dt="2023-09-25T16:06:41.710" v="1480" actId="20577"/>
          <ac:spMkLst>
            <pc:docMk/>
            <pc:sldMk cId="1901576218" sldId="369"/>
            <ac:spMk id="2" creationId="{09B2CD20-1636-E86F-8131-23B3753C8219}"/>
          </ac:spMkLst>
        </pc:spChg>
        <pc:spChg chg="mod">
          <ac:chgData name="Briggs, Quinn" userId="bd4ed5c9-a142-40f7-8e5e-68f389f6aa57" providerId="ADAL" clId="{B2121D98-85CD-4C50-A234-136EBB0FDA66}" dt="2023-09-25T16:07:09.814" v="1633" actId="20577"/>
          <ac:spMkLst>
            <pc:docMk/>
            <pc:sldMk cId="1901576218" sldId="369"/>
            <ac:spMk id="3" creationId="{C3DAC4C7-19F7-B984-7EA9-FD88024C7FEC}"/>
          </ac:spMkLst>
        </pc:spChg>
      </pc:sldChg>
      <pc:sldChg chg="addSp delSp modSp new mod ord setBg addAnim">
        <pc:chgData name="Briggs, Quinn" userId="bd4ed5c9-a142-40f7-8e5e-68f389f6aa57" providerId="ADAL" clId="{B2121D98-85CD-4C50-A234-136EBB0FDA66}" dt="2023-09-25T18:34:19.170" v="2338" actId="27614"/>
        <pc:sldMkLst>
          <pc:docMk/>
          <pc:sldMk cId="1087863034" sldId="370"/>
        </pc:sldMkLst>
        <pc:spChg chg="mod">
          <ac:chgData name="Briggs, Quinn" userId="bd4ed5c9-a142-40f7-8e5e-68f389f6aa57" providerId="ADAL" clId="{B2121D98-85CD-4C50-A234-136EBB0FDA66}" dt="2023-09-25T18:34:09.810" v="2334" actId="26606"/>
          <ac:spMkLst>
            <pc:docMk/>
            <pc:sldMk cId="1087863034" sldId="370"/>
            <ac:spMk id="2" creationId="{B91DBE1A-CD3D-D677-F056-C6E6F743EBBF}"/>
          </ac:spMkLst>
        </pc:spChg>
        <pc:spChg chg="del">
          <ac:chgData name="Briggs, Quinn" userId="bd4ed5c9-a142-40f7-8e5e-68f389f6aa57" providerId="ADAL" clId="{B2121D98-85CD-4C50-A234-136EBB0FDA66}" dt="2023-09-25T16:19:29.502" v="1645" actId="22"/>
          <ac:spMkLst>
            <pc:docMk/>
            <pc:sldMk cId="1087863034" sldId="370"/>
            <ac:spMk id="3" creationId="{8F2156BA-DC90-9732-23C7-AC801912C6F0}"/>
          </ac:spMkLst>
        </pc:spChg>
        <pc:spChg chg="add mod ord">
          <ac:chgData name="Briggs, Quinn" userId="bd4ed5c9-a142-40f7-8e5e-68f389f6aa57" providerId="ADAL" clId="{B2121D98-85CD-4C50-A234-136EBB0FDA66}" dt="2023-09-25T18:34:09.810" v="2334" actId="26606"/>
          <ac:spMkLst>
            <pc:docMk/>
            <pc:sldMk cId="1087863034" sldId="370"/>
            <ac:spMk id="9" creationId="{7C7FAF87-4E68-186E-1186-625CDFCE3AAD}"/>
          </ac:spMkLst>
        </pc:spChg>
        <pc:spChg chg="add del">
          <ac:chgData name="Briggs, Quinn" userId="bd4ed5c9-a142-40f7-8e5e-68f389f6aa57" providerId="ADAL" clId="{B2121D98-85CD-4C50-A234-136EBB0FDA66}" dt="2023-09-25T18:34:09.810" v="2334" actId="26606"/>
          <ac:spMkLst>
            <pc:docMk/>
            <pc:sldMk cId="1087863034" sldId="370"/>
            <ac:spMk id="12" creationId="{7E61F402-3445-458A-9A2B-D28FD288390C}"/>
          </ac:spMkLst>
        </pc:spChg>
        <pc:spChg chg="add">
          <ac:chgData name="Briggs, Quinn" userId="bd4ed5c9-a142-40f7-8e5e-68f389f6aa57" providerId="ADAL" clId="{B2121D98-85CD-4C50-A234-136EBB0FDA66}" dt="2023-09-25T18:34:09.810" v="2334" actId="26606"/>
          <ac:spMkLst>
            <pc:docMk/>
            <pc:sldMk cId="1087863034" sldId="370"/>
            <ac:spMk id="25" creationId="{572F6A24-139E-4EB5-86D2-431F42EF85CB}"/>
          </ac:spMkLst>
        </pc:spChg>
        <pc:spChg chg="add">
          <ac:chgData name="Briggs, Quinn" userId="bd4ed5c9-a142-40f7-8e5e-68f389f6aa57" providerId="ADAL" clId="{B2121D98-85CD-4C50-A234-136EBB0FDA66}" dt="2023-09-25T18:34:09.810" v="2334" actId="26606"/>
          <ac:spMkLst>
            <pc:docMk/>
            <pc:sldMk cId="1087863034" sldId="370"/>
            <ac:spMk id="33" creationId="{C9DA5B05-DD14-4860-AC45-02A8D2EE1AA5}"/>
          </ac:spMkLst>
        </pc:spChg>
        <pc:grpChg chg="add del">
          <ac:chgData name="Briggs, Quinn" userId="bd4ed5c9-a142-40f7-8e5e-68f389f6aa57" providerId="ADAL" clId="{B2121D98-85CD-4C50-A234-136EBB0FDA66}" dt="2023-09-25T18:34:09.810" v="2334" actId="26606"/>
          <ac:grpSpMkLst>
            <pc:docMk/>
            <pc:sldMk cId="1087863034" sldId="370"/>
            <ac:grpSpMk id="14" creationId="{A673C096-95AE-4644-B76C-1DF1B667DC44}"/>
          </ac:grpSpMkLst>
        </pc:grpChg>
        <pc:grpChg chg="add">
          <ac:chgData name="Briggs, Quinn" userId="bd4ed5c9-a142-40f7-8e5e-68f389f6aa57" providerId="ADAL" clId="{B2121D98-85CD-4C50-A234-136EBB0FDA66}" dt="2023-09-25T18:34:09.810" v="2334" actId="26606"/>
          <ac:grpSpMkLst>
            <pc:docMk/>
            <pc:sldMk cId="1087863034" sldId="370"/>
            <ac:grpSpMk id="27" creationId="{3963AE85-BE5D-4975-BACF-DDDCC9C2ACDE}"/>
          </ac:grpSpMkLst>
        </pc:grpChg>
        <pc:picChg chg="add mod">
          <ac:chgData name="Briggs, Quinn" userId="bd4ed5c9-a142-40f7-8e5e-68f389f6aa57" providerId="ADAL" clId="{B2121D98-85CD-4C50-A234-136EBB0FDA66}" dt="2023-09-25T18:34:19.170" v="2338" actId="27614"/>
          <ac:picMkLst>
            <pc:docMk/>
            <pc:sldMk cId="1087863034" sldId="370"/>
            <ac:picMk id="4" creationId="{4FD26E24-5010-A2F1-55BF-A10335294547}"/>
          </ac:picMkLst>
        </pc:picChg>
        <pc:picChg chg="add del mod ord">
          <ac:chgData name="Briggs, Quinn" userId="bd4ed5c9-a142-40f7-8e5e-68f389f6aa57" providerId="ADAL" clId="{B2121D98-85CD-4C50-A234-136EBB0FDA66}" dt="2023-09-25T18:34:03.066" v="2332" actId="478"/>
          <ac:picMkLst>
            <pc:docMk/>
            <pc:sldMk cId="1087863034" sldId="370"/>
            <ac:picMk id="5" creationId="{88186EDC-BD9F-1BBC-6014-15EF6F9F85FB}"/>
          </ac:picMkLst>
        </pc:picChg>
        <pc:cxnChg chg="add del">
          <ac:chgData name="Briggs, Quinn" userId="bd4ed5c9-a142-40f7-8e5e-68f389f6aa57" providerId="ADAL" clId="{B2121D98-85CD-4C50-A234-136EBB0FDA66}" dt="2023-09-25T18:34:09.810" v="2334" actId="26606"/>
          <ac:cxnSpMkLst>
            <pc:docMk/>
            <pc:sldMk cId="1087863034" sldId="370"/>
            <ac:cxnSpMk id="20" creationId="{2BE880E9-2B86-4CDB-B5B7-308745CDD19D}"/>
          </ac:cxnSpMkLst>
        </pc:cxnChg>
        <pc:cxnChg chg="add">
          <ac:chgData name="Briggs, Quinn" userId="bd4ed5c9-a142-40f7-8e5e-68f389f6aa57" providerId="ADAL" clId="{B2121D98-85CD-4C50-A234-136EBB0FDA66}" dt="2023-09-25T18:34:09.810" v="2334" actId="26606"/>
          <ac:cxnSpMkLst>
            <pc:docMk/>
            <pc:sldMk cId="1087863034" sldId="370"/>
            <ac:cxnSpMk id="35" creationId="{36BE37AC-AD36-4C42-9B8C-C5500F4E7C63}"/>
          </ac:cxnSpMkLst>
        </pc:cxnChg>
      </pc:sldChg>
      <pc:sldChg chg="addSp delSp modSp new mod ord setBg addAnim delAnim">
        <pc:chgData name="Briggs, Quinn" userId="bd4ed5c9-a142-40f7-8e5e-68f389f6aa57" providerId="ADAL" clId="{B2121D98-85CD-4C50-A234-136EBB0FDA66}" dt="2023-09-25T18:36:11.741" v="2342"/>
        <pc:sldMkLst>
          <pc:docMk/>
          <pc:sldMk cId="1330121216" sldId="371"/>
        </pc:sldMkLst>
        <pc:spChg chg="mod">
          <ac:chgData name="Briggs, Quinn" userId="bd4ed5c9-a142-40f7-8e5e-68f389f6aa57" providerId="ADAL" clId="{B2121D98-85CD-4C50-A234-136EBB0FDA66}" dt="2023-09-25T16:40:08.658" v="2059" actId="26606"/>
          <ac:spMkLst>
            <pc:docMk/>
            <pc:sldMk cId="1330121216" sldId="371"/>
            <ac:spMk id="2" creationId="{66ED8773-80D8-4260-E1C2-CC3400E98CA2}"/>
          </ac:spMkLst>
        </pc:spChg>
        <pc:spChg chg="add del">
          <ac:chgData name="Briggs, Quinn" userId="bd4ed5c9-a142-40f7-8e5e-68f389f6aa57" providerId="ADAL" clId="{B2121D98-85CD-4C50-A234-136EBB0FDA66}" dt="2023-09-25T16:32:48.067" v="1980" actId="26606"/>
          <ac:spMkLst>
            <pc:docMk/>
            <pc:sldMk cId="1330121216" sldId="371"/>
            <ac:spMk id="17" creationId="{1CD07172-CD61-45EB-BEE3-F644503E5C8A}"/>
          </ac:spMkLst>
        </pc:spChg>
        <pc:spChg chg="add del">
          <ac:chgData name="Briggs, Quinn" userId="bd4ed5c9-a142-40f7-8e5e-68f389f6aa57" providerId="ADAL" clId="{B2121D98-85CD-4C50-A234-136EBB0FDA66}" dt="2023-09-25T16:32:48.067" v="1980" actId="26606"/>
          <ac:spMkLst>
            <pc:docMk/>
            <pc:sldMk cId="1330121216" sldId="371"/>
            <ac:spMk id="19" creationId="{1EADA5DB-ED12-413A-AAB5-6A8D1152E6C4}"/>
          </ac:spMkLst>
        </pc:spChg>
        <pc:spChg chg="add del">
          <ac:chgData name="Briggs, Quinn" userId="bd4ed5c9-a142-40f7-8e5e-68f389f6aa57" providerId="ADAL" clId="{B2121D98-85CD-4C50-A234-136EBB0FDA66}" dt="2023-09-25T16:32:48.067" v="1980" actId="26606"/>
          <ac:spMkLst>
            <pc:docMk/>
            <pc:sldMk cId="1330121216" sldId="371"/>
            <ac:spMk id="21" creationId="{8BA45E5C-ACB9-49E8-B4DB-5255C2376673}"/>
          </ac:spMkLst>
        </pc:spChg>
        <pc:spChg chg="add del">
          <ac:chgData name="Briggs, Quinn" userId="bd4ed5c9-a142-40f7-8e5e-68f389f6aa57" providerId="ADAL" clId="{B2121D98-85CD-4C50-A234-136EBB0FDA66}" dt="2023-09-25T16:32:48.067" v="1980" actId="26606"/>
          <ac:spMkLst>
            <pc:docMk/>
            <pc:sldMk cId="1330121216" sldId="371"/>
            <ac:spMk id="23" creationId="{857E618C-1D7B-4A51-90C1-6106CD8A1AE7}"/>
          </ac:spMkLst>
        </pc:spChg>
        <pc:spChg chg="add del">
          <ac:chgData name="Briggs, Quinn" userId="bd4ed5c9-a142-40f7-8e5e-68f389f6aa57" providerId="ADAL" clId="{B2121D98-85CD-4C50-A234-136EBB0FDA66}" dt="2023-09-25T16:33:33.374" v="1985" actId="26606"/>
          <ac:spMkLst>
            <pc:docMk/>
            <pc:sldMk cId="1330121216" sldId="371"/>
            <ac:spMk id="36" creationId="{AAE3107B-714A-461C-AC2A-394A70CFC733}"/>
          </ac:spMkLst>
        </pc:spChg>
        <pc:spChg chg="add del">
          <ac:chgData name="Briggs, Quinn" userId="bd4ed5c9-a142-40f7-8e5e-68f389f6aa57" providerId="ADAL" clId="{B2121D98-85CD-4C50-A234-136EBB0FDA66}" dt="2023-09-25T16:33:33.374" v="1985" actId="26606"/>
          <ac:spMkLst>
            <pc:docMk/>
            <pc:sldMk cId="1330121216" sldId="371"/>
            <ac:spMk id="46" creationId="{0E0A986F-4D9A-4E32-8DBD-A2B117A24F1A}"/>
          </ac:spMkLst>
        </pc:spChg>
        <pc:spChg chg="add del">
          <ac:chgData name="Briggs, Quinn" userId="bd4ed5c9-a142-40f7-8e5e-68f389f6aa57" providerId="ADAL" clId="{B2121D98-85CD-4C50-A234-136EBB0FDA66}" dt="2023-09-25T16:33:33.353" v="1984" actId="26606"/>
          <ac:spMkLst>
            <pc:docMk/>
            <pc:sldMk cId="1330121216" sldId="371"/>
            <ac:spMk id="59" creationId="{D652EAB3-B5F2-4AA3-B954-26F38AC67FD6}"/>
          </ac:spMkLst>
        </pc:spChg>
        <pc:spChg chg="add del">
          <ac:chgData name="Briggs, Quinn" userId="bd4ed5c9-a142-40f7-8e5e-68f389f6aa57" providerId="ADAL" clId="{B2121D98-85CD-4C50-A234-136EBB0FDA66}" dt="2023-09-25T16:33:33.353" v="1984" actId="26606"/>
          <ac:spMkLst>
            <pc:docMk/>
            <pc:sldMk cId="1330121216" sldId="371"/>
            <ac:spMk id="67" creationId="{C300DC63-2D52-4801-A37C-086809168F40}"/>
          </ac:spMkLst>
        </pc:spChg>
        <pc:spChg chg="add del">
          <ac:chgData name="Briggs, Quinn" userId="bd4ed5c9-a142-40f7-8e5e-68f389f6aa57" providerId="ADAL" clId="{B2121D98-85CD-4C50-A234-136EBB0FDA66}" dt="2023-09-25T16:33:58.774" v="1987" actId="26606"/>
          <ac:spMkLst>
            <pc:docMk/>
            <pc:sldMk cId="1330121216" sldId="371"/>
            <ac:spMk id="73" creationId="{C10CC07B-CA4C-49F7-A1FF-F96DA96FF427}"/>
          </ac:spMkLst>
        </pc:spChg>
        <pc:spChg chg="add del">
          <ac:chgData name="Briggs, Quinn" userId="bd4ed5c9-a142-40f7-8e5e-68f389f6aa57" providerId="ADAL" clId="{B2121D98-85CD-4C50-A234-136EBB0FDA66}" dt="2023-09-25T16:33:58.774" v="1987" actId="26606"/>
          <ac:spMkLst>
            <pc:docMk/>
            <pc:sldMk cId="1330121216" sldId="371"/>
            <ac:spMk id="75" creationId="{7D0E6809-DFB9-49E1-96CD-62D9E900E558}"/>
          </ac:spMkLst>
        </pc:spChg>
        <pc:spChg chg="add del">
          <ac:chgData name="Briggs, Quinn" userId="bd4ed5c9-a142-40f7-8e5e-68f389f6aa57" providerId="ADAL" clId="{B2121D98-85CD-4C50-A234-136EBB0FDA66}" dt="2023-09-25T16:34:44.231" v="1990" actId="26606"/>
          <ac:spMkLst>
            <pc:docMk/>
            <pc:sldMk cId="1330121216" sldId="371"/>
            <ac:spMk id="89" creationId="{14F4E26E-B7BD-49C6-B7AD-4F24F5FD6808}"/>
          </ac:spMkLst>
        </pc:spChg>
        <pc:spChg chg="add del">
          <ac:chgData name="Briggs, Quinn" userId="bd4ed5c9-a142-40f7-8e5e-68f389f6aa57" providerId="ADAL" clId="{B2121D98-85CD-4C50-A234-136EBB0FDA66}" dt="2023-09-25T16:34:44.231" v="1990" actId="26606"/>
          <ac:spMkLst>
            <pc:docMk/>
            <pc:sldMk cId="1330121216" sldId="371"/>
            <ac:spMk id="99" creationId="{2B2CA766-4922-481C-B582-0EF808F08B5B}"/>
          </ac:spMkLst>
        </pc:spChg>
        <pc:spChg chg="add">
          <ac:chgData name="Briggs, Quinn" userId="bd4ed5c9-a142-40f7-8e5e-68f389f6aa57" providerId="ADAL" clId="{B2121D98-85CD-4C50-A234-136EBB0FDA66}" dt="2023-09-25T16:40:08.658" v="2059" actId="26606"/>
          <ac:spMkLst>
            <pc:docMk/>
            <pc:sldMk cId="1330121216" sldId="371"/>
            <ac:spMk id="131" creationId="{1CD07172-CD61-45EB-BEE3-F644503E5C8A}"/>
          </ac:spMkLst>
        </pc:spChg>
        <pc:spChg chg="add">
          <ac:chgData name="Briggs, Quinn" userId="bd4ed5c9-a142-40f7-8e5e-68f389f6aa57" providerId="ADAL" clId="{B2121D98-85CD-4C50-A234-136EBB0FDA66}" dt="2023-09-25T16:40:08.658" v="2059" actId="26606"/>
          <ac:spMkLst>
            <pc:docMk/>
            <pc:sldMk cId="1330121216" sldId="371"/>
            <ac:spMk id="133" creationId="{1EADA5DB-ED12-413A-AAB5-6A8D1152E6C4}"/>
          </ac:spMkLst>
        </pc:spChg>
        <pc:spChg chg="add">
          <ac:chgData name="Briggs, Quinn" userId="bd4ed5c9-a142-40f7-8e5e-68f389f6aa57" providerId="ADAL" clId="{B2121D98-85CD-4C50-A234-136EBB0FDA66}" dt="2023-09-25T16:40:08.658" v="2059" actId="26606"/>
          <ac:spMkLst>
            <pc:docMk/>
            <pc:sldMk cId="1330121216" sldId="371"/>
            <ac:spMk id="135" creationId="{8BA45E5C-ACB9-49E8-B4DB-5255C2376673}"/>
          </ac:spMkLst>
        </pc:spChg>
        <pc:spChg chg="add">
          <ac:chgData name="Briggs, Quinn" userId="bd4ed5c9-a142-40f7-8e5e-68f389f6aa57" providerId="ADAL" clId="{B2121D98-85CD-4C50-A234-136EBB0FDA66}" dt="2023-09-25T16:40:08.658" v="2059" actId="26606"/>
          <ac:spMkLst>
            <pc:docMk/>
            <pc:sldMk cId="1330121216" sldId="371"/>
            <ac:spMk id="137" creationId="{857E618C-1D7B-4A51-90C1-6106CD8A1AE7}"/>
          </ac:spMkLst>
        </pc:spChg>
        <pc:grpChg chg="add del">
          <ac:chgData name="Briggs, Quinn" userId="bd4ed5c9-a142-40f7-8e5e-68f389f6aa57" providerId="ADAL" clId="{B2121D98-85CD-4C50-A234-136EBB0FDA66}" dt="2023-09-25T16:32:48.067" v="1980" actId="26606"/>
          <ac:grpSpMkLst>
            <pc:docMk/>
            <pc:sldMk cId="1330121216" sldId="371"/>
            <ac:grpSpMk id="9" creationId="{749C117F-F390-437B-ADB0-57E87EFF34F5}"/>
          </ac:grpSpMkLst>
        </pc:grpChg>
        <pc:grpChg chg="add del">
          <ac:chgData name="Briggs, Quinn" userId="bd4ed5c9-a142-40f7-8e5e-68f389f6aa57" providerId="ADAL" clId="{B2121D98-85CD-4C50-A234-136EBB0FDA66}" dt="2023-09-25T16:33:33.374" v="1985" actId="26606"/>
          <ac:grpSpMkLst>
            <pc:docMk/>
            <pc:sldMk cId="1330121216" sldId="371"/>
            <ac:grpSpMk id="28" creationId="{6BD642B1-E8A0-4B5B-8E4A-D8EF15A08E32}"/>
          </ac:grpSpMkLst>
        </pc:grpChg>
        <pc:grpChg chg="add del">
          <ac:chgData name="Briggs, Quinn" userId="bd4ed5c9-a142-40f7-8e5e-68f389f6aa57" providerId="ADAL" clId="{B2121D98-85CD-4C50-A234-136EBB0FDA66}" dt="2023-09-25T16:33:33.374" v="1985" actId="26606"/>
          <ac:grpSpMkLst>
            <pc:docMk/>
            <pc:sldMk cId="1330121216" sldId="371"/>
            <ac:grpSpMk id="38" creationId="{AB3F6FE8-AF7E-4703-AB78-FD9AFD2AC2D4}"/>
          </ac:grpSpMkLst>
        </pc:grpChg>
        <pc:grpChg chg="add del">
          <ac:chgData name="Briggs, Quinn" userId="bd4ed5c9-a142-40f7-8e5e-68f389f6aa57" providerId="ADAL" clId="{B2121D98-85CD-4C50-A234-136EBB0FDA66}" dt="2023-09-25T16:33:33.353" v="1984" actId="26606"/>
          <ac:grpSpMkLst>
            <pc:docMk/>
            <pc:sldMk cId="1330121216" sldId="371"/>
            <ac:grpSpMk id="51" creationId="{E00ED58B-CEC5-4786-807F-E4D0A90B9081}"/>
          </ac:grpSpMkLst>
        </pc:grpChg>
        <pc:grpChg chg="add del">
          <ac:chgData name="Briggs, Quinn" userId="bd4ed5c9-a142-40f7-8e5e-68f389f6aa57" providerId="ADAL" clId="{B2121D98-85CD-4C50-A234-136EBB0FDA66}" dt="2023-09-25T16:33:33.353" v="1984" actId="26606"/>
          <ac:grpSpMkLst>
            <pc:docMk/>
            <pc:sldMk cId="1330121216" sldId="371"/>
            <ac:grpSpMk id="61" creationId="{BAD2BE7F-3E20-4AC6-9CFC-41A82B7E7D4B}"/>
          </ac:grpSpMkLst>
        </pc:grpChg>
        <pc:grpChg chg="add del">
          <ac:chgData name="Briggs, Quinn" userId="bd4ed5c9-a142-40f7-8e5e-68f389f6aa57" providerId="ADAL" clId="{B2121D98-85CD-4C50-A234-136EBB0FDA66}" dt="2023-09-25T16:33:58.774" v="1987" actId="26606"/>
          <ac:grpSpMkLst>
            <pc:docMk/>
            <pc:sldMk cId="1330121216" sldId="371"/>
            <ac:grpSpMk id="71" creationId="{3FEEE78B-6EC9-4EE6-B42A-C56FE0583E95}"/>
          </ac:grpSpMkLst>
        </pc:grpChg>
        <pc:grpChg chg="add del">
          <ac:chgData name="Briggs, Quinn" userId="bd4ed5c9-a142-40f7-8e5e-68f389f6aa57" providerId="ADAL" clId="{B2121D98-85CD-4C50-A234-136EBB0FDA66}" dt="2023-09-25T16:33:58.774" v="1987" actId="26606"/>
          <ac:grpSpMkLst>
            <pc:docMk/>
            <pc:sldMk cId="1330121216" sldId="371"/>
            <ac:grpSpMk id="74" creationId="{60BFC893-4B6A-49DA-9D35-814AA290F741}"/>
          </ac:grpSpMkLst>
        </pc:grpChg>
        <pc:grpChg chg="add del">
          <ac:chgData name="Briggs, Quinn" userId="bd4ed5c9-a142-40f7-8e5e-68f389f6aa57" providerId="ADAL" clId="{B2121D98-85CD-4C50-A234-136EBB0FDA66}" dt="2023-09-25T16:34:44.231" v="1990" actId="26606"/>
          <ac:grpSpMkLst>
            <pc:docMk/>
            <pc:sldMk cId="1330121216" sldId="371"/>
            <ac:grpSpMk id="81" creationId="{B99C5CFC-075D-4F3F-9F9F-661FE5402C81}"/>
          </ac:grpSpMkLst>
        </pc:grpChg>
        <pc:grpChg chg="add del">
          <ac:chgData name="Briggs, Quinn" userId="bd4ed5c9-a142-40f7-8e5e-68f389f6aa57" providerId="ADAL" clId="{B2121D98-85CD-4C50-A234-136EBB0FDA66}" dt="2023-09-25T16:34:44.231" v="1990" actId="26606"/>
          <ac:grpSpMkLst>
            <pc:docMk/>
            <pc:sldMk cId="1330121216" sldId="371"/>
            <ac:grpSpMk id="91" creationId="{C29A6A36-B6E5-40A8-981C-F379878437C6}"/>
          </ac:grpSpMkLst>
        </pc:grpChg>
        <pc:grpChg chg="add del">
          <ac:chgData name="Briggs, Quinn" userId="bd4ed5c9-a142-40f7-8e5e-68f389f6aa57" providerId="ADAL" clId="{B2121D98-85CD-4C50-A234-136EBB0FDA66}" dt="2023-09-25T16:40:08.658" v="2059" actId="26606"/>
          <ac:grpSpMkLst>
            <pc:docMk/>
            <pc:sldMk cId="1330121216" sldId="371"/>
            <ac:grpSpMk id="104" creationId="{B99C5CFC-075D-4F3F-9F9F-661FE5402C81}"/>
          </ac:grpSpMkLst>
        </pc:grpChg>
        <pc:grpChg chg="add del">
          <ac:chgData name="Briggs, Quinn" userId="bd4ed5c9-a142-40f7-8e5e-68f389f6aa57" providerId="ADAL" clId="{B2121D98-85CD-4C50-A234-136EBB0FDA66}" dt="2023-09-25T16:40:08.658" v="2059" actId="26606"/>
          <ac:grpSpMkLst>
            <pc:docMk/>
            <pc:sldMk cId="1330121216" sldId="371"/>
            <ac:grpSpMk id="112" creationId="{66DEB1E7-63A4-4EBA-92AE-4402F6F858BC}"/>
          </ac:grpSpMkLst>
        </pc:grpChg>
        <pc:grpChg chg="add">
          <ac:chgData name="Briggs, Quinn" userId="bd4ed5c9-a142-40f7-8e5e-68f389f6aa57" providerId="ADAL" clId="{B2121D98-85CD-4C50-A234-136EBB0FDA66}" dt="2023-09-25T16:40:08.658" v="2059" actId="26606"/>
          <ac:grpSpMkLst>
            <pc:docMk/>
            <pc:sldMk cId="1330121216" sldId="371"/>
            <ac:grpSpMk id="123" creationId="{749C117F-F390-437B-ADB0-57E87EFF34F5}"/>
          </ac:grpSpMkLst>
        </pc:grpChg>
        <pc:picChg chg="add del mod ord">
          <ac:chgData name="Briggs, Quinn" userId="bd4ed5c9-a142-40f7-8e5e-68f389f6aa57" providerId="ADAL" clId="{B2121D98-85CD-4C50-A234-136EBB0FDA66}" dt="2023-09-25T16:39:48.225" v="2057" actId="478"/>
          <ac:picMkLst>
            <pc:docMk/>
            <pc:sldMk cId="1330121216" sldId="371"/>
            <ac:picMk id="4" creationId="{A96D37F5-2152-77F7-E705-B643F0045478}"/>
          </ac:picMkLst>
        </pc:picChg>
        <pc:picChg chg="add del mod ord">
          <ac:chgData name="Briggs, Quinn" userId="bd4ed5c9-a142-40f7-8e5e-68f389f6aa57" providerId="ADAL" clId="{B2121D98-85CD-4C50-A234-136EBB0FDA66}" dt="2023-09-25T16:39:48.225" v="2057" actId="478"/>
          <ac:picMkLst>
            <pc:docMk/>
            <pc:sldMk cId="1330121216" sldId="371"/>
            <ac:picMk id="6" creationId="{30FF7287-92EC-E636-E66E-CCD34629BD39}"/>
          </ac:picMkLst>
        </pc:picChg>
        <pc:picChg chg="add del mod ord">
          <ac:chgData name="Briggs, Quinn" userId="bd4ed5c9-a142-40f7-8e5e-68f389f6aa57" providerId="ADAL" clId="{B2121D98-85CD-4C50-A234-136EBB0FDA66}" dt="2023-09-25T16:39:48.225" v="2057" actId="478"/>
          <ac:picMkLst>
            <pc:docMk/>
            <pc:sldMk cId="1330121216" sldId="371"/>
            <ac:picMk id="8" creationId="{327EAF6E-9F7A-500D-226D-4FBDD789EA83}"/>
          </ac:picMkLst>
        </pc:picChg>
        <pc:picChg chg="add del mod ord">
          <ac:chgData name="Briggs, Quinn" userId="bd4ed5c9-a142-40f7-8e5e-68f389f6aa57" providerId="ADAL" clId="{B2121D98-85CD-4C50-A234-136EBB0FDA66}" dt="2023-09-25T16:39:48.225" v="2057" actId="478"/>
          <ac:picMkLst>
            <pc:docMk/>
            <pc:sldMk cId="1330121216" sldId="371"/>
            <ac:picMk id="16" creationId="{C09CBFDA-21D6-D826-F08A-442CE9F1D811}"/>
          </ac:picMkLst>
        </pc:picChg>
        <pc:picChg chg="add del">
          <ac:chgData name="Briggs, Quinn" userId="bd4ed5c9-a142-40f7-8e5e-68f389f6aa57" providerId="ADAL" clId="{B2121D98-85CD-4C50-A234-136EBB0FDA66}" dt="2023-09-25T16:34:39.192" v="1989" actId="22"/>
          <ac:picMkLst>
            <pc:docMk/>
            <pc:sldMk cId="1330121216" sldId="371"/>
            <ac:picMk id="20" creationId="{2A458CBD-78B4-E8B9-57D3-83E3C3084CDC}"/>
          </ac:picMkLst>
        </pc:picChg>
        <pc:picChg chg="add del mod">
          <ac:chgData name="Briggs, Quinn" userId="bd4ed5c9-a142-40f7-8e5e-68f389f6aa57" providerId="ADAL" clId="{B2121D98-85CD-4C50-A234-136EBB0FDA66}" dt="2023-09-25T16:39:48.225" v="2057" actId="478"/>
          <ac:picMkLst>
            <pc:docMk/>
            <pc:sldMk cId="1330121216" sldId="371"/>
            <ac:picMk id="24" creationId="{3780BFB0-9004-B5DF-D4ED-F1DD55D12700}"/>
          </ac:picMkLst>
        </pc:picChg>
        <pc:picChg chg="add del mod">
          <ac:chgData name="Briggs, Quinn" userId="bd4ed5c9-a142-40f7-8e5e-68f389f6aa57" providerId="ADAL" clId="{B2121D98-85CD-4C50-A234-136EBB0FDA66}" dt="2023-09-25T16:39:48.225" v="2057" actId="478"/>
          <ac:picMkLst>
            <pc:docMk/>
            <pc:sldMk cId="1330121216" sldId="371"/>
            <ac:picMk id="26" creationId="{F3415D8A-EC1B-9555-DF11-D5C273C371C7}"/>
          </ac:picMkLst>
        </pc:picChg>
        <pc:picChg chg="add mod">
          <ac:chgData name="Briggs, Quinn" userId="bd4ed5c9-a142-40f7-8e5e-68f389f6aa57" providerId="ADAL" clId="{B2121D98-85CD-4C50-A234-136EBB0FDA66}" dt="2023-09-25T16:40:08.658" v="2059" actId="26606"/>
          <ac:picMkLst>
            <pc:docMk/>
            <pc:sldMk cId="1330121216" sldId="371"/>
            <ac:picMk id="33" creationId="{A264FA48-6786-5167-F7E8-F188C6BF3D14}"/>
          </ac:picMkLst>
        </pc:picChg>
        <pc:cxnChg chg="add del">
          <ac:chgData name="Briggs, Quinn" userId="bd4ed5c9-a142-40f7-8e5e-68f389f6aa57" providerId="ADAL" clId="{B2121D98-85CD-4C50-A234-136EBB0FDA66}" dt="2023-09-25T16:32:48.067" v="1980" actId="26606"/>
          <ac:cxnSpMkLst>
            <pc:docMk/>
            <pc:sldMk cId="1330121216" sldId="371"/>
            <ac:cxnSpMk id="15" creationId="{20742BC3-654B-4E41-9A6A-73A42E477639}"/>
          </ac:cxnSpMkLst>
        </pc:cxnChg>
        <pc:cxnChg chg="add del">
          <ac:chgData name="Briggs, Quinn" userId="bd4ed5c9-a142-40f7-8e5e-68f389f6aa57" providerId="ADAL" clId="{B2121D98-85CD-4C50-A234-136EBB0FDA66}" dt="2023-09-25T16:33:33.374" v="1985" actId="26606"/>
          <ac:cxnSpMkLst>
            <pc:docMk/>
            <pc:sldMk cId="1330121216" sldId="371"/>
            <ac:cxnSpMk id="34" creationId="{1870FE29-3AF7-4226-8303-7C1B0B8E1F68}"/>
          </ac:cxnSpMkLst>
        </pc:cxnChg>
        <pc:cxnChg chg="add del">
          <ac:chgData name="Briggs, Quinn" userId="bd4ed5c9-a142-40f7-8e5e-68f389f6aa57" providerId="ADAL" clId="{B2121D98-85CD-4C50-A234-136EBB0FDA66}" dt="2023-09-25T16:33:33.374" v="1985" actId="26606"/>
          <ac:cxnSpMkLst>
            <pc:docMk/>
            <pc:sldMk cId="1330121216" sldId="371"/>
            <ac:cxnSpMk id="44" creationId="{A36D75B7-CF09-4927-A857-F377500265D8}"/>
          </ac:cxnSpMkLst>
        </pc:cxnChg>
        <pc:cxnChg chg="add del">
          <ac:chgData name="Briggs, Quinn" userId="bd4ed5c9-a142-40f7-8e5e-68f389f6aa57" providerId="ADAL" clId="{B2121D98-85CD-4C50-A234-136EBB0FDA66}" dt="2023-09-25T16:33:33.353" v="1984" actId="26606"/>
          <ac:cxnSpMkLst>
            <pc:docMk/>
            <pc:sldMk cId="1330121216" sldId="371"/>
            <ac:cxnSpMk id="57" creationId="{FE334D75-621B-40C8-8B6E-F7444F8C0FF6}"/>
          </ac:cxnSpMkLst>
        </pc:cxnChg>
        <pc:cxnChg chg="add del">
          <ac:chgData name="Briggs, Quinn" userId="bd4ed5c9-a142-40f7-8e5e-68f389f6aa57" providerId="ADAL" clId="{B2121D98-85CD-4C50-A234-136EBB0FDA66}" dt="2023-09-25T16:33:33.353" v="1984" actId="26606"/>
          <ac:cxnSpMkLst>
            <pc:docMk/>
            <pc:sldMk cId="1330121216" sldId="371"/>
            <ac:cxnSpMk id="69" creationId="{29310625-7B00-47AC-8816-DB1D867D4CFD}"/>
          </ac:cxnSpMkLst>
        </pc:cxnChg>
        <pc:cxnChg chg="add del">
          <ac:chgData name="Briggs, Quinn" userId="bd4ed5c9-a142-40f7-8e5e-68f389f6aa57" providerId="ADAL" clId="{B2121D98-85CD-4C50-A234-136EBB0FDA66}" dt="2023-09-25T16:33:58.774" v="1987" actId="26606"/>
          <ac:cxnSpMkLst>
            <pc:docMk/>
            <pc:sldMk cId="1330121216" sldId="371"/>
            <ac:cxnSpMk id="72" creationId="{A82A5FDC-0CB0-426A-A974-5B7A646F2EC1}"/>
          </ac:cxnSpMkLst>
        </pc:cxnChg>
        <pc:cxnChg chg="add del">
          <ac:chgData name="Briggs, Quinn" userId="bd4ed5c9-a142-40f7-8e5e-68f389f6aa57" providerId="ADAL" clId="{B2121D98-85CD-4C50-A234-136EBB0FDA66}" dt="2023-09-25T16:33:58.774" v="1987" actId="26606"/>
          <ac:cxnSpMkLst>
            <pc:docMk/>
            <pc:sldMk cId="1330121216" sldId="371"/>
            <ac:cxnSpMk id="76" creationId="{5714A049-40FE-4FF6-9176-06ADCD274E2E}"/>
          </ac:cxnSpMkLst>
        </pc:cxnChg>
        <pc:cxnChg chg="add del">
          <ac:chgData name="Briggs, Quinn" userId="bd4ed5c9-a142-40f7-8e5e-68f389f6aa57" providerId="ADAL" clId="{B2121D98-85CD-4C50-A234-136EBB0FDA66}" dt="2023-09-25T16:34:44.231" v="1990" actId="26606"/>
          <ac:cxnSpMkLst>
            <pc:docMk/>
            <pc:sldMk cId="1330121216" sldId="371"/>
            <ac:cxnSpMk id="87" creationId="{CEED47D7-3B89-48AD-96EB-9331E99785BA}"/>
          </ac:cxnSpMkLst>
        </pc:cxnChg>
        <pc:cxnChg chg="add del">
          <ac:chgData name="Briggs, Quinn" userId="bd4ed5c9-a142-40f7-8e5e-68f389f6aa57" providerId="ADAL" clId="{B2121D98-85CD-4C50-A234-136EBB0FDA66}" dt="2023-09-25T16:34:44.231" v="1990" actId="26606"/>
          <ac:cxnSpMkLst>
            <pc:docMk/>
            <pc:sldMk cId="1330121216" sldId="371"/>
            <ac:cxnSpMk id="97" creationId="{67DBC21B-1F85-4A97-8558-A8DEF83DEADA}"/>
          </ac:cxnSpMkLst>
        </pc:cxnChg>
        <pc:cxnChg chg="add del">
          <ac:chgData name="Briggs, Quinn" userId="bd4ed5c9-a142-40f7-8e5e-68f389f6aa57" providerId="ADAL" clId="{B2121D98-85CD-4C50-A234-136EBB0FDA66}" dt="2023-09-25T16:40:08.658" v="2059" actId="26606"/>
          <ac:cxnSpMkLst>
            <pc:docMk/>
            <pc:sldMk cId="1330121216" sldId="371"/>
            <ac:cxnSpMk id="110" creationId="{CEED47D7-3B89-48AD-96EB-9331E99785BA}"/>
          </ac:cxnSpMkLst>
        </pc:cxnChg>
        <pc:cxnChg chg="add del">
          <ac:chgData name="Briggs, Quinn" userId="bd4ed5c9-a142-40f7-8e5e-68f389f6aa57" providerId="ADAL" clId="{B2121D98-85CD-4C50-A234-136EBB0FDA66}" dt="2023-09-25T16:40:08.658" v="2059" actId="26606"/>
          <ac:cxnSpMkLst>
            <pc:docMk/>
            <pc:sldMk cId="1330121216" sldId="371"/>
            <ac:cxnSpMk id="118" creationId="{9656B20E-7353-4E2E-90DC-4447F743086E}"/>
          </ac:cxnSpMkLst>
        </pc:cxnChg>
        <pc:cxnChg chg="add">
          <ac:chgData name="Briggs, Quinn" userId="bd4ed5c9-a142-40f7-8e5e-68f389f6aa57" providerId="ADAL" clId="{B2121D98-85CD-4C50-A234-136EBB0FDA66}" dt="2023-09-25T16:40:08.658" v="2059" actId="26606"/>
          <ac:cxnSpMkLst>
            <pc:docMk/>
            <pc:sldMk cId="1330121216" sldId="371"/>
            <ac:cxnSpMk id="129" creationId="{20742BC3-654B-4E41-9A6A-73A42E477639}"/>
          </ac:cxnSpMkLst>
        </pc:cxn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1104AAB-59C5-414A-8E83-A041EC0B6A3C}"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272AFA67-8F03-416E-8D6B-616285C53C25}">
      <dgm:prSet/>
      <dgm:spPr/>
      <dgm:t>
        <a:bodyPr/>
        <a:lstStyle/>
        <a:p>
          <a:r>
            <a:rPr lang="en-US" dirty="0"/>
            <a:t>Self-Awareness</a:t>
          </a:r>
        </a:p>
      </dgm:t>
    </dgm:pt>
    <dgm:pt modelId="{48AAE023-A49F-4A0E-B159-BCE05CACD4EA}" type="parTrans" cxnId="{E7704D0E-2217-42EC-ABBC-1F411044FE12}">
      <dgm:prSet/>
      <dgm:spPr/>
      <dgm:t>
        <a:bodyPr/>
        <a:lstStyle/>
        <a:p>
          <a:endParaRPr lang="en-US"/>
        </a:p>
      </dgm:t>
    </dgm:pt>
    <dgm:pt modelId="{C92CA66C-70BC-4C9D-B17B-96D2B60B00B6}" type="sibTrans" cxnId="{E7704D0E-2217-42EC-ABBC-1F411044FE12}">
      <dgm:prSet/>
      <dgm:spPr/>
      <dgm:t>
        <a:bodyPr/>
        <a:lstStyle/>
        <a:p>
          <a:endParaRPr lang="en-US"/>
        </a:p>
      </dgm:t>
    </dgm:pt>
    <dgm:pt modelId="{846B1FBF-6EE7-4817-A692-C323D9E68B90}">
      <dgm:prSet/>
      <dgm:spPr/>
      <dgm:t>
        <a:bodyPr/>
        <a:lstStyle/>
        <a:p>
          <a:r>
            <a:rPr lang="en-US" dirty="0"/>
            <a:t>Team Formation Activities</a:t>
          </a:r>
        </a:p>
      </dgm:t>
    </dgm:pt>
    <dgm:pt modelId="{CC623551-FEDC-4C1F-BF4E-3B3E63E1B143}" type="parTrans" cxnId="{6472C72E-5688-4684-94EA-13E875772DAC}">
      <dgm:prSet/>
      <dgm:spPr/>
      <dgm:t>
        <a:bodyPr/>
        <a:lstStyle/>
        <a:p>
          <a:endParaRPr lang="en-US"/>
        </a:p>
      </dgm:t>
    </dgm:pt>
    <dgm:pt modelId="{DFA4FE4F-C5E1-44B8-8975-3F1D8D93A2ED}" type="sibTrans" cxnId="{6472C72E-5688-4684-94EA-13E875772DAC}">
      <dgm:prSet/>
      <dgm:spPr/>
      <dgm:t>
        <a:bodyPr/>
        <a:lstStyle/>
        <a:p>
          <a:endParaRPr lang="en-US"/>
        </a:p>
      </dgm:t>
    </dgm:pt>
    <dgm:pt modelId="{B429AC08-6AF0-4179-A115-0EB03AF5683C}">
      <dgm:prSet/>
      <dgm:spPr/>
      <dgm:t>
        <a:bodyPr/>
        <a:lstStyle/>
        <a:p>
          <a:r>
            <a:rPr lang="en-US" dirty="0"/>
            <a:t>Review assignments and due dates</a:t>
          </a:r>
        </a:p>
      </dgm:t>
    </dgm:pt>
    <dgm:pt modelId="{AFE489C7-3441-4435-B25B-F76E2E93A087}" type="parTrans" cxnId="{6187459D-DCE3-4BFE-B5E3-DA7B0D8EC902}">
      <dgm:prSet/>
      <dgm:spPr/>
      <dgm:t>
        <a:bodyPr/>
        <a:lstStyle/>
        <a:p>
          <a:endParaRPr lang="en-US"/>
        </a:p>
      </dgm:t>
    </dgm:pt>
    <dgm:pt modelId="{8486569B-41A5-4BF2-B97C-E087D0B39E15}" type="sibTrans" cxnId="{6187459D-DCE3-4BFE-B5E3-DA7B0D8EC902}">
      <dgm:prSet/>
      <dgm:spPr/>
      <dgm:t>
        <a:bodyPr/>
        <a:lstStyle/>
        <a:p>
          <a:endParaRPr lang="en-US"/>
        </a:p>
      </dgm:t>
    </dgm:pt>
    <dgm:pt modelId="{ED3B171E-6EFA-4DEB-B304-2A413F1C50A1}">
      <dgm:prSet/>
      <dgm:spPr/>
      <dgm:t>
        <a:bodyPr/>
        <a:lstStyle/>
        <a:p>
          <a:r>
            <a:rPr lang="en-US" dirty="0"/>
            <a:t>Initial the roll</a:t>
          </a:r>
        </a:p>
      </dgm:t>
    </dgm:pt>
    <dgm:pt modelId="{A99E849E-4C33-4F01-9DDC-2F401C9038E5}" type="parTrans" cxnId="{2AC814ED-ECD0-4F6C-A6E3-B49C40093850}">
      <dgm:prSet/>
      <dgm:spPr/>
      <dgm:t>
        <a:bodyPr/>
        <a:lstStyle/>
        <a:p>
          <a:endParaRPr lang="en-US"/>
        </a:p>
      </dgm:t>
    </dgm:pt>
    <dgm:pt modelId="{63430D54-C305-41C9-A387-4F040D1BC982}" type="sibTrans" cxnId="{2AC814ED-ECD0-4F6C-A6E3-B49C40093850}">
      <dgm:prSet/>
      <dgm:spPr/>
      <dgm:t>
        <a:bodyPr/>
        <a:lstStyle/>
        <a:p>
          <a:endParaRPr lang="en-US"/>
        </a:p>
      </dgm:t>
    </dgm:pt>
    <dgm:pt modelId="{94ACBBB8-682D-4A08-84DE-81B837B41E5E}">
      <dgm:prSet/>
      <dgm:spPr/>
      <dgm:t>
        <a:bodyPr/>
        <a:lstStyle/>
        <a:p>
          <a:r>
            <a:rPr lang="en-US" dirty="0"/>
            <a:t>Assignments</a:t>
          </a:r>
        </a:p>
      </dgm:t>
    </dgm:pt>
    <dgm:pt modelId="{1A29175E-133F-4260-B237-B4077E6C29C8}" type="parTrans" cxnId="{02845A59-9A04-4B91-B41F-0306308BF60E}">
      <dgm:prSet/>
      <dgm:spPr/>
      <dgm:t>
        <a:bodyPr/>
        <a:lstStyle/>
        <a:p>
          <a:endParaRPr lang="en-US"/>
        </a:p>
      </dgm:t>
    </dgm:pt>
    <dgm:pt modelId="{AC259DC1-0E62-4570-A81E-2B58D8BA7F41}" type="sibTrans" cxnId="{02845A59-9A04-4B91-B41F-0306308BF60E}">
      <dgm:prSet/>
      <dgm:spPr/>
      <dgm:t>
        <a:bodyPr/>
        <a:lstStyle/>
        <a:p>
          <a:endParaRPr lang="en-US"/>
        </a:p>
      </dgm:t>
    </dgm:pt>
    <dgm:pt modelId="{0925B38A-C354-4C3B-912A-33CFA4907C09}">
      <dgm:prSet/>
      <dgm:spPr/>
      <dgm:t>
        <a:bodyPr/>
        <a:lstStyle/>
        <a:p>
          <a:r>
            <a:rPr lang="en-US" dirty="0"/>
            <a:t>Personal User Manual Team Activity</a:t>
          </a:r>
        </a:p>
      </dgm:t>
    </dgm:pt>
    <dgm:pt modelId="{C4E11A2D-C849-4EF6-94F7-4EBCB5AEED0A}" type="parTrans" cxnId="{BA67C3B3-BB3F-4DDD-9EC7-B96510357D88}">
      <dgm:prSet/>
      <dgm:spPr/>
      <dgm:t>
        <a:bodyPr/>
        <a:lstStyle/>
        <a:p>
          <a:endParaRPr lang="en-US"/>
        </a:p>
      </dgm:t>
    </dgm:pt>
    <dgm:pt modelId="{E44BB083-D280-42E0-9D83-87F8277A2803}" type="sibTrans" cxnId="{BA67C3B3-BB3F-4DDD-9EC7-B96510357D88}">
      <dgm:prSet/>
      <dgm:spPr/>
      <dgm:t>
        <a:bodyPr/>
        <a:lstStyle/>
        <a:p>
          <a:endParaRPr lang="en-US"/>
        </a:p>
      </dgm:t>
    </dgm:pt>
    <dgm:pt modelId="{094A5635-5FFE-4ABA-937A-0FDB392C444D}" type="pres">
      <dgm:prSet presAssocID="{81104AAB-59C5-414A-8E83-A041EC0B6A3C}" presName="linear" presStyleCnt="0">
        <dgm:presLayoutVars>
          <dgm:dir/>
          <dgm:animLvl val="lvl"/>
          <dgm:resizeHandles val="exact"/>
        </dgm:presLayoutVars>
      </dgm:prSet>
      <dgm:spPr/>
    </dgm:pt>
    <dgm:pt modelId="{E8432687-149E-456C-B9FD-2A4B5B557662}" type="pres">
      <dgm:prSet presAssocID="{94ACBBB8-682D-4A08-84DE-81B837B41E5E}" presName="parentLin" presStyleCnt="0"/>
      <dgm:spPr/>
    </dgm:pt>
    <dgm:pt modelId="{F2266408-AFBC-422F-960F-7CC40B6C2997}" type="pres">
      <dgm:prSet presAssocID="{94ACBBB8-682D-4A08-84DE-81B837B41E5E}" presName="parentLeftMargin" presStyleLbl="node1" presStyleIdx="0" presStyleCnt="2"/>
      <dgm:spPr/>
    </dgm:pt>
    <dgm:pt modelId="{03D5A272-409B-4C8B-AA00-FB090C5569B5}" type="pres">
      <dgm:prSet presAssocID="{94ACBBB8-682D-4A08-84DE-81B837B41E5E}" presName="parentText" presStyleLbl="node1" presStyleIdx="0" presStyleCnt="2">
        <dgm:presLayoutVars>
          <dgm:chMax val="0"/>
          <dgm:bulletEnabled val="1"/>
        </dgm:presLayoutVars>
      </dgm:prSet>
      <dgm:spPr/>
    </dgm:pt>
    <dgm:pt modelId="{BDAF23AA-89E9-4103-9280-9681EB28276A}" type="pres">
      <dgm:prSet presAssocID="{94ACBBB8-682D-4A08-84DE-81B837B41E5E}" presName="negativeSpace" presStyleCnt="0"/>
      <dgm:spPr/>
    </dgm:pt>
    <dgm:pt modelId="{6082EE2E-025E-4BB4-B70C-7BCAAC46A139}" type="pres">
      <dgm:prSet presAssocID="{94ACBBB8-682D-4A08-84DE-81B837B41E5E}" presName="childText" presStyleLbl="conFgAcc1" presStyleIdx="0" presStyleCnt="2">
        <dgm:presLayoutVars>
          <dgm:bulletEnabled val="1"/>
        </dgm:presLayoutVars>
      </dgm:prSet>
      <dgm:spPr/>
    </dgm:pt>
    <dgm:pt modelId="{9AD1DAC3-0130-4DDC-ACF9-A4281FCBF5DB}" type="pres">
      <dgm:prSet presAssocID="{AC259DC1-0E62-4570-A81E-2B58D8BA7F41}" presName="spaceBetweenRectangles" presStyleCnt="0"/>
      <dgm:spPr/>
    </dgm:pt>
    <dgm:pt modelId="{053E5F71-729E-4DBB-92C2-1CBE2481BFCE}" type="pres">
      <dgm:prSet presAssocID="{272AFA67-8F03-416E-8D6B-616285C53C25}" presName="parentLin" presStyleCnt="0"/>
      <dgm:spPr/>
    </dgm:pt>
    <dgm:pt modelId="{B4530CCD-BD06-4A51-B681-1272021B5D5B}" type="pres">
      <dgm:prSet presAssocID="{272AFA67-8F03-416E-8D6B-616285C53C25}" presName="parentLeftMargin" presStyleLbl="node1" presStyleIdx="0" presStyleCnt="2"/>
      <dgm:spPr/>
    </dgm:pt>
    <dgm:pt modelId="{BE7291FB-3F6E-4407-996B-2CE6A52FE0A6}" type="pres">
      <dgm:prSet presAssocID="{272AFA67-8F03-416E-8D6B-616285C53C25}" presName="parentText" presStyleLbl="node1" presStyleIdx="1" presStyleCnt="2">
        <dgm:presLayoutVars>
          <dgm:chMax val="0"/>
          <dgm:bulletEnabled val="1"/>
        </dgm:presLayoutVars>
      </dgm:prSet>
      <dgm:spPr/>
    </dgm:pt>
    <dgm:pt modelId="{02E52DB5-150E-4D4D-BB5C-6A9365322ACB}" type="pres">
      <dgm:prSet presAssocID="{272AFA67-8F03-416E-8D6B-616285C53C25}" presName="negativeSpace" presStyleCnt="0"/>
      <dgm:spPr/>
    </dgm:pt>
    <dgm:pt modelId="{18C0179B-A4BE-410D-92B4-D3A950E10E56}" type="pres">
      <dgm:prSet presAssocID="{272AFA67-8F03-416E-8D6B-616285C53C25}" presName="childText" presStyleLbl="conFgAcc1" presStyleIdx="1" presStyleCnt="2">
        <dgm:presLayoutVars>
          <dgm:bulletEnabled val="1"/>
        </dgm:presLayoutVars>
      </dgm:prSet>
      <dgm:spPr/>
    </dgm:pt>
  </dgm:ptLst>
  <dgm:cxnLst>
    <dgm:cxn modelId="{E7704D0E-2217-42EC-ABBC-1F411044FE12}" srcId="{81104AAB-59C5-414A-8E83-A041EC0B6A3C}" destId="{272AFA67-8F03-416E-8D6B-616285C53C25}" srcOrd="1" destOrd="0" parTransId="{48AAE023-A49F-4A0E-B159-BCE05CACD4EA}" sibTransId="{C92CA66C-70BC-4C9D-B17B-96D2B60B00B6}"/>
    <dgm:cxn modelId="{6472C72E-5688-4684-94EA-13E875772DAC}" srcId="{272AFA67-8F03-416E-8D6B-616285C53C25}" destId="{846B1FBF-6EE7-4817-A692-C323D9E68B90}" srcOrd="0" destOrd="0" parTransId="{CC623551-FEDC-4C1F-BF4E-3B3E63E1B143}" sibTransId="{DFA4FE4F-C5E1-44B8-8975-3F1D8D93A2ED}"/>
    <dgm:cxn modelId="{084C405B-170F-492F-BF76-A4AA56ACA9C6}" type="presOf" srcId="{ED3B171E-6EFA-4DEB-B304-2A413F1C50A1}" destId="{6082EE2E-025E-4BB4-B70C-7BCAAC46A139}" srcOrd="0" destOrd="1" presId="urn:microsoft.com/office/officeart/2005/8/layout/list1"/>
    <dgm:cxn modelId="{A886996B-2ABC-4552-A3CC-6744114DDD67}" type="presOf" srcId="{94ACBBB8-682D-4A08-84DE-81B837B41E5E}" destId="{03D5A272-409B-4C8B-AA00-FB090C5569B5}" srcOrd="1" destOrd="0" presId="urn:microsoft.com/office/officeart/2005/8/layout/list1"/>
    <dgm:cxn modelId="{F6086A6E-183A-4358-9482-8C0318AD11E4}" type="presOf" srcId="{272AFA67-8F03-416E-8D6B-616285C53C25}" destId="{B4530CCD-BD06-4A51-B681-1272021B5D5B}" srcOrd="0" destOrd="0" presId="urn:microsoft.com/office/officeart/2005/8/layout/list1"/>
    <dgm:cxn modelId="{02845A59-9A04-4B91-B41F-0306308BF60E}" srcId="{81104AAB-59C5-414A-8E83-A041EC0B6A3C}" destId="{94ACBBB8-682D-4A08-84DE-81B837B41E5E}" srcOrd="0" destOrd="0" parTransId="{1A29175E-133F-4260-B237-B4077E6C29C8}" sibTransId="{AC259DC1-0E62-4570-A81E-2B58D8BA7F41}"/>
    <dgm:cxn modelId="{038A638E-5272-44A0-A3F8-5E346A315B7D}" type="presOf" srcId="{0925B38A-C354-4C3B-912A-33CFA4907C09}" destId="{18C0179B-A4BE-410D-92B4-D3A950E10E56}" srcOrd="0" destOrd="1" presId="urn:microsoft.com/office/officeart/2005/8/layout/list1"/>
    <dgm:cxn modelId="{FCEBAC93-5AAF-48B8-A3EB-CEACF7385747}" type="presOf" srcId="{B429AC08-6AF0-4179-A115-0EB03AF5683C}" destId="{6082EE2E-025E-4BB4-B70C-7BCAAC46A139}" srcOrd="0" destOrd="0" presId="urn:microsoft.com/office/officeart/2005/8/layout/list1"/>
    <dgm:cxn modelId="{6187459D-DCE3-4BFE-B5E3-DA7B0D8EC902}" srcId="{94ACBBB8-682D-4A08-84DE-81B837B41E5E}" destId="{B429AC08-6AF0-4179-A115-0EB03AF5683C}" srcOrd="0" destOrd="0" parTransId="{AFE489C7-3441-4435-B25B-F76E2E93A087}" sibTransId="{8486569B-41A5-4BF2-B97C-E087D0B39E15}"/>
    <dgm:cxn modelId="{C90943AB-CA7C-4373-8E4D-5F6F02F7109E}" type="presOf" srcId="{81104AAB-59C5-414A-8E83-A041EC0B6A3C}" destId="{094A5635-5FFE-4ABA-937A-0FDB392C444D}" srcOrd="0" destOrd="0" presId="urn:microsoft.com/office/officeart/2005/8/layout/list1"/>
    <dgm:cxn modelId="{BA67C3B3-BB3F-4DDD-9EC7-B96510357D88}" srcId="{272AFA67-8F03-416E-8D6B-616285C53C25}" destId="{0925B38A-C354-4C3B-912A-33CFA4907C09}" srcOrd="1" destOrd="0" parTransId="{C4E11A2D-C849-4EF6-94F7-4EBCB5AEED0A}" sibTransId="{E44BB083-D280-42E0-9D83-87F8277A2803}"/>
    <dgm:cxn modelId="{F23E17BF-4A29-47A7-AFDF-B7811907F33D}" type="presOf" srcId="{94ACBBB8-682D-4A08-84DE-81B837B41E5E}" destId="{F2266408-AFBC-422F-960F-7CC40B6C2997}" srcOrd="0" destOrd="0" presId="urn:microsoft.com/office/officeart/2005/8/layout/list1"/>
    <dgm:cxn modelId="{747BFFE0-5961-4853-BE07-2A50841DCE6B}" type="presOf" srcId="{272AFA67-8F03-416E-8D6B-616285C53C25}" destId="{BE7291FB-3F6E-4407-996B-2CE6A52FE0A6}" srcOrd="1" destOrd="0" presId="urn:microsoft.com/office/officeart/2005/8/layout/list1"/>
    <dgm:cxn modelId="{F3B724E5-7FAC-435E-B82B-1E23E0DDBF7D}" type="presOf" srcId="{846B1FBF-6EE7-4817-A692-C323D9E68B90}" destId="{18C0179B-A4BE-410D-92B4-D3A950E10E56}" srcOrd="0" destOrd="0" presId="urn:microsoft.com/office/officeart/2005/8/layout/list1"/>
    <dgm:cxn modelId="{2AC814ED-ECD0-4F6C-A6E3-B49C40093850}" srcId="{94ACBBB8-682D-4A08-84DE-81B837B41E5E}" destId="{ED3B171E-6EFA-4DEB-B304-2A413F1C50A1}" srcOrd="1" destOrd="0" parTransId="{A99E849E-4C33-4F01-9DDC-2F401C9038E5}" sibTransId="{63430D54-C305-41C9-A387-4F040D1BC982}"/>
    <dgm:cxn modelId="{3FFCBDF0-9232-4FC5-A907-B2BEC9F71B23}" type="presParOf" srcId="{094A5635-5FFE-4ABA-937A-0FDB392C444D}" destId="{E8432687-149E-456C-B9FD-2A4B5B557662}" srcOrd="0" destOrd="0" presId="urn:microsoft.com/office/officeart/2005/8/layout/list1"/>
    <dgm:cxn modelId="{488AA195-25EA-4E1D-A092-FBC8EF398CBD}" type="presParOf" srcId="{E8432687-149E-456C-B9FD-2A4B5B557662}" destId="{F2266408-AFBC-422F-960F-7CC40B6C2997}" srcOrd="0" destOrd="0" presId="urn:microsoft.com/office/officeart/2005/8/layout/list1"/>
    <dgm:cxn modelId="{885359F6-1667-4FDF-BAB0-F12E7D14C795}" type="presParOf" srcId="{E8432687-149E-456C-B9FD-2A4B5B557662}" destId="{03D5A272-409B-4C8B-AA00-FB090C5569B5}" srcOrd="1" destOrd="0" presId="urn:microsoft.com/office/officeart/2005/8/layout/list1"/>
    <dgm:cxn modelId="{476AD3CF-6745-424D-B507-CDECF4D4A51F}" type="presParOf" srcId="{094A5635-5FFE-4ABA-937A-0FDB392C444D}" destId="{BDAF23AA-89E9-4103-9280-9681EB28276A}" srcOrd="1" destOrd="0" presId="urn:microsoft.com/office/officeart/2005/8/layout/list1"/>
    <dgm:cxn modelId="{11A822C1-38DA-4CBC-94D4-6D423CF9005C}" type="presParOf" srcId="{094A5635-5FFE-4ABA-937A-0FDB392C444D}" destId="{6082EE2E-025E-4BB4-B70C-7BCAAC46A139}" srcOrd="2" destOrd="0" presId="urn:microsoft.com/office/officeart/2005/8/layout/list1"/>
    <dgm:cxn modelId="{404AE457-F883-4887-B5AA-235A3F8E67D7}" type="presParOf" srcId="{094A5635-5FFE-4ABA-937A-0FDB392C444D}" destId="{9AD1DAC3-0130-4DDC-ACF9-A4281FCBF5DB}" srcOrd="3" destOrd="0" presId="urn:microsoft.com/office/officeart/2005/8/layout/list1"/>
    <dgm:cxn modelId="{DB45F87E-B9E2-4640-9B4F-098745EEE4AD}" type="presParOf" srcId="{094A5635-5FFE-4ABA-937A-0FDB392C444D}" destId="{053E5F71-729E-4DBB-92C2-1CBE2481BFCE}" srcOrd="4" destOrd="0" presId="urn:microsoft.com/office/officeart/2005/8/layout/list1"/>
    <dgm:cxn modelId="{27E4F0FD-F5CB-46AB-BCDA-D5A3C832C046}" type="presParOf" srcId="{053E5F71-729E-4DBB-92C2-1CBE2481BFCE}" destId="{B4530CCD-BD06-4A51-B681-1272021B5D5B}" srcOrd="0" destOrd="0" presId="urn:microsoft.com/office/officeart/2005/8/layout/list1"/>
    <dgm:cxn modelId="{A8B12B2B-B7A1-4A12-A849-523D06659302}" type="presParOf" srcId="{053E5F71-729E-4DBB-92C2-1CBE2481BFCE}" destId="{BE7291FB-3F6E-4407-996B-2CE6A52FE0A6}" srcOrd="1" destOrd="0" presId="urn:microsoft.com/office/officeart/2005/8/layout/list1"/>
    <dgm:cxn modelId="{A888C007-7E8F-4F3B-9737-90966AD32D32}" type="presParOf" srcId="{094A5635-5FFE-4ABA-937A-0FDB392C444D}" destId="{02E52DB5-150E-4D4D-BB5C-6A9365322ACB}" srcOrd="5" destOrd="0" presId="urn:microsoft.com/office/officeart/2005/8/layout/list1"/>
    <dgm:cxn modelId="{0C10C317-80D9-4208-BE2F-A3EBE8D3F852}" type="presParOf" srcId="{094A5635-5FFE-4ABA-937A-0FDB392C444D}" destId="{18C0179B-A4BE-410D-92B4-D3A950E10E5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834137-BAE0-464B-B36D-5DAF8923CBE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15A5B2C9-3CC2-4FF7-BC35-E5BB1D6507DE}">
      <dgm:prSet custT="1"/>
      <dgm:spPr/>
      <dgm:t>
        <a:bodyPr/>
        <a:lstStyle/>
        <a:p>
          <a:r>
            <a:rPr lang="en-US" sz="1800" dirty="0"/>
            <a:t>Forming</a:t>
          </a:r>
          <a:endParaRPr lang="en-US" sz="1200" dirty="0"/>
        </a:p>
      </dgm:t>
    </dgm:pt>
    <dgm:pt modelId="{EC5F3D08-6B22-407D-B686-922748856E31}" type="parTrans" cxnId="{E038E857-C203-4246-905F-02FB75F5FBA6}">
      <dgm:prSet/>
      <dgm:spPr/>
      <dgm:t>
        <a:bodyPr/>
        <a:lstStyle/>
        <a:p>
          <a:endParaRPr lang="en-US"/>
        </a:p>
      </dgm:t>
    </dgm:pt>
    <dgm:pt modelId="{D58A548B-B58E-478A-BF3E-CADC3300304E}" type="sibTrans" cxnId="{E038E857-C203-4246-905F-02FB75F5FBA6}">
      <dgm:prSet/>
      <dgm:spPr/>
      <dgm:t>
        <a:bodyPr/>
        <a:lstStyle/>
        <a:p>
          <a:endParaRPr lang="en-US"/>
        </a:p>
      </dgm:t>
    </dgm:pt>
    <dgm:pt modelId="{474AEACF-A951-42DF-9516-96DB51AD562A}">
      <dgm:prSet custT="1"/>
      <dgm:spPr/>
      <dgm:t>
        <a:bodyPr/>
        <a:lstStyle/>
        <a:p>
          <a:r>
            <a:rPr lang="en-US" sz="1200" dirty="0"/>
            <a:t>Team members gather and get to know each other. </a:t>
          </a:r>
        </a:p>
      </dgm:t>
    </dgm:pt>
    <dgm:pt modelId="{69BB8E62-4F8C-4017-A522-DD97E25F0E80}" type="parTrans" cxnId="{3669F029-F2D6-42AB-A866-846F5A7CC1E0}">
      <dgm:prSet/>
      <dgm:spPr/>
      <dgm:t>
        <a:bodyPr/>
        <a:lstStyle/>
        <a:p>
          <a:endParaRPr lang="en-US"/>
        </a:p>
      </dgm:t>
    </dgm:pt>
    <dgm:pt modelId="{E78991A6-1BC3-41DB-8AA9-C6EFD289B674}" type="sibTrans" cxnId="{3669F029-F2D6-42AB-A866-846F5A7CC1E0}">
      <dgm:prSet/>
      <dgm:spPr/>
      <dgm:t>
        <a:bodyPr/>
        <a:lstStyle/>
        <a:p>
          <a:endParaRPr lang="en-US"/>
        </a:p>
      </dgm:t>
    </dgm:pt>
    <dgm:pt modelId="{6E311A40-408B-4E9E-8459-7B401B0DDE8D}">
      <dgm:prSet custT="1"/>
      <dgm:spPr/>
      <dgm:t>
        <a:bodyPr/>
        <a:lstStyle/>
        <a:p>
          <a:r>
            <a:rPr lang="en-US" sz="1800" dirty="0"/>
            <a:t>Storming</a:t>
          </a:r>
          <a:endParaRPr lang="en-US" sz="1200" dirty="0"/>
        </a:p>
      </dgm:t>
    </dgm:pt>
    <dgm:pt modelId="{D72F370C-ED0F-4E9D-B2B4-F752B8F0E8E2}" type="parTrans" cxnId="{42D4591B-C191-4D97-AF83-210605FC8625}">
      <dgm:prSet/>
      <dgm:spPr/>
      <dgm:t>
        <a:bodyPr/>
        <a:lstStyle/>
        <a:p>
          <a:endParaRPr lang="en-US"/>
        </a:p>
      </dgm:t>
    </dgm:pt>
    <dgm:pt modelId="{B30A6C8F-E35C-4540-9B59-A19AE8F6ADBA}" type="sibTrans" cxnId="{42D4591B-C191-4D97-AF83-210605FC8625}">
      <dgm:prSet/>
      <dgm:spPr/>
      <dgm:t>
        <a:bodyPr/>
        <a:lstStyle/>
        <a:p>
          <a:endParaRPr lang="en-US"/>
        </a:p>
      </dgm:t>
    </dgm:pt>
    <dgm:pt modelId="{23E8B681-52BC-462E-A99E-429A11F9834C}">
      <dgm:prSet custT="1"/>
      <dgm:spPr/>
      <dgm:t>
        <a:bodyPr/>
        <a:lstStyle/>
        <a:p>
          <a:r>
            <a:rPr lang="en-US" sz="1200" dirty="0"/>
            <a:t>Team members are learning each other’s strengths and weaknesses. </a:t>
          </a:r>
        </a:p>
      </dgm:t>
    </dgm:pt>
    <dgm:pt modelId="{62B7D1F9-01C3-499F-A9F4-92D4BD132E40}" type="parTrans" cxnId="{DCE087B1-1CFB-47BD-8C72-0C2D2EE6578B}">
      <dgm:prSet/>
      <dgm:spPr/>
      <dgm:t>
        <a:bodyPr/>
        <a:lstStyle/>
        <a:p>
          <a:endParaRPr lang="en-US"/>
        </a:p>
      </dgm:t>
    </dgm:pt>
    <dgm:pt modelId="{1236CDBA-AF1B-4789-BF2E-ED8B783CA252}" type="sibTrans" cxnId="{DCE087B1-1CFB-47BD-8C72-0C2D2EE6578B}">
      <dgm:prSet/>
      <dgm:spPr/>
      <dgm:t>
        <a:bodyPr/>
        <a:lstStyle/>
        <a:p>
          <a:endParaRPr lang="en-US"/>
        </a:p>
      </dgm:t>
    </dgm:pt>
    <dgm:pt modelId="{11BE33B9-9A93-43EE-8201-C32BBA5CF1CA}">
      <dgm:prSet custT="1"/>
      <dgm:spPr/>
      <dgm:t>
        <a:bodyPr/>
        <a:lstStyle/>
        <a:p>
          <a:r>
            <a:rPr lang="en-US" sz="1800" dirty="0"/>
            <a:t>Norming</a:t>
          </a:r>
          <a:endParaRPr lang="en-US" sz="1200" dirty="0"/>
        </a:p>
      </dgm:t>
    </dgm:pt>
    <dgm:pt modelId="{A7F2AD67-310A-45C9-88F0-0284E5472EC3}" type="parTrans" cxnId="{0BCAC63D-7C62-4E81-9100-6889325450A2}">
      <dgm:prSet/>
      <dgm:spPr/>
      <dgm:t>
        <a:bodyPr/>
        <a:lstStyle/>
        <a:p>
          <a:endParaRPr lang="en-US"/>
        </a:p>
      </dgm:t>
    </dgm:pt>
    <dgm:pt modelId="{E98F71E0-1C33-4748-82A3-A006D8A25833}" type="sibTrans" cxnId="{0BCAC63D-7C62-4E81-9100-6889325450A2}">
      <dgm:prSet/>
      <dgm:spPr/>
      <dgm:t>
        <a:bodyPr/>
        <a:lstStyle/>
        <a:p>
          <a:endParaRPr lang="en-US"/>
        </a:p>
      </dgm:t>
    </dgm:pt>
    <dgm:pt modelId="{CE826839-846F-4EDF-8E10-B1DE5A0E4D9F}">
      <dgm:prSet custT="1"/>
      <dgm:spPr/>
      <dgm:t>
        <a:bodyPr/>
        <a:lstStyle/>
        <a:p>
          <a:r>
            <a:rPr lang="en-US" sz="1200" dirty="0"/>
            <a:t>Team members have started understanding each other well.</a:t>
          </a:r>
        </a:p>
      </dgm:t>
    </dgm:pt>
    <dgm:pt modelId="{BCD55D6E-96DB-4376-B4B2-78B9A58917C9}" type="parTrans" cxnId="{6D4E5191-1EA8-4875-AECF-63D048E63822}">
      <dgm:prSet/>
      <dgm:spPr/>
      <dgm:t>
        <a:bodyPr/>
        <a:lstStyle/>
        <a:p>
          <a:endParaRPr lang="en-US"/>
        </a:p>
      </dgm:t>
    </dgm:pt>
    <dgm:pt modelId="{62F04F2C-8857-45FB-8571-4883455AD3D6}" type="sibTrans" cxnId="{6D4E5191-1EA8-4875-AECF-63D048E63822}">
      <dgm:prSet/>
      <dgm:spPr/>
      <dgm:t>
        <a:bodyPr/>
        <a:lstStyle/>
        <a:p>
          <a:endParaRPr lang="en-US"/>
        </a:p>
      </dgm:t>
    </dgm:pt>
    <dgm:pt modelId="{13E7F8F6-138F-4E8A-B5F7-86D6DD1E8582}">
      <dgm:prSet custT="1"/>
      <dgm:spPr/>
      <dgm:t>
        <a:bodyPr/>
        <a:lstStyle/>
        <a:p>
          <a:r>
            <a:rPr lang="en-US" sz="1600" dirty="0"/>
            <a:t>Performing</a:t>
          </a:r>
          <a:endParaRPr lang="en-US" sz="1200" dirty="0"/>
        </a:p>
      </dgm:t>
    </dgm:pt>
    <dgm:pt modelId="{B8EE1E6C-B2F7-4900-B34E-E3C55C90BEF9}" type="parTrans" cxnId="{461A060A-610F-4E90-A613-66E71DAFEA82}">
      <dgm:prSet/>
      <dgm:spPr/>
      <dgm:t>
        <a:bodyPr/>
        <a:lstStyle/>
        <a:p>
          <a:endParaRPr lang="en-US"/>
        </a:p>
      </dgm:t>
    </dgm:pt>
    <dgm:pt modelId="{2301241A-5387-4272-9A9A-BFC8A8859B4C}" type="sibTrans" cxnId="{461A060A-610F-4E90-A613-66E71DAFEA82}">
      <dgm:prSet/>
      <dgm:spPr/>
      <dgm:t>
        <a:bodyPr/>
        <a:lstStyle/>
        <a:p>
          <a:endParaRPr lang="en-US"/>
        </a:p>
      </dgm:t>
    </dgm:pt>
    <dgm:pt modelId="{3AD55783-211F-48D3-9747-1FAADB249D69}">
      <dgm:prSet custT="1"/>
      <dgm:spPr/>
      <dgm:t>
        <a:bodyPr/>
        <a:lstStyle/>
        <a:p>
          <a:r>
            <a:rPr lang="en-US" sz="1200" dirty="0"/>
            <a:t>Team members have optimized the way they work. </a:t>
          </a:r>
        </a:p>
      </dgm:t>
    </dgm:pt>
    <dgm:pt modelId="{3708B7BE-342A-4E31-B7A3-4F52B0B4714A}" type="parTrans" cxnId="{94D9FAF0-3E0D-4C30-A394-5A0A90FB65D3}">
      <dgm:prSet/>
      <dgm:spPr/>
      <dgm:t>
        <a:bodyPr/>
        <a:lstStyle/>
        <a:p>
          <a:endParaRPr lang="en-US"/>
        </a:p>
      </dgm:t>
    </dgm:pt>
    <dgm:pt modelId="{DD3466DE-1776-4D62-8C82-74A78E125BF6}" type="sibTrans" cxnId="{94D9FAF0-3E0D-4C30-A394-5A0A90FB65D3}">
      <dgm:prSet/>
      <dgm:spPr/>
      <dgm:t>
        <a:bodyPr/>
        <a:lstStyle/>
        <a:p>
          <a:endParaRPr lang="en-US"/>
        </a:p>
      </dgm:t>
    </dgm:pt>
    <dgm:pt modelId="{ACA8EDCF-FEB8-4E81-B617-E8DEFDF3F812}">
      <dgm:prSet custT="1"/>
      <dgm:spPr/>
      <dgm:t>
        <a:bodyPr/>
        <a:lstStyle/>
        <a:p>
          <a:r>
            <a:rPr lang="en-US" sz="1600" dirty="0"/>
            <a:t>Adjourning</a:t>
          </a:r>
          <a:endParaRPr lang="en-US" sz="1200" dirty="0"/>
        </a:p>
      </dgm:t>
    </dgm:pt>
    <dgm:pt modelId="{97BCE048-3E36-4248-BDD9-EB0AF861E6DC}" type="parTrans" cxnId="{52AA7034-7954-4929-9441-5EF1AD50C9EF}">
      <dgm:prSet/>
      <dgm:spPr/>
      <dgm:t>
        <a:bodyPr/>
        <a:lstStyle/>
        <a:p>
          <a:endParaRPr lang="en-US"/>
        </a:p>
      </dgm:t>
    </dgm:pt>
    <dgm:pt modelId="{03E09981-1B95-4AD6-80E4-21465A925A77}" type="sibTrans" cxnId="{52AA7034-7954-4929-9441-5EF1AD50C9EF}">
      <dgm:prSet/>
      <dgm:spPr/>
      <dgm:t>
        <a:bodyPr/>
        <a:lstStyle/>
        <a:p>
          <a:endParaRPr lang="en-US"/>
        </a:p>
      </dgm:t>
    </dgm:pt>
    <dgm:pt modelId="{586E13D0-9317-4A20-8BB2-41BDBC529F8B}">
      <dgm:prSet custT="1"/>
      <dgm:spPr/>
      <dgm:t>
        <a:bodyPr/>
        <a:lstStyle/>
        <a:p>
          <a:r>
            <a:rPr lang="en-US" sz="1200" dirty="0"/>
            <a:t>The team disbands, moving to other projects or other semesters.</a:t>
          </a:r>
        </a:p>
      </dgm:t>
    </dgm:pt>
    <dgm:pt modelId="{BBA55945-FC08-44BA-89CE-E37E3F193502}" type="parTrans" cxnId="{F7E5B25E-B2C1-4E17-A327-15E13E43DDD3}">
      <dgm:prSet/>
      <dgm:spPr/>
      <dgm:t>
        <a:bodyPr/>
        <a:lstStyle/>
        <a:p>
          <a:endParaRPr lang="en-US"/>
        </a:p>
      </dgm:t>
    </dgm:pt>
    <dgm:pt modelId="{AFC45357-3493-409D-A021-128BC2757A1C}" type="sibTrans" cxnId="{F7E5B25E-B2C1-4E17-A327-15E13E43DDD3}">
      <dgm:prSet/>
      <dgm:spPr/>
      <dgm:t>
        <a:bodyPr/>
        <a:lstStyle/>
        <a:p>
          <a:endParaRPr lang="en-US"/>
        </a:p>
      </dgm:t>
    </dgm:pt>
    <dgm:pt modelId="{877A33CF-FDB3-401C-B68E-7AD1021BE214}">
      <dgm:prSet custT="1"/>
      <dgm:spPr/>
      <dgm:t>
        <a:bodyPr/>
        <a:lstStyle/>
        <a:p>
          <a:r>
            <a:rPr lang="en-US" sz="1200" dirty="0"/>
            <a:t>Working together is becoming easier.</a:t>
          </a:r>
        </a:p>
      </dgm:t>
    </dgm:pt>
    <dgm:pt modelId="{1CDC9590-E251-4C34-8810-F7B897C45C7B}" type="parTrans" cxnId="{5D77C39D-7321-47C8-A5C3-231AC98D2222}">
      <dgm:prSet/>
      <dgm:spPr/>
      <dgm:t>
        <a:bodyPr/>
        <a:lstStyle/>
        <a:p>
          <a:endParaRPr lang="en-US"/>
        </a:p>
      </dgm:t>
    </dgm:pt>
    <dgm:pt modelId="{B9E8B623-51F6-4E7F-A6C2-79D45A13458D}" type="sibTrans" cxnId="{5D77C39D-7321-47C8-A5C3-231AC98D2222}">
      <dgm:prSet/>
      <dgm:spPr/>
      <dgm:t>
        <a:bodyPr/>
        <a:lstStyle/>
        <a:p>
          <a:endParaRPr lang="en-US"/>
        </a:p>
      </dgm:t>
    </dgm:pt>
    <dgm:pt modelId="{A3CF92B7-9BC9-4737-BDFA-98F72420B180}">
      <dgm:prSet custT="1"/>
      <dgm:spPr/>
      <dgm:t>
        <a:bodyPr/>
        <a:lstStyle/>
        <a:p>
          <a:r>
            <a:rPr lang="en-US" sz="1200" dirty="0"/>
            <a:t>Some friction may occur.</a:t>
          </a:r>
        </a:p>
      </dgm:t>
    </dgm:pt>
    <dgm:pt modelId="{ECF17937-A7A8-42DB-BA71-8B807EB0AB57}" type="parTrans" cxnId="{8CD62AD1-F8FE-4F37-9C14-062B2A38994C}">
      <dgm:prSet/>
      <dgm:spPr/>
      <dgm:t>
        <a:bodyPr/>
        <a:lstStyle/>
        <a:p>
          <a:endParaRPr lang="en-US"/>
        </a:p>
      </dgm:t>
    </dgm:pt>
    <dgm:pt modelId="{2F2CD253-27C0-4886-9DC9-9BA78BB1C41A}" type="sibTrans" cxnId="{8CD62AD1-F8FE-4F37-9C14-062B2A38994C}">
      <dgm:prSet/>
      <dgm:spPr/>
      <dgm:t>
        <a:bodyPr/>
        <a:lstStyle/>
        <a:p>
          <a:endParaRPr lang="en-US"/>
        </a:p>
      </dgm:t>
    </dgm:pt>
    <dgm:pt modelId="{4036A8EC-7EB6-4589-9F3B-0B9F7531F5D0}">
      <dgm:prSet custT="1"/>
      <dgm:spPr/>
      <dgm:t>
        <a:bodyPr/>
        <a:lstStyle/>
        <a:p>
          <a:r>
            <a:rPr lang="en-US" sz="1200" dirty="0"/>
            <a:t>Enthusiasm and excitement are present!</a:t>
          </a:r>
        </a:p>
      </dgm:t>
    </dgm:pt>
    <dgm:pt modelId="{02F4EC3B-CA78-4040-8C33-7CD8BCD50E0A}" type="parTrans" cxnId="{F0AD9374-0E8B-4DD1-8839-BD8801CB9E90}">
      <dgm:prSet/>
      <dgm:spPr/>
      <dgm:t>
        <a:bodyPr/>
        <a:lstStyle/>
        <a:p>
          <a:endParaRPr lang="en-US"/>
        </a:p>
      </dgm:t>
    </dgm:pt>
    <dgm:pt modelId="{94D5FE9C-C990-4059-9837-B632AD0F5E5F}" type="sibTrans" cxnId="{F0AD9374-0E8B-4DD1-8839-BD8801CB9E90}">
      <dgm:prSet/>
      <dgm:spPr/>
      <dgm:t>
        <a:bodyPr/>
        <a:lstStyle/>
        <a:p>
          <a:endParaRPr lang="en-US"/>
        </a:p>
      </dgm:t>
    </dgm:pt>
    <dgm:pt modelId="{986E5AA0-D0BB-4365-B9BB-274ECEEFF36E}">
      <dgm:prSet custT="1"/>
      <dgm:spPr/>
      <dgm:t>
        <a:bodyPr/>
        <a:lstStyle/>
        <a:p>
          <a:r>
            <a:rPr lang="en-US" sz="1200" dirty="0"/>
            <a:t>Members are able to work quickly and productively together.</a:t>
          </a:r>
        </a:p>
      </dgm:t>
    </dgm:pt>
    <dgm:pt modelId="{F1B70AA1-74A3-4955-BC82-D5F74AB92874}" type="parTrans" cxnId="{649A884E-7838-403C-BD90-5D1D1899CA88}">
      <dgm:prSet/>
      <dgm:spPr/>
      <dgm:t>
        <a:bodyPr/>
        <a:lstStyle/>
        <a:p>
          <a:endParaRPr lang="en-US"/>
        </a:p>
      </dgm:t>
    </dgm:pt>
    <dgm:pt modelId="{004D3239-2CE8-410B-AE40-C8CDF6C304F6}" type="sibTrans" cxnId="{649A884E-7838-403C-BD90-5D1D1899CA88}">
      <dgm:prSet/>
      <dgm:spPr/>
      <dgm:t>
        <a:bodyPr/>
        <a:lstStyle/>
        <a:p>
          <a:endParaRPr lang="en-US"/>
        </a:p>
      </dgm:t>
    </dgm:pt>
    <dgm:pt modelId="{1D4580F4-36C4-48D3-A836-F27B8ABD91BD}">
      <dgm:prSet custT="1"/>
      <dgm:spPr/>
      <dgm:t>
        <a:bodyPr/>
        <a:lstStyle/>
        <a:p>
          <a:r>
            <a:rPr lang="en-US" sz="1200" dirty="0"/>
            <a:t>This may be a time of sadness for well-functioning teams.</a:t>
          </a:r>
        </a:p>
      </dgm:t>
    </dgm:pt>
    <dgm:pt modelId="{8211543C-D47C-4EC2-A208-125375F4053F}" type="parTrans" cxnId="{E4658867-FF38-4D20-94AB-0A0AB3D675C8}">
      <dgm:prSet/>
      <dgm:spPr/>
      <dgm:t>
        <a:bodyPr/>
        <a:lstStyle/>
        <a:p>
          <a:endParaRPr lang="en-US"/>
        </a:p>
      </dgm:t>
    </dgm:pt>
    <dgm:pt modelId="{A310D53F-8D65-4019-92D8-BB96AD4A4376}" type="sibTrans" cxnId="{E4658867-FF38-4D20-94AB-0A0AB3D675C8}">
      <dgm:prSet/>
      <dgm:spPr/>
      <dgm:t>
        <a:bodyPr/>
        <a:lstStyle/>
        <a:p>
          <a:endParaRPr lang="en-US"/>
        </a:p>
      </dgm:t>
    </dgm:pt>
    <dgm:pt modelId="{0E1558FE-6754-4416-A870-B21761FD4E41}" type="pres">
      <dgm:prSet presAssocID="{77834137-BAE0-464B-B36D-5DAF8923CBED}" presName="Name0" presStyleCnt="0">
        <dgm:presLayoutVars>
          <dgm:dir/>
          <dgm:animLvl val="lvl"/>
          <dgm:resizeHandles val="exact"/>
        </dgm:presLayoutVars>
      </dgm:prSet>
      <dgm:spPr/>
    </dgm:pt>
    <dgm:pt modelId="{16A98823-6E10-44E5-9F06-426A493D5C84}" type="pres">
      <dgm:prSet presAssocID="{15A5B2C9-3CC2-4FF7-BC35-E5BB1D6507DE}" presName="linNode" presStyleCnt="0"/>
      <dgm:spPr/>
    </dgm:pt>
    <dgm:pt modelId="{A6175E5C-F2C6-4D17-9F9C-FF72B7590B3B}" type="pres">
      <dgm:prSet presAssocID="{15A5B2C9-3CC2-4FF7-BC35-E5BB1D6507DE}" presName="parTx" presStyleLbl="revTx" presStyleIdx="0" presStyleCnt="5">
        <dgm:presLayoutVars>
          <dgm:chMax val="1"/>
          <dgm:bulletEnabled val="1"/>
        </dgm:presLayoutVars>
      </dgm:prSet>
      <dgm:spPr/>
    </dgm:pt>
    <dgm:pt modelId="{9DAA5398-66F8-4E5B-ABB2-86CCF22E7B55}" type="pres">
      <dgm:prSet presAssocID="{15A5B2C9-3CC2-4FF7-BC35-E5BB1D6507DE}" presName="bracket" presStyleLbl="parChTrans1D1" presStyleIdx="0" presStyleCnt="5"/>
      <dgm:spPr/>
    </dgm:pt>
    <dgm:pt modelId="{35CA086E-3A8D-40D3-BFE8-092915C94E59}" type="pres">
      <dgm:prSet presAssocID="{15A5B2C9-3CC2-4FF7-BC35-E5BB1D6507DE}" presName="spH" presStyleCnt="0"/>
      <dgm:spPr/>
    </dgm:pt>
    <dgm:pt modelId="{78EBBF2D-2DBF-447E-AC4A-C2642AFF13CA}" type="pres">
      <dgm:prSet presAssocID="{15A5B2C9-3CC2-4FF7-BC35-E5BB1D6507DE}" presName="desTx" presStyleLbl="node1" presStyleIdx="0" presStyleCnt="5">
        <dgm:presLayoutVars>
          <dgm:bulletEnabled val="1"/>
        </dgm:presLayoutVars>
      </dgm:prSet>
      <dgm:spPr/>
    </dgm:pt>
    <dgm:pt modelId="{C6D8A852-B284-4706-B32D-3F5483A0FC52}" type="pres">
      <dgm:prSet presAssocID="{D58A548B-B58E-478A-BF3E-CADC3300304E}" presName="spV" presStyleCnt="0"/>
      <dgm:spPr/>
    </dgm:pt>
    <dgm:pt modelId="{63F4E30F-7AF7-4640-8F1F-03E1D9B87153}" type="pres">
      <dgm:prSet presAssocID="{6E311A40-408B-4E9E-8459-7B401B0DDE8D}" presName="linNode" presStyleCnt="0"/>
      <dgm:spPr/>
    </dgm:pt>
    <dgm:pt modelId="{C1A75E2E-135F-4E49-8338-B8D28F74E347}" type="pres">
      <dgm:prSet presAssocID="{6E311A40-408B-4E9E-8459-7B401B0DDE8D}" presName="parTx" presStyleLbl="revTx" presStyleIdx="1" presStyleCnt="5">
        <dgm:presLayoutVars>
          <dgm:chMax val="1"/>
          <dgm:bulletEnabled val="1"/>
        </dgm:presLayoutVars>
      </dgm:prSet>
      <dgm:spPr/>
    </dgm:pt>
    <dgm:pt modelId="{321CBBAB-987C-4ABF-9B90-7226559A2D81}" type="pres">
      <dgm:prSet presAssocID="{6E311A40-408B-4E9E-8459-7B401B0DDE8D}" presName="bracket" presStyleLbl="parChTrans1D1" presStyleIdx="1" presStyleCnt="5"/>
      <dgm:spPr/>
    </dgm:pt>
    <dgm:pt modelId="{86E1AB35-F43B-4210-916F-E4841448454F}" type="pres">
      <dgm:prSet presAssocID="{6E311A40-408B-4E9E-8459-7B401B0DDE8D}" presName="spH" presStyleCnt="0"/>
      <dgm:spPr/>
    </dgm:pt>
    <dgm:pt modelId="{40FC48AC-AA80-4610-A490-989CB280C33E}" type="pres">
      <dgm:prSet presAssocID="{6E311A40-408B-4E9E-8459-7B401B0DDE8D}" presName="desTx" presStyleLbl="node1" presStyleIdx="1" presStyleCnt="5">
        <dgm:presLayoutVars>
          <dgm:bulletEnabled val="1"/>
        </dgm:presLayoutVars>
      </dgm:prSet>
      <dgm:spPr/>
    </dgm:pt>
    <dgm:pt modelId="{1C4F4CC4-BDF5-4857-8467-7CB9AB0F519F}" type="pres">
      <dgm:prSet presAssocID="{B30A6C8F-E35C-4540-9B59-A19AE8F6ADBA}" presName="spV" presStyleCnt="0"/>
      <dgm:spPr/>
    </dgm:pt>
    <dgm:pt modelId="{AF66B8D8-16B0-405A-83CB-81E1FBD533CA}" type="pres">
      <dgm:prSet presAssocID="{11BE33B9-9A93-43EE-8201-C32BBA5CF1CA}" presName="linNode" presStyleCnt="0"/>
      <dgm:spPr/>
    </dgm:pt>
    <dgm:pt modelId="{2597E9E0-8000-4285-B722-58F5D37A5778}" type="pres">
      <dgm:prSet presAssocID="{11BE33B9-9A93-43EE-8201-C32BBA5CF1CA}" presName="parTx" presStyleLbl="revTx" presStyleIdx="2" presStyleCnt="5">
        <dgm:presLayoutVars>
          <dgm:chMax val="1"/>
          <dgm:bulletEnabled val="1"/>
        </dgm:presLayoutVars>
      </dgm:prSet>
      <dgm:spPr/>
    </dgm:pt>
    <dgm:pt modelId="{C4DE8468-2C01-4518-B265-4C76ECCD222C}" type="pres">
      <dgm:prSet presAssocID="{11BE33B9-9A93-43EE-8201-C32BBA5CF1CA}" presName="bracket" presStyleLbl="parChTrans1D1" presStyleIdx="2" presStyleCnt="5"/>
      <dgm:spPr/>
    </dgm:pt>
    <dgm:pt modelId="{10F603E3-0757-4667-A405-CB255D39E9F9}" type="pres">
      <dgm:prSet presAssocID="{11BE33B9-9A93-43EE-8201-C32BBA5CF1CA}" presName="spH" presStyleCnt="0"/>
      <dgm:spPr/>
    </dgm:pt>
    <dgm:pt modelId="{81202440-4FDC-4233-A4CC-38A493B7B189}" type="pres">
      <dgm:prSet presAssocID="{11BE33B9-9A93-43EE-8201-C32BBA5CF1CA}" presName="desTx" presStyleLbl="node1" presStyleIdx="2" presStyleCnt="5">
        <dgm:presLayoutVars>
          <dgm:bulletEnabled val="1"/>
        </dgm:presLayoutVars>
      </dgm:prSet>
      <dgm:spPr/>
    </dgm:pt>
    <dgm:pt modelId="{EAA9CB37-4A6F-4423-B516-7991441DB9DC}" type="pres">
      <dgm:prSet presAssocID="{E98F71E0-1C33-4748-82A3-A006D8A25833}" presName="spV" presStyleCnt="0"/>
      <dgm:spPr/>
    </dgm:pt>
    <dgm:pt modelId="{0A126D5C-2751-4721-8860-F43B5ABC4BBE}" type="pres">
      <dgm:prSet presAssocID="{13E7F8F6-138F-4E8A-B5F7-86D6DD1E8582}" presName="linNode" presStyleCnt="0"/>
      <dgm:spPr/>
    </dgm:pt>
    <dgm:pt modelId="{2F856D77-C3DA-490E-B45E-F7322A363AD4}" type="pres">
      <dgm:prSet presAssocID="{13E7F8F6-138F-4E8A-B5F7-86D6DD1E8582}" presName="parTx" presStyleLbl="revTx" presStyleIdx="3" presStyleCnt="5">
        <dgm:presLayoutVars>
          <dgm:chMax val="1"/>
          <dgm:bulletEnabled val="1"/>
        </dgm:presLayoutVars>
      </dgm:prSet>
      <dgm:spPr/>
    </dgm:pt>
    <dgm:pt modelId="{D686EBA4-D037-40D8-93DA-00D74A2CF83C}" type="pres">
      <dgm:prSet presAssocID="{13E7F8F6-138F-4E8A-B5F7-86D6DD1E8582}" presName="bracket" presStyleLbl="parChTrans1D1" presStyleIdx="3" presStyleCnt="5"/>
      <dgm:spPr/>
    </dgm:pt>
    <dgm:pt modelId="{40065FCA-15C3-48A9-BF9B-B31A98DC8898}" type="pres">
      <dgm:prSet presAssocID="{13E7F8F6-138F-4E8A-B5F7-86D6DD1E8582}" presName="spH" presStyleCnt="0"/>
      <dgm:spPr/>
    </dgm:pt>
    <dgm:pt modelId="{E301B174-FE54-446B-A766-DEC3EDF8EB24}" type="pres">
      <dgm:prSet presAssocID="{13E7F8F6-138F-4E8A-B5F7-86D6DD1E8582}" presName="desTx" presStyleLbl="node1" presStyleIdx="3" presStyleCnt="5">
        <dgm:presLayoutVars>
          <dgm:bulletEnabled val="1"/>
        </dgm:presLayoutVars>
      </dgm:prSet>
      <dgm:spPr/>
    </dgm:pt>
    <dgm:pt modelId="{71C4F5F1-882B-4FB9-9984-BB82EBCEDC9A}" type="pres">
      <dgm:prSet presAssocID="{2301241A-5387-4272-9A9A-BFC8A8859B4C}" presName="spV" presStyleCnt="0"/>
      <dgm:spPr/>
    </dgm:pt>
    <dgm:pt modelId="{178D8F93-E7A1-4399-A0CD-05167B03B3F2}" type="pres">
      <dgm:prSet presAssocID="{ACA8EDCF-FEB8-4E81-B617-E8DEFDF3F812}" presName="linNode" presStyleCnt="0"/>
      <dgm:spPr/>
    </dgm:pt>
    <dgm:pt modelId="{6C7E01BE-8A62-42CD-8E90-8A54E3B9D43D}" type="pres">
      <dgm:prSet presAssocID="{ACA8EDCF-FEB8-4E81-B617-E8DEFDF3F812}" presName="parTx" presStyleLbl="revTx" presStyleIdx="4" presStyleCnt="5">
        <dgm:presLayoutVars>
          <dgm:chMax val="1"/>
          <dgm:bulletEnabled val="1"/>
        </dgm:presLayoutVars>
      </dgm:prSet>
      <dgm:spPr/>
    </dgm:pt>
    <dgm:pt modelId="{2B2C05EE-782F-4167-93EA-99CE0F437819}" type="pres">
      <dgm:prSet presAssocID="{ACA8EDCF-FEB8-4E81-B617-E8DEFDF3F812}" presName="bracket" presStyleLbl="parChTrans1D1" presStyleIdx="4" presStyleCnt="5"/>
      <dgm:spPr/>
    </dgm:pt>
    <dgm:pt modelId="{6682DF21-90D5-43A8-877C-BEBFEF8933E5}" type="pres">
      <dgm:prSet presAssocID="{ACA8EDCF-FEB8-4E81-B617-E8DEFDF3F812}" presName="spH" presStyleCnt="0"/>
      <dgm:spPr/>
    </dgm:pt>
    <dgm:pt modelId="{E7F955F7-BF4D-4A6D-8B0B-803D59F0990C}" type="pres">
      <dgm:prSet presAssocID="{ACA8EDCF-FEB8-4E81-B617-E8DEFDF3F812}" presName="desTx" presStyleLbl="node1" presStyleIdx="4" presStyleCnt="5">
        <dgm:presLayoutVars>
          <dgm:bulletEnabled val="1"/>
        </dgm:presLayoutVars>
      </dgm:prSet>
      <dgm:spPr/>
    </dgm:pt>
  </dgm:ptLst>
  <dgm:cxnLst>
    <dgm:cxn modelId="{461A060A-610F-4E90-A613-66E71DAFEA82}" srcId="{77834137-BAE0-464B-B36D-5DAF8923CBED}" destId="{13E7F8F6-138F-4E8A-B5F7-86D6DD1E8582}" srcOrd="3" destOrd="0" parTransId="{B8EE1E6C-B2F7-4900-B34E-E3C55C90BEF9}" sibTransId="{2301241A-5387-4272-9A9A-BFC8A8859B4C}"/>
    <dgm:cxn modelId="{91ADDD0E-FF3E-4F66-88B4-60FBA3AE3EFC}" type="presOf" srcId="{877A33CF-FDB3-401C-B68E-7AD1021BE214}" destId="{81202440-4FDC-4233-A4CC-38A493B7B189}" srcOrd="0" destOrd="1" presId="urn:diagrams.loki3.com/BracketList"/>
    <dgm:cxn modelId="{1743D313-2152-44D0-9C5D-7D9643644862}" type="presOf" srcId="{986E5AA0-D0BB-4365-B9BB-274ECEEFF36E}" destId="{E301B174-FE54-446B-A766-DEC3EDF8EB24}" srcOrd="0" destOrd="1" presId="urn:diagrams.loki3.com/BracketList"/>
    <dgm:cxn modelId="{42D4591B-C191-4D97-AF83-210605FC8625}" srcId="{77834137-BAE0-464B-B36D-5DAF8923CBED}" destId="{6E311A40-408B-4E9E-8459-7B401B0DDE8D}" srcOrd="1" destOrd="0" parTransId="{D72F370C-ED0F-4E9D-B2B4-F752B8F0E8E2}" sibTransId="{B30A6C8F-E35C-4540-9B59-A19AE8F6ADBA}"/>
    <dgm:cxn modelId="{91A7E328-40F3-48BB-8D24-FD96030866DE}" type="presOf" srcId="{6E311A40-408B-4E9E-8459-7B401B0DDE8D}" destId="{C1A75E2E-135F-4E49-8338-B8D28F74E347}" srcOrd="0" destOrd="0" presId="urn:diagrams.loki3.com/BracketList"/>
    <dgm:cxn modelId="{3669F029-F2D6-42AB-A866-846F5A7CC1E0}" srcId="{15A5B2C9-3CC2-4FF7-BC35-E5BB1D6507DE}" destId="{474AEACF-A951-42DF-9516-96DB51AD562A}" srcOrd="0" destOrd="0" parTransId="{69BB8E62-4F8C-4017-A522-DD97E25F0E80}" sibTransId="{E78991A6-1BC3-41DB-8AA9-C6EFD289B674}"/>
    <dgm:cxn modelId="{B6934C34-5788-4C62-A67A-D04A3CC453C4}" type="presOf" srcId="{11BE33B9-9A93-43EE-8201-C32BBA5CF1CA}" destId="{2597E9E0-8000-4285-B722-58F5D37A5778}" srcOrd="0" destOrd="0" presId="urn:diagrams.loki3.com/BracketList"/>
    <dgm:cxn modelId="{52AA7034-7954-4929-9441-5EF1AD50C9EF}" srcId="{77834137-BAE0-464B-B36D-5DAF8923CBED}" destId="{ACA8EDCF-FEB8-4E81-B617-E8DEFDF3F812}" srcOrd="4" destOrd="0" parTransId="{97BCE048-3E36-4248-BDD9-EB0AF861E6DC}" sibTransId="{03E09981-1B95-4AD6-80E4-21465A925A77}"/>
    <dgm:cxn modelId="{0BCAC63D-7C62-4E81-9100-6889325450A2}" srcId="{77834137-BAE0-464B-B36D-5DAF8923CBED}" destId="{11BE33B9-9A93-43EE-8201-C32BBA5CF1CA}" srcOrd="2" destOrd="0" parTransId="{A7F2AD67-310A-45C9-88F0-0284E5472EC3}" sibTransId="{E98F71E0-1C33-4748-82A3-A006D8A25833}"/>
    <dgm:cxn modelId="{F7E5B25E-B2C1-4E17-A327-15E13E43DDD3}" srcId="{ACA8EDCF-FEB8-4E81-B617-E8DEFDF3F812}" destId="{586E13D0-9317-4A20-8BB2-41BDBC529F8B}" srcOrd="0" destOrd="0" parTransId="{BBA55945-FC08-44BA-89CE-E37E3F193502}" sibTransId="{AFC45357-3493-409D-A021-128BC2757A1C}"/>
    <dgm:cxn modelId="{72BAF360-DFE7-4481-9964-86C0C36BABA0}" type="presOf" srcId="{77834137-BAE0-464B-B36D-5DAF8923CBED}" destId="{0E1558FE-6754-4416-A870-B21761FD4E41}" srcOrd="0" destOrd="0" presId="urn:diagrams.loki3.com/BracketList"/>
    <dgm:cxn modelId="{8F2EC642-DBEA-4795-8FB2-A5EC3E2C5F4D}" type="presOf" srcId="{1D4580F4-36C4-48D3-A836-F27B8ABD91BD}" destId="{E7F955F7-BF4D-4A6D-8B0B-803D59F0990C}" srcOrd="0" destOrd="1" presId="urn:diagrams.loki3.com/BracketList"/>
    <dgm:cxn modelId="{664F2667-C114-48FB-9727-E52832B09747}" type="presOf" srcId="{15A5B2C9-3CC2-4FF7-BC35-E5BB1D6507DE}" destId="{A6175E5C-F2C6-4D17-9F9C-FF72B7590B3B}" srcOrd="0" destOrd="0" presId="urn:diagrams.loki3.com/BracketList"/>
    <dgm:cxn modelId="{E4658867-FF38-4D20-94AB-0A0AB3D675C8}" srcId="{ACA8EDCF-FEB8-4E81-B617-E8DEFDF3F812}" destId="{1D4580F4-36C4-48D3-A836-F27B8ABD91BD}" srcOrd="1" destOrd="0" parTransId="{8211543C-D47C-4EC2-A208-125375F4053F}" sibTransId="{A310D53F-8D65-4019-92D8-BB96AD4A4376}"/>
    <dgm:cxn modelId="{2F06486A-8625-4D65-8504-6AFF11C76BC3}" type="presOf" srcId="{23E8B681-52BC-462E-A99E-429A11F9834C}" destId="{40FC48AC-AA80-4610-A490-989CB280C33E}" srcOrd="0" destOrd="0" presId="urn:diagrams.loki3.com/BracketList"/>
    <dgm:cxn modelId="{649A884E-7838-403C-BD90-5D1D1899CA88}" srcId="{13E7F8F6-138F-4E8A-B5F7-86D6DD1E8582}" destId="{986E5AA0-D0BB-4365-B9BB-274ECEEFF36E}" srcOrd="1" destOrd="0" parTransId="{F1B70AA1-74A3-4955-BC82-D5F74AB92874}" sibTransId="{004D3239-2CE8-410B-AE40-C8CDF6C304F6}"/>
    <dgm:cxn modelId="{F0AD9374-0E8B-4DD1-8839-BD8801CB9E90}" srcId="{15A5B2C9-3CC2-4FF7-BC35-E5BB1D6507DE}" destId="{4036A8EC-7EB6-4589-9F3B-0B9F7531F5D0}" srcOrd="1" destOrd="0" parTransId="{02F4EC3B-CA78-4040-8C33-7CD8BCD50E0A}" sibTransId="{94D5FE9C-C990-4059-9837-B632AD0F5E5F}"/>
    <dgm:cxn modelId="{E038E857-C203-4246-905F-02FB75F5FBA6}" srcId="{77834137-BAE0-464B-B36D-5DAF8923CBED}" destId="{15A5B2C9-3CC2-4FF7-BC35-E5BB1D6507DE}" srcOrd="0" destOrd="0" parTransId="{EC5F3D08-6B22-407D-B686-922748856E31}" sibTransId="{D58A548B-B58E-478A-BF3E-CADC3300304E}"/>
    <dgm:cxn modelId="{D3C42B79-FAE6-4704-94CF-1FD0B2354878}" type="presOf" srcId="{3AD55783-211F-48D3-9747-1FAADB249D69}" destId="{E301B174-FE54-446B-A766-DEC3EDF8EB24}" srcOrd="0" destOrd="0" presId="urn:diagrams.loki3.com/BracketList"/>
    <dgm:cxn modelId="{92EB418D-B9EA-4C8A-B727-31C18C899178}" type="presOf" srcId="{CE826839-846F-4EDF-8E10-B1DE5A0E4D9F}" destId="{81202440-4FDC-4233-A4CC-38A493B7B189}" srcOrd="0" destOrd="0" presId="urn:diagrams.loki3.com/BracketList"/>
    <dgm:cxn modelId="{6D4E5191-1EA8-4875-AECF-63D048E63822}" srcId="{11BE33B9-9A93-43EE-8201-C32BBA5CF1CA}" destId="{CE826839-846F-4EDF-8E10-B1DE5A0E4D9F}" srcOrd="0" destOrd="0" parTransId="{BCD55D6E-96DB-4376-B4B2-78B9A58917C9}" sibTransId="{62F04F2C-8857-45FB-8571-4883455AD3D6}"/>
    <dgm:cxn modelId="{5D77C39D-7321-47C8-A5C3-231AC98D2222}" srcId="{11BE33B9-9A93-43EE-8201-C32BBA5CF1CA}" destId="{877A33CF-FDB3-401C-B68E-7AD1021BE214}" srcOrd="1" destOrd="0" parTransId="{1CDC9590-E251-4C34-8810-F7B897C45C7B}" sibTransId="{B9E8B623-51F6-4E7F-A6C2-79D45A13458D}"/>
    <dgm:cxn modelId="{E594FCAD-F692-4759-85A0-252B971D9AC5}" type="presOf" srcId="{ACA8EDCF-FEB8-4E81-B617-E8DEFDF3F812}" destId="{6C7E01BE-8A62-42CD-8E90-8A54E3B9D43D}" srcOrd="0" destOrd="0" presId="urn:diagrams.loki3.com/BracketList"/>
    <dgm:cxn modelId="{DCE087B1-1CFB-47BD-8C72-0C2D2EE6578B}" srcId="{6E311A40-408B-4E9E-8459-7B401B0DDE8D}" destId="{23E8B681-52BC-462E-A99E-429A11F9834C}" srcOrd="0" destOrd="0" parTransId="{62B7D1F9-01C3-499F-A9F4-92D4BD132E40}" sibTransId="{1236CDBA-AF1B-4789-BF2E-ED8B783CA252}"/>
    <dgm:cxn modelId="{8EC1D4BF-9170-4B76-BBB6-5CC3B7570B2B}" type="presOf" srcId="{13E7F8F6-138F-4E8A-B5F7-86D6DD1E8582}" destId="{2F856D77-C3DA-490E-B45E-F7322A363AD4}" srcOrd="0" destOrd="0" presId="urn:diagrams.loki3.com/BracketList"/>
    <dgm:cxn modelId="{8CD62AD1-F8FE-4F37-9C14-062B2A38994C}" srcId="{6E311A40-408B-4E9E-8459-7B401B0DDE8D}" destId="{A3CF92B7-9BC9-4737-BDFA-98F72420B180}" srcOrd="1" destOrd="0" parTransId="{ECF17937-A7A8-42DB-BA71-8B807EB0AB57}" sibTransId="{2F2CD253-27C0-4886-9DC9-9BA78BB1C41A}"/>
    <dgm:cxn modelId="{4CC5BDEA-99F0-4C51-8F30-D7A17C656D3F}" type="presOf" srcId="{474AEACF-A951-42DF-9516-96DB51AD562A}" destId="{78EBBF2D-2DBF-447E-AC4A-C2642AFF13CA}" srcOrd="0" destOrd="0" presId="urn:diagrams.loki3.com/BracketList"/>
    <dgm:cxn modelId="{94D9FAF0-3E0D-4C30-A394-5A0A90FB65D3}" srcId="{13E7F8F6-138F-4E8A-B5F7-86D6DD1E8582}" destId="{3AD55783-211F-48D3-9747-1FAADB249D69}" srcOrd="0" destOrd="0" parTransId="{3708B7BE-342A-4E31-B7A3-4F52B0B4714A}" sibTransId="{DD3466DE-1776-4D62-8C82-74A78E125BF6}"/>
    <dgm:cxn modelId="{F71B82F1-6207-4C1F-B29B-33ACE3C84655}" type="presOf" srcId="{A3CF92B7-9BC9-4737-BDFA-98F72420B180}" destId="{40FC48AC-AA80-4610-A490-989CB280C33E}" srcOrd="0" destOrd="1" presId="urn:diagrams.loki3.com/BracketList"/>
    <dgm:cxn modelId="{E1D203F5-09C4-44DF-8CBF-0A63D289DE43}" type="presOf" srcId="{586E13D0-9317-4A20-8BB2-41BDBC529F8B}" destId="{E7F955F7-BF4D-4A6D-8B0B-803D59F0990C}" srcOrd="0" destOrd="0" presId="urn:diagrams.loki3.com/BracketList"/>
    <dgm:cxn modelId="{88F458FA-BE61-4044-9408-CB93A31CADC0}" type="presOf" srcId="{4036A8EC-7EB6-4589-9F3B-0B9F7531F5D0}" destId="{78EBBF2D-2DBF-447E-AC4A-C2642AFF13CA}" srcOrd="0" destOrd="1" presId="urn:diagrams.loki3.com/BracketList"/>
    <dgm:cxn modelId="{06EE1D79-39CE-457E-88BB-3AD9A3C460FB}" type="presParOf" srcId="{0E1558FE-6754-4416-A870-B21761FD4E41}" destId="{16A98823-6E10-44E5-9F06-426A493D5C84}" srcOrd="0" destOrd="0" presId="urn:diagrams.loki3.com/BracketList"/>
    <dgm:cxn modelId="{8DE8A0A4-AFE3-4A47-83F1-033BE14BE0C0}" type="presParOf" srcId="{16A98823-6E10-44E5-9F06-426A493D5C84}" destId="{A6175E5C-F2C6-4D17-9F9C-FF72B7590B3B}" srcOrd="0" destOrd="0" presId="urn:diagrams.loki3.com/BracketList"/>
    <dgm:cxn modelId="{78AFC5A4-7860-4659-AA2B-C6EA678A1875}" type="presParOf" srcId="{16A98823-6E10-44E5-9F06-426A493D5C84}" destId="{9DAA5398-66F8-4E5B-ABB2-86CCF22E7B55}" srcOrd="1" destOrd="0" presId="urn:diagrams.loki3.com/BracketList"/>
    <dgm:cxn modelId="{6011B5D9-8841-4109-95A6-C88BEFA17C7F}" type="presParOf" srcId="{16A98823-6E10-44E5-9F06-426A493D5C84}" destId="{35CA086E-3A8D-40D3-BFE8-092915C94E59}" srcOrd="2" destOrd="0" presId="urn:diagrams.loki3.com/BracketList"/>
    <dgm:cxn modelId="{1A8B5E10-D92C-4211-A893-38967541D220}" type="presParOf" srcId="{16A98823-6E10-44E5-9F06-426A493D5C84}" destId="{78EBBF2D-2DBF-447E-AC4A-C2642AFF13CA}" srcOrd="3" destOrd="0" presId="urn:diagrams.loki3.com/BracketList"/>
    <dgm:cxn modelId="{FC1A2D2D-5800-4D2C-AB3C-15902371C711}" type="presParOf" srcId="{0E1558FE-6754-4416-A870-B21761FD4E41}" destId="{C6D8A852-B284-4706-B32D-3F5483A0FC52}" srcOrd="1" destOrd="0" presId="urn:diagrams.loki3.com/BracketList"/>
    <dgm:cxn modelId="{CA6CA1FD-04FD-4F26-8978-C0407071B81E}" type="presParOf" srcId="{0E1558FE-6754-4416-A870-B21761FD4E41}" destId="{63F4E30F-7AF7-4640-8F1F-03E1D9B87153}" srcOrd="2" destOrd="0" presId="urn:diagrams.loki3.com/BracketList"/>
    <dgm:cxn modelId="{9A0C2D65-487A-4ED0-B74A-E7410C2CD5D4}" type="presParOf" srcId="{63F4E30F-7AF7-4640-8F1F-03E1D9B87153}" destId="{C1A75E2E-135F-4E49-8338-B8D28F74E347}" srcOrd="0" destOrd="0" presId="urn:diagrams.loki3.com/BracketList"/>
    <dgm:cxn modelId="{59DB0A4C-130E-4BC6-BD96-93BEB8AFF406}" type="presParOf" srcId="{63F4E30F-7AF7-4640-8F1F-03E1D9B87153}" destId="{321CBBAB-987C-4ABF-9B90-7226559A2D81}" srcOrd="1" destOrd="0" presId="urn:diagrams.loki3.com/BracketList"/>
    <dgm:cxn modelId="{4A4938BC-40A4-43E7-B1AD-447DC0A37F3F}" type="presParOf" srcId="{63F4E30F-7AF7-4640-8F1F-03E1D9B87153}" destId="{86E1AB35-F43B-4210-916F-E4841448454F}" srcOrd="2" destOrd="0" presId="urn:diagrams.loki3.com/BracketList"/>
    <dgm:cxn modelId="{C80D9A8F-10ED-4ACC-A8D7-14AA8EA3D675}" type="presParOf" srcId="{63F4E30F-7AF7-4640-8F1F-03E1D9B87153}" destId="{40FC48AC-AA80-4610-A490-989CB280C33E}" srcOrd="3" destOrd="0" presId="urn:diagrams.loki3.com/BracketList"/>
    <dgm:cxn modelId="{C3C006DD-38F8-4EC9-9EFD-93F0456D68EE}" type="presParOf" srcId="{0E1558FE-6754-4416-A870-B21761FD4E41}" destId="{1C4F4CC4-BDF5-4857-8467-7CB9AB0F519F}" srcOrd="3" destOrd="0" presId="urn:diagrams.loki3.com/BracketList"/>
    <dgm:cxn modelId="{D79A670A-04A2-45B2-92EA-9ABF84CA2980}" type="presParOf" srcId="{0E1558FE-6754-4416-A870-B21761FD4E41}" destId="{AF66B8D8-16B0-405A-83CB-81E1FBD533CA}" srcOrd="4" destOrd="0" presId="urn:diagrams.loki3.com/BracketList"/>
    <dgm:cxn modelId="{8BF77C89-FF8D-42D9-AEB8-D597F7EDC5DD}" type="presParOf" srcId="{AF66B8D8-16B0-405A-83CB-81E1FBD533CA}" destId="{2597E9E0-8000-4285-B722-58F5D37A5778}" srcOrd="0" destOrd="0" presId="urn:diagrams.loki3.com/BracketList"/>
    <dgm:cxn modelId="{B3D7D373-B30F-44F1-9C21-559C75EB7921}" type="presParOf" srcId="{AF66B8D8-16B0-405A-83CB-81E1FBD533CA}" destId="{C4DE8468-2C01-4518-B265-4C76ECCD222C}" srcOrd="1" destOrd="0" presId="urn:diagrams.loki3.com/BracketList"/>
    <dgm:cxn modelId="{B616D045-1381-410E-BBAF-DA0A044DC2EE}" type="presParOf" srcId="{AF66B8D8-16B0-405A-83CB-81E1FBD533CA}" destId="{10F603E3-0757-4667-A405-CB255D39E9F9}" srcOrd="2" destOrd="0" presId="urn:diagrams.loki3.com/BracketList"/>
    <dgm:cxn modelId="{2A2CCC2B-6021-41D8-91C2-F288BB684AEA}" type="presParOf" srcId="{AF66B8D8-16B0-405A-83CB-81E1FBD533CA}" destId="{81202440-4FDC-4233-A4CC-38A493B7B189}" srcOrd="3" destOrd="0" presId="urn:diagrams.loki3.com/BracketList"/>
    <dgm:cxn modelId="{36257103-6A4D-418C-9A7B-D08E3D1E219B}" type="presParOf" srcId="{0E1558FE-6754-4416-A870-B21761FD4E41}" destId="{EAA9CB37-4A6F-4423-B516-7991441DB9DC}" srcOrd="5" destOrd="0" presId="urn:diagrams.loki3.com/BracketList"/>
    <dgm:cxn modelId="{D64FAA81-C498-403B-9E44-436F1D63D039}" type="presParOf" srcId="{0E1558FE-6754-4416-A870-B21761FD4E41}" destId="{0A126D5C-2751-4721-8860-F43B5ABC4BBE}" srcOrd="6" destOrd="0" presId="urn:diagrams.loki3.com/BracketList"/>
    <dgm:cxn modelId="{DDEB1011-39F4-4AF9-A74E-EDF23B88658A}" type="presParOf" srcId="{0A126D5C-2751-4721-8860-F43B5ABC4BBE}" destId="{2F856D77-C3DA-490E-B45E-F7322A363AD4}" srcOrd="0" destOrd="0" presId="urn:diagrams.loki3.com/BracketList"/>
    <dgm:cxn modelId="{39F5E5E0-0164-49B6-A3FB-CEFCA3995127}" type="presParOf" srcId="{0A126D5C-2751-4721-8860-F43B5ABC4BBE}" destId="{D686EBA4-D037-40D8-93DA-00D74A2CF83C}" srcOrd="1" destOrd="0" presId="urn:diagrams.loki3.com/BracketList"/>
    <dgm:cxn modelId="{7B1E534B-4FE8-4249-9092-14986AFF3838}" type="presParOf" srcId="{0A126D5C-2751-4721-8860-F43B5ABC4BBE}" destId="{40065FCA-15C3-48A9-BF9B-B31A98DC8898}" srcOrd="2" destOrd="0" presId="urn:diagrams.loki3.com/BracketList"/>
    <dgm:cxn modelId="{F997488C-C230-49B4-A8B3-960D1544B620}" type="presParOf" srcId="{0A126D5C-2751-4721-8860-F43B5ABC4BBE}" destId="{E301B174-FE54-446B-A766-DEC3EDF8EB24}" srcOrd="3" destOrd="0" presId="urn:diagrams.loki3.com/BracketList"/>
    <dgm:cxn modelId="{D2EFE2CA-9636-40C1-ADD3-81876DC17A51}" type="presParOf" srcId="{0E1558FE-6754-4416-A870-B21761FD4E41}" destId="{71C4F5F1-882B-4FB9-9984-BB82EBCEDC9A}" srcOrd="7" destOrd="0" presId="urn:diagrams.loki3.com/BracketList"/>
    <dgm:cxn modelId="{17DAC7A7-C2C3-4CE6-96FE-12FB267D9C45}" type="presParOf" srcId="{0E1558FE-6754-4416-A870-B21761FD4E41}" destId="{178D8F93-E7A1-4399-A0CD-05167B03B3F2}" srcOrd="8" destOrd="0" presId="urn:diagrams.loki3.com/BracketList"/>
    <dgm:cxn modelId="{D9CAF348-8263-4222-8F66-20930DC7E2B8}" type="presParOf" srcId="{178D8F93-E7A1-4399-A0CD-05167B03B3F2}" destId="{6C7E01BE-8A62-42CD-8E90-8A54E3B9D43D}" srcOrd="0" destOrd="0" presId="urn:diagrams.loki3.com/BracketList"/>
    <dgm:cxn modelId="{80D001A6-E354-4296-B66E-D85817458045}" type="presParOf" srcId="{178D8F93-E7A1-4399-A0CD-05167B03B3F2}" destId="{2B2C05EE-782F-4167-93EA-99CE0F437819}" srcOrd="1" destOrd="0" presId="urn:diagrams.loki3.com/BracketList"/>
    <dgm:cxn modelId="{B7924686-2A98-4542-8212-526121F7454A}" type="presParOf" srcId="{178D8F93-E7A1-4399-A0CD-05167B03B3F2}" destId="{6682DF21-90D5-43A8-877C-BEBFEF8933E5}" srcOrd="2" destOrd="0" presId="urn:diagrams.loki3.com/BracketList"/>
    <dgm:cxn modelId="{E7DD7942-58C4-4B98-BE80-3BD593286047}" type="presParOf" srcId="{178D8F93-E7A1-4399-A0CD-05167B03B3F2}" destId="{E7F955F7-BF4D-4A6D-8B0B-803D59F0990C}" srcOrd="3" destOrd="0" presId="urn:diagrams.loki3.com/Bracke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A8A46A-F806-4C03-BA20-532E38A6B7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16CF22-5F8F-4C1B-91C1-CFC6F3C71F09}">
      <dgm:prSet/>
      <dgm:spPr/>
      <dgm:t>
        <a:bodyPr/>
        <a:lstStyle/>
        <a:p>
          <a:pPr>
            <a:lnSpc>
              <a:spcPct val="100000"/>
            </a:lnSpc>
          </a:pPr>
          <a:r>
            <a:rPr lang="en-US"/>
            <a:t>Each of you download the PowerPoint template from the assignment.</a:t>
          </a:r>
        </a:p>
      </dgm:t>
    </dgm:pt>
    <dgm:pt modelId="{B5A72BCD-1D79-4508-B7CA-1F2064F74956}" type="parTrans" cxnId="{B4DCEABE-4B5D-4477-815C-A5528968B40B}">
      <dgm:prSet/>
      <dgm:spPr/>
      <dgm:t>
        <a:bodyPr/>
        <a:lstStyle/>
        <a:p>
          <a:endParaRPr lang="en-US"/>
        </a:p>
      </dgm:t>
    </dgm:pt>
    <dgm:pt modelId="{21356211-F37D-404E-9836-741CBA8E1BAB}" type="sibTrans" cxnId="{B4DCEABE-4B5D-4477-815C-A5528968B40B}">
      <dgm:prSet/>
      <dgm:spPr/>
      <dgm:t>
        <a:bodyPr/>
        <a:lstStyle/>
        <a:p>
          <a:endParaRPr lang="en-US"/>
        </a:p>
      </dgm:t>
    </dgm:pt>
    <dgm:pt modelId="{78FDB73A-9E13-433B-93EC-AF67AA6CBB47}">
      <dgm:prSet/>
      <dgm:spPr/>
      <dgm:t>
        <a:bodyPr/>
        <a:lstStyle/>
        <a:p>
          <a:pPr>
            <a:lnSpc>
              <a:spcPct val="100000"/>
            </a:lnSpc>
          </a:pPr>
          <a:r>
            <a:rPr lang="en-US"/>
            <a:t>Put your individual name on slide 2.</a:t>
          </a:r>
        </a:p>
      </dgm:t>
    </dgm:pt>
    <dgm:pt modelId="{5800E02A-23F3-4147-8074-7ACDED9B23FC}" type="parTrans" cxnId="{1073F4FF-0CB2-4172-9041-258BD00FCE32}">
      <dgm:prSet/>
      <dgm:spPr/>
      <dgm:t>
        <a:bodyPr/>
        <a:lstStyle/>
        <a:p>
          <a:endParaRPr lang="en-US"/>
        </a:p>
      </dgm:t>
    </dgm:pt>
    <dgm:pt modelId="{8A37A4B0-0981-4F81-B218-1803564B403D}" type="sibTrans" cxnId="{1073F4FF-0CB2-4172-9041-258BD00FCE32}">
      <dgm:prSet/>
      <dgm:spPr/>
      <dgm:t>
        <a:bodyPr/>
        <a:lstStyle/>
        <a:p>
          <a:endParaRPr lang="en-US"/>
        </a:p>
      </dgm:t>
    </dgm:pt>
    <dgm:pt modelId="{F32B2344-AE30-4483-B2A6-97D05CBE284B}">
      <dgm:prSet/>
      <dgm:spPr/>
      <dgm:t>
        <a:bodyPr/>
        <a:lstStyle/>
        <a:p>
          <a:pPr>
            <a:lnSpc>
              <a:spcPct val="100000"/>
            </a:lnSpc>
          </a:pPr>
          <a:r>
            <a:rPr lang="en-US" dirty="0"/>
            <a:t>Starting on Slide 3, work as a group to answer each of the questions up through slide 11.</a:t>
          </a:r>
        </a:p>
      </dgm:t>
    </dgm:pt>
    <dgm:pt modelId="{CE994410-58CD-4BEC-B512-BEAA50D7F8EF}" type="parTrans" cxnId="{FFFCB212-AFC2-4229-ABE6-90486D8DC313}">
      <dgm:prSet/>
      <dgm:spPr/>
      <dgm:t>
        <a:bodyPr/>
        <a:lstStyle/>
        <a:p>
          <a:endParaRPr lang="en-US"/>
        </a:p>
      </dgm:t>
    </dgm:pt>
    <dgm:pt modelId="{9771C57E-29A9-48E6-88E6-908DA322C2C0}" type="sibTrans" cxnId="{FFFCB212-AFC2-4229-ABE6-90486D8DC313}">
      <dgm:prSet/>
      <dgm:spPr/>
      <dgm:t>
        <a:bodyPr/>
        <a:lstStyle/>
        <a:p>
          <a:endParaRPr lang="en-US"/>
        </a:p>
      </dgm:t>
    </dgm:pt>
    <dgm:pt modelId="{30B845F1-AAEC-484E-9B21-17B7B064AB52}">
      <dgm:prSet/>
      <dgm:spPr/>
      <dgm:t>
        <a:bodyPr/>
        <a:lstStyle/>
        <a:p>
          <a:pPr>
            <a:lnSpc>
              <a:spcPct val="100000"/>
            </a:lnSpc>
          </a:pPr>
          <a:r>
            <a:rPr lang="en-US" dirty="0"/>
            <a:t>Remember conversational turn-taking.</a:t>
          </a:r>
        </a:p>
      </dgm:t>
    </dgm:pt>
    <dgm:pt modelId="{8090F579-044E-4F7D-805A-BA23EA7F95D9}" type="parTrans" cxnId="{22B3CE2A-833E-4D86-81EA-0253E99EFB33}">
      <dgm:prSet/>
      <dgm:spPr/>
      <dgm:t>
        <a:bodyPr/>
        <a:lstStyle/>
        <a:p>
          <a:endParaRPr lang="en-US"/>
        </a:p>
      </dgm:t>
    </dgm:pt>
    <dgm:pt modelId="{404E456C-F5CD-41F8-A961-508388D8F5FF}" type="sibTrans" cxnId="{22B3CE2A-833E-4D86-81EA-0253E99EFB33}">
      <dgm:prSet/>
      <dgm:spPr/>
      <dgm:t>
        <a:bodyPr/>
        <a:lstStyle/>
        <a:p>
          <a:endParaRPr lang="en-US"/>
        </a:p>
      </dgm:t>
    </dgm:pt>
    <dgm:pt modelId="{BB0822E4-B449-4523-B72E-79D069575DDC}">
      <dgm:prSet/>
      <dgm:spPr/>
      <dgm:t>
        <a:bodyPr/>
        <a:lstStyle/>
        <a:p>
          <a:pPr>
            <a:lnSpc>
              <a:spcPct val="100000"/>
            </a:lnSpc>
          </a:pPr>
          <a:r>
            <a:rPr lang="en-US" dirty="0"/>
            <a:t>Time permitting – do slide 12 as well and have some fun with it!</a:t>
          </a:r>
        </a:p>
      </dgm:t>
    </dgm:pt>
    <dgm:pt modelId="{AB94C9DA-7A87-4658-8A3A-9FC19425F773}" type="parTrans" cxnId="{99C469AE-393D-4313-97F8-803ABDB8297E}">
      <dgm:prSet/>
      <dgm:spPr/>
      <dgm:t>
        <a:bodyPr/>
        <a:lstStyle/>
        <a:p>
          <a:endParaRPr lang="en-US"/>
        </a:p>
      </dgm:t>
    </dgm:pt>
    <dgm:pt modelId="{E180566E-EC29-48A1-B303-FDB61AED0476}" type="sibTrans" cxnId="{99C469AE-393D-4313-97F8-803ABDB8297E}">
      <dgm:prSet/>
      <dgm:spPr/>
      <dgm:t>
        <a:bodyPr/>
        <a:lstStyle/>
        <a:p>
          <a:endParaRPr lang="en-US"/>
        </a:p>
      </dgm:t>
    </dgm:pt>
    <dgm:pt modelId="{82F6ED6A-8CE1-43B9-9893-F903253A5B3A}">
      <dgm:prSet/>
      <dgm:spPr/>
      <dgm:t>
        <a:bodyPr/>
        <a:lstStyle/>
        <a:p>
          <a:pPr>
            <a:lnSpc>
              <a:spcPct val="100000"/>
            </a:lnSpc>
          </a:pPr>
          <a:r>
            <a:rPr lang="en-US" dirty="0"/>
            <a:t>Slides 13-14 you can do on your own</a:t>
          </a:r>
        </a:p>
      </dgm:t>
    </dgm:pt>
    <dgm:pt modelId="{D782D457-ACAF-4045-B13D-1C96D27F37F4}" type="parTrans" cxnId="{F8E69398-796A-4BCA-B1FC-8C6EB61D0E07}">
      <dgm:prSet/>
      <dgm:spPr/>
      <dgm:t>
        <a:bodyPr/>
        <a:lstStyle/>
        <a:p>
          <a:endParaRPr lang="en-US"/>
        </a:p>
      </dgm:t>
    </dgm:pt>
    <dgm:pt modelId="{A92D661A-A46E-46BE-BF5A-2B37CBB52BAC}" type="sibTrans" cxnId="{F8E69398-796A-4BCA-B1FC-8C6EB61D0E07}">
      <dgm:prSet/>
      <dgm:spPr/>
      <dgm:t>
        <a:bodyPr/>
        <a:lstStyle/>
        <a:p>
          <a:endParaRPr lang="en-US"/>
        </a:p>
      </dgm:t>
    </dgm:pt>
    <dgm:pt modelId="{C6C4EE06-9D6B-465E-BC53-6A56822BB533}" type="pres">
      <dgm:prSet presAssocID="{38A8A46A-F806-4C03-BA20-532E38A6B77A}" presName="root" presStyleCnt="0">
        <dgm:presLayoutVars>
          <dgm:dir/>
          <dgm:resizeHandles val="exact"/>
        </dgm:presLayoutVars>
      </dgm:prSet>
      <dgm:spPr/>
    </dgm:pt>
    <dgm:pt modelId="{CB9C2D9F-88C9-498C-8F49-137E21DD38BF}" type="pres">
      <dgm:prSet presAssocID="{F916CF22-5F8F-4C1B-91C1-CFC6F3C71F09}" presName="compNode" presStyleCnt="0"/>
      <dgm:spPr/>
    </dgm:pt>
    <dgm:pt modelId="{5EB50B38-E0A5-498D-9518-FCAD69E5D5A8}" type="pres">
      <dgm:prSet presAssocID="{F916CF22-5F8F-4C1B-91C1-CFC6F3C71F09}" presName="bgRect" presStyleLbl="bgShp" presStyleIdx="0" presStyleCnt="5"/>
      <dgm:spPr/>
    </dgm:pt>
    <dgm:pt modelId="{B21E933F-1511-43A8-91A4-D04CE4221F46}" type="pres">
      <dgm:prSet presAssocID="{F916CF22-5F8F-4C1B-91C1-CFC6F3C71F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E3B4CE15-B270-46AC-8585-C9A26F26198F}" type="pres">
      <dgm:prSet presAssocID="{F916CF22-5F8F-4C1B-91C1-CFC6F3C71F09}" presName="spaceRect" presStyleCnt="0"/>
      <dgm:spPr/>
    </dgm:pt>
    <dgm:pt modelId="{6B626644-C856-4384-B90D-ACE11FA76EFB}" type="pres">
      <dgm:prSet presAssocID="{F916CF22-5F8F-4C1B-91C1-CFC6F3C71F09}" presName="parTx" presStyleLbl="revTx" presStyleIdx="0" presStyleCnt="6">
        <dgm:presLayoutVars>
          <dgm:chMax val="0"/>
          <dgm:chPref val="0"/>
        </dgm:presLayoutVars>
      </dgm:prSet>
      <dgm:spPr/>
    </dgm:pt>
    <dgm:pt modelId="{0D10C7E2-7518-4663-B73D-1D23368BE923}" type="pres">
      <dgm:prSet presAssocID="{21356211-F37D-404E-9836-741CBA8E1BAB}" presName="sibTrans" presStyleCnt="0"/>
      <dgm:spPr/>
    </dgm:pt>
    <dgm:pt modelId="{2CB7273F-07B0-4DB7-9688-2118D7D33F82}" type="pres">
      <dgm:prSet presAssocID="{78FDB73A-9E13-433B-93EC-AF67AA6CBB47}" presName="compNode" presStyleCnt="0"/>
      <dgm:spPr/>
    </dgm:pt>
    <dgm:pt modelId="{6D75A669-ACAE-4D16-81D3-3CD82418437D}" type="pres">
      <dgm:prSet presAssocID="{78FDB73A-9E13-433B-93EC-AF67AA6CBB47}" presName="bgRect" presStyleLbl="bgShp" presStyleIdx="1" presStyleCnt="5"/>
      <dgm:spPr/>
    </dgm:pt>
    <dgm:pt modelId="{A72529D6-140C-46FC-A59B-9F2AD66A168C}" type="pres">
      <dgm:prSet presAssocID="{78FDB73A-9E13-433B-93EC-AF67AA6CBB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BD45520-4098-4732-B880-E1F4284A5311}" type="pres">
      <dgm:prSet presAssocID="{78FDB73A-9E13-433B-93EC-AF67AA6CBB47}" presName="spaceRect" presStyleCnt="0"/>
      <dgm:spPr/>
    </dgm:pt>
    <dgm:pt modelId="{231CD772-24BF-4E9C-8C0A-D13109A8AD6A}" type="pres">
      <dgm:prSet presAssocID="{78FDB73A-9E13-433B-93EC-AF67AA6CBB47}" presName="parTx" presStyleLbl="revTx" presStyleIdx="1" presStyleCnt="6">
        <dgm:presLayoutVars>
          <dgm:chMax val="0"/>
          <dgm:chPref val="0"/>
        </dgm:presLayoutVars>
      </dgm:prSet>
      <dgm:spPr/>
    </dgm:pt>
    <dgm:pt modelId="{082EBEAE-FBAC-4BE5-8450-D89A78014B54}" type="pres">
      <dgm:prSet presAssocID="{8A37A4B0-0981-4F81-B218-1803564B403D}" presName="sibTrans" presStyleCnt="0"/>
      <dgm:spPr/>
    </dgm:pt>
    <dgm:pt modelId="{F04388BF-A59C-4D13-8EA0-51673D082B2A}" type="pres">
      <dgm:prSet presAssocID="{F32B2344-AE30-4483-B2A6-97D05CBE284B}" presName="compNode" presStyleCnt="0"/>
      <dgm:spPr/>
    </dgm:pt>
    <dgm:pt modelId="{B2414387-7B44-462C-826C-1E39F4E302AF}" type="pres">
      <dgm:prSet presAssocID="{F32B2344-AE30-4483-B2A6-97D05CBE284B}" presName="bgRect" presStyleLbl="bgShp" presStyleIdx="2" presStyleCnt="5"/>
      <dgm:spPr/>
    </dgm:pt>
    <dgm:pt modelId="{80CF05F2-9281-430C-8B0D-41136B562833}" type="pres">
      <dgm:prSet presAssocID="{F32B2344-AE30-4483-B2A6-97D05CBE28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7AC4E599-6E59-42ED-BE82-028A4614F87B}" type="pres">
      <dgm:prSet presAssocID="{F32B2344-AE30-4483-B2A6-97D05CBE284B}" presName="spaceRect" presStyleCnt="0"/>
      <dgm:spPr/>
    </dgm:pt>
    <dgm:pt modelId="{6BBC1206-2A52-4265-8EBA-7A3C5F814D61}" type="pres">
      <dgm:prSet presAssocID="{F32B2344-AE30-4483-B2A6-97D05CBE284B}" presName="parTx" presStyleLbl="revTx" presStyleIdx="2" presStyleCnt="6">
        <dgm:presLayoutVars>
          <dgm:chMax val="0"/>
          <dgm:chPref val="0"/>
        </dgm:presLayoutVars>
      </dgm:prSet>
      <dgm:spPr/>
    </dgm:pt>
    <dgm:pt modelId="{07E1C4EF-33E4-4489-B4B6-D6C2F42A1682}" type="pres">
      <dgm:prSet presAssocID="{F32B2344-AE30-4483-B2A6-97D05CBE284B}" presName="desTx" presStyleLbl="revTx" presStyleIdx="3" presStyleCnt="6">
        <dgm:presLayoutVars/>
      </dgm:prSet>
      <dgm:spPr/>
    </dgm:pt>
    <dgm:pt modelId="{6145D992-51EC-4279-9F4B-B7A010C79727}" type="pres">
      <dgm:prSet presAssocID="{9771C57E-29A9-48E6-88E6-908DA322C2C0}" presName="sibTrans" presStyleCnt="0"/>
      <dgm:spPr/>
    </dgm:pt>
    <dgm:pt modelId="{82FD9433-8188-408C-A1BD-B36C90B9BDC1}" type="pres">
      <dgm:prSet presAssocID="{BB0822E4-B449-4523-B72E-79D069575DDC}" presName="compNode" presStyleCnt="0"/>
      <dgm:spPr/>
    </dgm:pt>
    <dgm:pt modelId="{6F7C2641-67DA-49BB-B011-5E3BE4DB0FF1}" type="pres">
      <dgm:prSet presAssocID="{BB0822E4-B449-4523-B72E-79D069575DDC}" presName="bgRect" presStyleLbl="bgShp" presStyleIdx="3" presStyleCnt="5"/>
      <dgm:spPr/>
    </dgm:pt>
    <dgm:pt modelId="{4BE21D01-E6B2-42A2-956E-7032CCC94D29}" type="pres">
      <dgm:prSet presAssocID="{BB0822E4-B449-4523-B72E-79D069575D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sel"/>
        </a:ext>
      </dgm:extLst>
    </dgm:pt>
    <dgm:pt modelId="{08788BD5-B07F-47AD-A5DC-3082B1A9C882}" type="pres">
      <dgm:prSet presAssocID="{BB0822E4-B449-4523-B72E-79D069575DDC}" presName="spaceRect" presStyleCnt="0"/>
      <dgm:spPr/>
    </dgm:pt>
    <dgm:pt modelId="{6D2B976E-505C-498C-8636-767F966D991D}" type="pres">
      <dgm:prSet presAssocID="{BB0822E4-B449-4523-B72E-79D069575DDC}" presName="parTx" presStyleLbl="revTx" presStyleIdx="4" presStyleCnt="6">
        <dgm:presLayoutVars>
          <dgm:chMax val="0"/>
          <dgm:chPref val="0"/>
        </dgm:presLayoutVars>
      </dgm:prSet>
      <dgm:spPr/>
    </dgm:pt>
    <dgm:pt modelId="{48696812-3B82-4E02-84B7-737F5F1ABCB1}" type="pres">
      <dgm:prSet presAssocID="{E180566E-EC29-48A1-B303-FDB61AED0476}" presName="sibTrans" presStyleCnt="0"/>
      <dgm:spPr/>
    </dgm:pt>
    <dgm:pt modelId="{3EA70188-A25A-414B-A0D4-0CF8CA407F7E}" type="pres">
      <dgm:prSet presAssocID="{82F6ED6A-8CE1-43B9-9893-F903253A5B3A}" presName="compNode" presStyleCnt="0"/>
      <dgm:spPr/>
    </dgm:pt>
    <dgm:pt modelId="{5C717354-DCC2-406C-9756-1207F00F8F26}" type="pres">
      <dgm:prSet presAssocID="{82F6ED6A-8CE1-43B9-9893-F903253A5B3A}" presName="bgRect" presStyleLbl="bgShp" presStyleIdx="4" presStyleCnt="5"/>
      <dgm:spPr/>
    </dgm:pt>
    <dgm:pt modelId="{15357268-A2A8-450D-905E-A6DAD1B8F1C6}" type="pres">
      <dgm:prSet presAssocID="{82F6ED6A-8CE1-43B9-9893-F903253A5B3A}"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ojector screen with solid fill"/>
        </a:ext>
      </dgm:extLst>
    </dgm:pt>
    <dgm:pt modelId="{0D63A81D-DC3C-4967-9182-603E6610DDFF}" type="pres">
      <dgm:prSet presAssocID="{82F6ED6A-8CE1-43B9-9893-F903253A5B3A}" presName="spaceRect" presStyleCnt="0"/>
      <dgm:spPr/>
    </dgm:pt>
    <dgm:pt modelId="{344A355B-4E48-4E4D-B381-EA7756B16F08}" type="pres">
      <dgm:prSet presAssocID="{82F6ED6A-8CE1-43B9-9893-F903253A5B3A}" presName="parTx" presStyleLbl="revTx" presStyleIdx="5" presStyleCnt="6">
        <dgm:presLayoutVars>
          <dgm:chMax val="0"/>
          <dgm:chPref val="0"/>
        </dgm:presLayoutVars>
      </dgm:prSet>
      <dgm:spPr/>
    </dgm:pt>
  </dgm:ptLst>
  <dgm:cxnLst>
    <dgm:cxn modelId="{725A0C04-FD08-457F-8A36-3CFC7909ED3C}" type="presOf" srcId="{82F6ED6A-8CE1-43B9-9893-F903253A5B3A}" destId="{344A355B-4E48-4E4D-B381-EA7756B16F08}" srcOrd="0" destOrd="0" presId="urn:microsoft.com/office/officeart/2018/2/layout/IconVerticalSolidList"/>
    <dgm:cxn modelId="{FFFCB212-AFC2-4229-ABE6-90486D8DC313}" srcId="{38A8A46A-F806-4C03-BA20-532E38A6B77A}" destId="{F32B2344-AE30-4483-B2A6-97D05CBE284B}" srcOrd="2" destOrd="0" parTransId="{CE994410-58CD-4BEC-B512-BEAA50D7F8EF}" sibTransId="{9771C57E-29A9-48E6-88E6-908DA322C2C0}"/>
    <dgm:cxn modelId="{22B3CE2A-833E-4D86-81EA-0253E99EFB33}" srcId="{F32B2344-AE30-4483-B2A6-97D05CBE284B}" destId="{30B845F1-AAEC-484E-9B21-17B7B064AB52}" srcOrd="0" destOrd="0" parTransId="{8090F579-044E-4F7D-805A-BA23EA7F95D9}" sibTransId="{404E456C-F5CD-41F8-A961-508388D8F5FF}"/>
    <dgm:cxn modelId="{355D0532-5555-4A9C-A8AD-365F6BFBF69F}" type="presOf" srcId="{38A8A46A-F806-4C03-BA20-532E38A6B77A}" destId="{C6C4EE06-9D6B-465E-BC53-6A56822BB533}" srcOrd="0" destOrd="0" presId="urn:microsoft.com/office/officeart/2018/2/layout/IconVerticalSolidList"/>
    <dgm:cxn modelId="{CD926956-D696-487C-8AA1-62C09911A13B}" type="presOf" srcId="{30B845F1-AAEC-484E-9B21-17B7B064AB52}" destId="{07E1C4EF-33E4-4489-B4B6-D6C2F42A1682}" srcOrd="0" destOrd="0" presId="urn:microsoft.com/office/officeart/2018/2/layout/IconVerticalSolidList"/>
    <dgm:cxn modelId="{4425BB96-14F9-48E1-AA21-200CFDA8339E}" type="presOf" srcId="{F916CF22-5F8F-4C1B-91C1-CFC6F3C71F09}" destId="{6B626644-C856-4384-B90D-ACE11FA76EFB}" srcOrd="0" destOrd="0" presId="urn:microsoft.com/office/officeart/2018/2/layout/IconVerticalSolidList"/>
    <dgm:cxn modelId="{F8E69398-796A-4BCA-B1FC-8C6EB61D0E07}" srcId="{38A8A46A-F806-4C03-BA20-532E38A6B77A}" destId="{82F6ED6A-8CE1-43B9-9893-F903253A5B3A}" srcOrd="4" destOrd="0" parTransId="{D782D457-ACAF-4045-B13D-1C96D27F37F4}" sibTransId="{A92D661A-A46E-46BE-BF5A-2B37CBB52BAC}"/>
    <dgm:cxn modelId="{EFF99CA7-399F-4E2A-B3D8-648D690F117B}" type="presOf" srcId="{78FDB73A-9E13-433B-93EC-AF67AA6CBB47}" destId="{231CD772-24BF-4E9C-8C0A-D13109A8AD6A}" srcOrd="0" destOrd="0" presId="urn:microsoft.com/office/officeart/2018/2/layout/IconVerticalSolidList"/>
    <dgm:cxn modelId="{99C469AE-393D-4313-97F8-803ABDB8297E}" srcId="{38A8A46A-F806-4C03-BA20-532E38A6B77A}" destId="{BB0822E4-B449-4523-B72E-79D069575DDC}" srcOrd="3" destOrd="0" parTransId="{AB94C9DA-7A87-4658-8A3A-9FC19425F773}" sibTransId="{E180566E-EC29-48A1-B303-FDB61AED0476}"/>
    <dgm:cxn modelId="{B4DCEABE-4B5D-4477-815C-A5528968B40B}" srcId="{38A8A46A-F806-4C03-BA20-532E38A6B77A}" destId="{F916CF22-5F8F-4C1B-91C1-CFC6F3C71F09}" srcOrd="0" destOrd="0" parTransId="{B5A72BCD-1D79-4508-B7CA-1F2064F74956}" sibTransId="{21356211-F37D-404E-9836-741CBA8E1BAB}"/>
    <dgm:cxn modelId="{EA7DA4D5-C5C6-4A9A-B378-33D977B83207}" type="presOf" srcId="{BB0822E4-B449-4523-B72E-79D069575DDC}" destId="{6D2B976E-505C-498C-8636-767F966D991D}" srcOrd="0" destOrd="0" presId="urn:microsoft.com/office/officeart/2018/2/layout/IconVerticalSolidList"/>
    <dgm:cxn modelId="{62CE67E6-BA9B-4F32-AD44-553EE51DA11A}" type="presOf" srcId="{F32B2344-AE30-4483-B2A6-97D05CBE284B}" destId="{6BBC1206-2A52-4265-8EBA-7A3C5F814D61}" srcOrd="0" destOrd="0" presId="urn:microsoft.com/office/officeart/2018/2/layout/IconVerticalSolidList"/>
    <dgm:cxn modelId="{1073F4FF-0CB2-4172-9041-258BD00FCE32}" srcId="{38A8A46A-F806-4C03-BA20-532E38A6B77A}" destId="{78FDB73A-9E13-433B-93EC-AF67AA6CBB47}" srcOrd="1" destOrd="0" parTransId="{5800E02A-23F3-4147-8074-7ACDED9B23FC}" sibTransId="{8A37A4B0-0981-4F81-B218-1803564B403D}"/>
    <dgm:cxn modelId="{AEE5AE70-6395-4783-B6DF-1B055A5AB1C2}" type="presParOf" srcId="{C6C4EE06-9D6B-465E-BC53-6A56822BB533}" destId="{CB9C2D9F-88C9-498C-8F49-137E21DD38BF}" srcOrd="0" destOrd="0" presId="urn:microsoft.com/office/officeart/2018/2/layout/IconVerticalSolidList"/>
    <dgm:cxn modelId="{C8E4FE1D-CF99-48ED-B3F2-E8C4BAFE3ECF}" type="presParOf" srcId="{CB9C2D9F-88C9-498C-8F49-137E21DD38BF}" destId="{5EB50B38-E0A5-498D-9518-FCAD69E5D5A8}" srcOrd="0" destOrd="0" presId="urn:microsoft.com/office/officeart/2018/2/layout/IconVerticalSolidList"/>
    <dgm:cxn modelId="{ADA15FE4-9F05-4D93-8ABE-304A1F0025F6}" type="presParOf" srcId="{CB9C2D9F-88C9-498C-8F49-137E21DD38BF}" destId="{B21E933F-1511-43A8-91A4-D04CE4221F46}" srcOrd="1" destOrd="0" presId="urn:microsoft.com/office/officeart/2018/2/layout/IconVerticalSolidList"/>
    <dgm:cxn modelId="{3A89609B-4DA9-45AC-A22A-E560FF965A81}" type="presParOf" srcId="{CB9C2D9F-88C9-498C-8F49-137E21DD38BF}" destId="{E3B4CE15-B270-46AC-8585-C9A26F26198F}" srcOrd="2" destOrd="0" presId="urn:microsoft.com/office/officeart/2018/2/layout/IconVerticalSolidList"/>
    <dgm:cxn modelId="{970759EA-EBA5-4BFC-B38B-C637D14B5A8E}" type="presParOf" srcId="{CB9C2D9F-88C9-498C-8F49-137E21DD38BF}" destId="{6B626644-C856-4384-B90D-ACE11FA76EFB}" srcOrd="3" destOrd="0" presId="urn:microsoft.com/office/officeart/2018/2/layout/IconVerticalSolidList"/>
    <dgm:cxn modelId="{CBFF5868-43C2-43CD-A269-2EBDF2FE2147}" type="presParOf" srcId="{C6C4EE06-9D6B-465E-BC53-6A56822BB533}" destId="{0D10C7E2-7518-4663-B73D-1D23368BE923}" srcOrd="1" destOrd="0" presId="urn:microsoft.com/office/officeart/2018/2/layout/IconVerticalSolidList"/>
    <dgm:cxn modelId="{CFBF4F71-9B6A-4485-AF65-8065FDD6B7EF}" type="presParOf" srcId="{C6C4EE06-9D6B-465E-BC53-6A56822BB533}" destId="{2CB7273F-07B0-4DB7-9688-2118D7D33F82}" srcOrd="2" destOrd="0" presId="urn:microsoft.com/office/officeart/2018/2/layout/IconVerticalSolidList"/>
    <dgm:cxn modelId="{F23B16A0-D725-4753-879D-2F7CAE5CF820}" type="presParOf" srcId="{2CB7273F-07B0-4DB7-9688-2118D7D33F82}" destId="{6D75A669-ACAE-4D16-81D3-3CD82418437D}" srcOrd="0" destOrd="0" presId="urn:microsoft.com/office/officeart/2018/2/layout/IconVerticalSolidList"/>
    <dgm:cxn modelId="{32E9099D-5C97-4360-AE5C-61626AE346BD}" type="presParOf" srcId="{2CB7273F-07B0-4DB7-9688-2118D7D33F82}" destId="{A72529D6-140C-46FC-A59B-9F2AD66A168C}" srcOrd="1" destOrd="0" presId="urn:microsoft.com/office/officeart/2018/2/layout/IconVerticalSolidList"/>
    <dgm:cxn modelId="{564EF8D3-7F5E-4BF4-9D3F-FE9DED2DBDC1}" type="presParOf" srcId="{2CB7273F-07B0-4DB7-9688-2118D7D33F82}" destId="{9BD45520-4098-4732-B880-E1F4284A5311}" srcOrd="2" destOrd="0" presId="urn:microsoft.com/office/officeart/2018/2/layout/IconVerticalSolidList"/>
    <dgm:cxn modelId="{39DF1824-0DA1-459D-809B-0E61C9CB86FA}" type="presParOf" srcId="{2CB7273F-07B0-4DB7-9688-2118D7D33F82}" destId="{231CD772-24BF-4E9C-8C0A-D13109A8AD6A}" srcOrd="3" destOrd="0" presId="urn:microsoft.com/office/officeart/2018/2/layout/IconVerticalSolidList"/>
    <dgm:cxn modelId="{8D25DEFC-020C-4DCD-826A-47B119CD3F05}" type="presParOf" srcId="{C6C4EE06-9D6B-465E-BC53-6A56822BB533}" destId="{082EBEAE-FBAC-4BE5-8450-D89A78014B54}" srcOrd="3" destOrd="0" presId="urn:microsoft.com/office/officeart/2018/2/layout/IconVerticalSolidList"/>
    <dgm:cxn modelId="{DFACE2B8-8A59-491F-A26F-85DC32E8FF98}" type="presParOf" srcId="{C6C4EE06-9D6B-465E-BC53-6A56822BB533}" destId="{F04388BF-A59C-4D13-8EA0-51673D082B2A}" srcOrd="4" destOrd="0" presId="urn:microsoft.com/office/officeart/2018/2/layout/IconVerticalSolidList"/>
    <dgm:cxn modelId="{D72CC2D1-C413-4D73-9366-A1E1A55BD5C9}" type="presParOf" srcId="{F04388BF-A59C-4D13-8EA0-51673D082B2A}" destId="{B2414387-7B44-462C-826C-1E39F4E302AF}" srcOrd="0" destOrd="0" presId="urn:microsoft.com/office/officeart/2018/2/layout/IconVerticalSolidList"/>
    <dgm:cxn modelId="{67991F97-9457-4E74-9A83-EAAF3CD28655}" type="presParOf" srcId="{F04388BF-A59C-4D13-8EA0-51673D082B2A}" destId="{80CF05F2-9281-430C-8B0D-41136B562833}" srcOrd="1" destOrd="0" presId="urn:microsoft.com/office/officeart/2018/2/layout/IconVerticalSolidList"/>
    <dgm:cxn modelId="{4188BD74-E048-4CCB-8C78-89D24A93B8CD}" type="presParOf" srcId="{F04388BF-A59C-4D13-8EA0-51673D082B2A}" destId="{7AC4E599-6E59-42ED-BE82-028A4614F87B}" srcOrd="2" destOrd="0" presId="urn:microsoft.com/office/officeart/2018/2/layout/IconVerticalSolidList"/>
    <dgm:cxn modelId="{5485FD68-C41D-497E-BF6B-A00E66E716BD}" type="presParOf" srcId="{F04388BF-A59C-4D13-8EA0-51673D082B2A}" destId="{6BBC1206-2A52-4265-8EBA-7A3C5F814D61}" srcOrd="3" destOrd="0" presId="urn:microsoft.com/office/officeart/2018/2/layout/IconVerticalSolidList"/>
    <dgm:cxn modelId="{B1FAD895-3259-46B0-AFAF-8B1C300CAEC5}" type="presParOf" srcId="{F04388BF-A59C-4D13-8EA0-51673D082B2A}" destId="{07E1C4EF-33E4-4489-B4B6-D6C2F42A1682}" srcOrd="4" destOrd="0" presId="urn:microsoft.com/office/officeart/2018/2/layout/IconVerticalSolidList"/>
    <dgm:cxn modelId="{EB12680D-AF0C-4844-9440-111CBB832CA6}" type="presParOf" srcId="{C6C4EE06-9D6B-465E-BC53-6A56822BB533}" destId="{6145D992-51EC-4279-9F4B-B7A010C79727}" srcOrd="5" destOrd="0" presId="urn:microsoft.com/office/officeart/2018/2/layout/IconVerticalSolidList"/>
    <dgm:cxn modelId="{8E243AD0-EC11-406D-AEFE-C07B61AE235E}" type="presParOf" srcId="{C6C4EE06-9D6B-465E-BC53-6A56822BB533}" destId="{82FD9433-8188-408C-A1BD-B36C90B9BDC1}" srcOrd="6" destOrd="0" presId="urn:microsoft.com/office/officeart/2018/2/layout/IconVerticalSolidList"/>
    <dgm:cxn modelId="{B7EE495A-10C2-48B7-8FD0-5F4029EF94BF}" type="presParOf" srcId="{82FD9433-8188-408C-A1BD-B36C90B9BDC1}" destId="{6F7C2641-67DA-49BB-B011-5E3BE4DB0FF1}" srcOrd="0" destOrd="0" presId="urn:microsoft.com/office/officeart/2018/2/layout/IconVerticalSolidList"/>
    <dgm:cxn modelId="{78BB5392-4EEE-4714-9701-C2A75E2A6AB6}" type="presParOf" srcId="{82FD9433-8188-408C-A1BD-B36C90B9BDC1}" destId="{4BE21D01-E6B2-42A2-956E-7032CCC94D29}" srcOrd="1" destOrd="0" presId="urn:microsoft.com/office/officeart/2018/2/layout/IconVerticalSolidList"/>
    <dgm:cxn modelId="{F98F5F34-37C2-48FC-A779-82917EC60B33}" type="presParOf" srcId="{82FD9433-8188-408C-A1BD-B36C90B9BDC1}" destId="{08788BD5-B07F-47AD-A5DC-3082B1A9C882}" srcOrd="2" destOrd="0" presId="urn:microsoft.com/office/officeart/2018/2/layout/IconVerticalSolidList"/>
    <dgm:cxn modelId="{A1C54CDC-7BF8-47CB-9A1F-8C026D7FDD1D}" type="presParOf" srcId="{82FD9433-8188-408C-A1BD-B36C90B9BDC1}" destId="{6D2B976E-505C-498C-8636-767F966D991D}" srcOrd="3" destOrd="0" presId="urn:microsoft.com/office/officeart/2018/2/layout/IconVerticalSolidList"/>
    <dgm:cxn modelId="{1522B8DA-4451-400D-8ADF-E16B5D182376}" type="presParOf" srcId="{C6C4EE06-9D6B-465E-BC53-6A56822BB533}" destId="{48696812-3B82-4E02-84B7-737F5F1ABCB1}" srcOrd="7" destOrd="0" presId="urn:microsoft.com/office/officeart/2018/2/layout/IconVerticalSolidList"/>
    <dgm:cxn modelId="{A84A2488-492E-44D7-82EA-5DDAAD73971B}" type="presParOf" srcId="{C6C4EE06-9D6B-465E-BC53-6A56822BB533}" destId="{3EA70188-A25A-414B-A0D4-0CF8CA407F7E}" srcOrd="8" destOrd="0" presId="urn:microsoft.com/office/officeart/2018/2/layout/IconVerticalSolidList"/>
    <dgm:cxn modelId="{59F5528F-8D11-4DD8-9A49-9CC1246A5ADE}" type="presParOf" srcId="{3EA70188-A25A-414B-A0D4-0CF8CA407F7E}" destId="{5C717354-DCC2-406C-9756-1207F00F8F26}" srcOrd="0" destOrd="0" presId="urn:microsoft.com/office/officeart/2018/2/layout/IconVerticalSolidList"/>
    <dgm:cxn modelId="{873E1B45-F94B-4500-804D-08C5E6EFC49C}" type="presParOf" srcId="{3EA70188-A25A-414B-A0D4-0CF8CA407F7E}" destId="{15357268-A2A8-450D-905E-A6DAD1B8F1C6}" srcOrd="1" destOrd="0" presId="urn:microsoft.com/office/officeart/2018/2/layout/IconVerticalSolidList"/>
    <dgm:cxn modelId="{739B4334-C027-4AD8-93FB-A7D5FA43E154}" type="presParOf" srcId="{3EA70188-A25A-414B-A0D4-0CF8CA407F7E}" destId="{0D63A81D-DC3C-4967-9182-603E6610DDFF}" srcOrd="2" destOrd="0" presId="urn:microsoft.com/office/officeart/2018/2/layout/IconVerticalSolidList"/>
    <dgm:cxn modelId="{D7B5B50D-33EE-4597-9F59-5D3A1CD7E483}" type="presParOf" srcId="{3EA70188-A25A-414B-A0D4-0CF8CA407F7E}" destId="{344A355B-4E48-4E4D-B381-EA7756B16F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EE2E-025E-4BB4-B70C-7BCAAC46A139}">
      <dsp:nvSpPr>
        <dsp:cNvPr id="0" name=""/>
        <dsp:cNvSpPr/>
      </dsp:nvSpPr>
      <dsp:spPr>
        <a:xfrm>
          <a:off x="0" y="464328"/>
          <a:ext cx="5914209" cy="2079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624840" rIns="45900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Review assignments and due dates</a:t>
          </a:r>
        </a:p>
        <a:p>
          <a:pPr marL="285750" lvl="1" indent="-285750" algn="l" defTabSz="1333500">
            <a:lnSpc>
              <a:spcPct val="90000"/>
            </a:lnSpc>
            <a:spcBef>
              <a:spcPct val="0"/>
            </a:spcBef>
            <a:spcAft>
              <a:spcPct val="15000"/>
            </a:spcAft>
            <a:buChar char="•"/>
          </a:pPr>
          <a:r>
            <a:rPr lang="en-US" sz="3000" kern="1200" dirty="0"/>
            <a:t>Initial the roll</a:t>
          </a:r>
        </a:p>
      </dsp:txBody>
      <dsp:txXfrm>
        <a:off x="0" y="464328"/>
        <a:ext cx="5914209" cy="2079000"/>
      </dsp:txXfrm>
    </dsp:sp>
    <dsp:sp modelId="{03D5A272-409B-4C8B-AA00-FB090C5569B5}">
      <dsp:nvSpPr>
        <dsp:cNvPr id="0" name=""/>
        <dsp:cNvSpPr/>
      </dsp:nvSpPr>
      <dsp:spPr>
        <a:xfrm>
          <a:off x="295710" y="21528"/>
          <a:ext cx="4139946" cy="8856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333500">
            <a:lnSpc>
              <a:spcPct val="90000"/>
            </a:lnSpc>
            <a:spcBef>
              <a:spcPct val="0"/>
            </a:spcBef>
            <a:spcAft>
              <a:spcPct val="35000"/>
            </a:spcAft>
            <a:buNone/>
          </a:pPr>
          <a:r>
            <a:rPr lang="en-US" sz="3000" kern="1200" dirty="0"/>
            <a:t>Assignments</a:t>
          </a:r>
        </a:p>
      </dsp:txBody>
      <dsp:txXfrm>
        <a:off x="338941" y="64759"/>
        <a:ext cx="4053484" cy="799138"/>
      </dsp:txXfrm>
    </dsp:sp>
    <dsp:sp modelId="{18C0179B-A4BE-410D-92B4-D3A950E10E56}">
      <dsp:nvSpPr>
        <dsp:cNvPr id="0" name=""/>
        <dsp:cNvSpPr/>
      </dsp:nvSpPr>
      <dsp:spPr>
        <a:xfrm>
          <a:off x="0" y="3148128"/>
          <a:ext cx="5914209" cy="2079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624840" rIns="45900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Team Formation Activities</a:t>
          </a:r>
        </a:p>
        <a:p>
          <a:pPr marL="285750" lvl="1" indent="-285750" algn="l" defTabSz="1333500">
            <a:lnSpc>
              <a:spcPct val="90000"/>
            </a:lnSpc>
            <a:spcBef>
              <a:spcPct val="0"/>
            </a:spcBef>
            <a:spcAft>
              <a:spcPct val="15000"/>
            </a:spcAft>
            <a:buChar char="•"/>
          </a:pPr>
          <a:r>
            <a:rPr lang="en-US" sz="3000" kern="1200" dirty="0"/>
            <a:t>Personal User Manual Team Activity</a:t>
          </a:r>
        </a:p>
      </dsp:txBody>
      <dsp:txXfrm>
        <a:off x="0" y="3148128"/>
        <a:ext cx="5914209" cy="2079000"/>
      </dsp:txXfrm>
    </dsp:sp>
    <dsp:sp modelId="{BE7291FB-3F6E-4407-996B-2CE6A52FE0A6}">
      <dsp:nvSpPr>
        <dsp:cNvPr id="0" name=""/>
        <dsp:cNvSpPr/>
      </dsp:nvSpPr>
      <dsp:spPr>
        <a:xfrm>
          <a:off x="295710" y="2705328"/>
          <a:ext cx="4139946" cy="885600"/>
        </a:xfrm>
        <a:prstGeom prst="round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333500">
            <a:lnSpc>
              <a:spcPct val="90000"/>
            </a:lnSpc>
            <a:spcBef>
              <a:spcPct val="0"/>
            </a:spcBef>
            <a:spcAft>
              <a:spcPct val="35000"/>
            </a:spcAft>
            <a:buNone/>
          </a:pPr>
          <a:r>
            <a:rPr lang="en-US" sz="3000" kern="1200" dirty="0"/>
            <a:t>Self-Awareness</a:t>
          </a:r>
        </a:p>
      </dsp:txBody>
      <dsp:txXfrm>
        <a:off x="338941" y="2748559"/>
        <a:ext cx="4053484"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75E5C-F2C6-4D17-9F9C-FF72B7590B3B}">
      <dsp:nvSpPr>
        <dsp:cNvPr id="0" name=""/>
        <dsp:cNvSpPr/>
      </dsp:nvSpPr>
      <dsp:spPr>
        <a:xfrm>
          <a:off x="0" y="20933"/>
          <a:ext cx="1200546"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Forming</a:t>
          </a:r>
          <a:endParaRPr lang="en-US" sz="1200" kern="1200" dirty="0"/>
        </a:p>
      </dsp:txBody>
      <dsp:txXfrm>
        <a:off x="0" y="20933"/>
        <a:ext cx="1200546" cy="455400"/>
      </dsp:txXfrm>
    </dsp:sp>
    <dsp:sp modelId="{9DAA5398-66F8-4E5B-ABB2-86CCF22E7B55}">
      <dsp:nvSpPr>
        <dsp:cNvPr id="0" name=""/>
        <dsp:cNvSpPr/>
      </dsp:nvSpPr>
      <dsp:spPr>
        <a:xfrm>
          <a:off x="1200545" y="20933"/>
          <a:ext cx="240109" cy="4554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BBF2D-2DBF-447E-AC4A-C2642AFF13CA}">
      <dsp:nvSpPr>
        <dsp:cNvPr id="0" name=""/>
        <dsp:cNvSpPr/>
      </dsp:nvSpPr>
      <dsp:spPr>
        <a:xfrm>
          <a:off x="1536698" y="20933"/>
          <a:ext cx="3265485" cy="4554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Team members gather and get to know each other. </a:t>
          </a:r>
        </a:p>
        <a:p>
          <a:pPr marL="114300" lvl="1" indent="-114300" algn="l" defTabSz="533400">
            <a:lnSpc>
              <a:spcPct val="90000"/>
            </a:lnSpc>
            <a:spcBef>
              <a:spcPct val="0"/>
            </a:spcBef>
            <a:spcAft>
              <a:spcPct val="15000"/>
            </a:spcAft>
            <a:buChar char="•"/>
          </a:pPr>
          <a:r>
            <a:rPr lang="en-US" sz="1200" kern="1200" dirty="0"/>
            <a:t>Enthusiasm and excitement are present!</a:t>
          </a:r>
        </a:p>
      </dsp:txBody>
      <dsp:txXfrm>
        <a:off x="1536698" y="20933"/>
        <a:ext cx="3265485" cy="455400"/>
      </dsp:txXfrm>
    </dsp:sp>
    <dsp:sp modelId="{C1A75E2E-135F-4E49-8338-B8D28F74E347}">
      <dsp:nvSpPr>
        <dsp:cNvPr id="0" name=""/>
        <dsp:cNvSpPr/>
      </dsp:nvSpPr>
      <dsp:spPr>
        <a:xfrm>
          <a:off x="0" y="623174"/>
          <a:ext cx="1200546"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Storming</a:t>
          </a:r>
          <a:endParaRPr lang="en-US" sz="1200" kern="1200" dirty="0"/>
        </a:p>
      </dsp:txBody>
      <dsp:txXfrm>
        <a:off x="0" y="623174"/>
        <a:ext cx="1200546" cy="455400"/>
      </dsp:txXfrm>
    </dsp:sp>
    <dsp:sp modelId="{321CBBAB-987C-4ABF-9B90-7226559A2D81}">
      <dsp:nvSpPr>
        <dsp:cNvPr id="0" name=""/>
        <dsp:cNvSpPr/>
      </dsp:nvSpPr>
      <dsp:spPr>
        <a:xfrm>
          <a:off x="1200545" y="559133"/>
          <a:ext cx="240109" cy="583481"/>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C48AC-AA80-4610-A490-989CB280C33E}">
      <dsp:nvSpPr>
        <dsp:cNvPr id="0" name=""/>
        <dsp:cNvSpPr/>
      </dsp:nvSpPr>
      <dsp:spPr>
        <a:xfrm>
          <a:off x="1536698" y="559133"/>
          <a:ext cx="3265485" cy="58348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Team members are learning each other’s strengths and weaknesses. </a:t>
          </a:r>
        </a:p>
        <a:p>
          <a:pPr marL="114300" lvl="1" indent="-114300" algn="l" defTabSz="533400">
            <a:lnSpc>
              <a:spcPct val="90000"/>
            </a:lnSpc>
            <a:spcBef>
              <a:spcPct val="0"/>
            </a:spcBef>
            <a:spcAft>
              <a:spcPct val="15000"/>
            </a:spcAft>
            <a:buChar char="•"/>
          </a:pPr>
          <a:r>
            <a:rPr lang="en-US" sz="1200" kern="1200" dirty="0"/>
            <a:t>Some friction may occur.</a:t>
          </a:r>
        </a:p>
      </dsp:txBody>
      <dsp:txXfrm>
        <a:off x="1536698" y="559133"/>
        <a:ext cx="3265485" cy="583481"/>
      </dsp:txXfrm>
    </dsp:sp>
    <dsp:sp modelId="{2597E9E0-8000-4285-B722-58F5D37A5778}">
      <dsp:nvSpPr>
        <dsp:cNvPr id="0" name=""/>
        <dsp:cNvSpPr/>
      </dsp:nvSpPr>
      <dsp:spPr>
        <a:xfrm>
          <a:off x="0" y="1289455"/>
          <a:ext cx="1200546"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Norming</a:t>
          </a:r>
          <a:endParaRPr lang="en-US" sz="1200" kern="1200" dirty="0"/>
        </a:p>
      </dsp:txBody>
      <dsp:txXfrm>
        <a:off x="0" y="1289455"/>
        <a:ext cx="1200546" cy="455400"/>
      </dsp:txXfrm>
    </dsp:sp>
    <dsp:sp modelId="{C4DE8468-2C01-4518-B265-4C76ECCD222C}">
      <dsp:nvSpPr>
        <dsp:cNvPr id="0" name=""/>
        <dsp:cNvSpPr/>
      </dsp:nvSpPr>
      <dsp:spPr>
        <a:xfrm>
          <a:off x="1200545" y="1225414"/>
          <a:ext cx="240109" cy="583481"/>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202440-4FDC-4233-A4CC-38A493B7B189}">
      <dsp:nvSpPr>
        <dsp:cNvPr id="0" name=""/>
        <dsp:cNvSpPr/>
      </dsp:nvSpPr>
      <dsp:spPr>
        <a:xfrm>
          <a:off x="1536698" y="1225414"/>
          <a:ext cx="3265485" cy="58348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Team members have started understanding each other well.</a:t>
          </a:r>
        </a:p>
        <a:p>
          <a:pPr marL="114300" lvl="1" indent="-114300" algn="l" defTabSz="533400">
            <a:lnSpc>
              <a:spcPct val="90000"/>
            </a:lnSpc>
            <a:spcBef>
              <a:spcPct val="0"/>
            </a:spcBef>
            <a:spcAft>
              <a:spcPct val="15000"/>
            </a:spcAft>
            <a:buChar char="•"/>
          </a:pPr>
          <a:r>
            <a:rPr lang="en-US" sz="1200" kern="1200" dirty="0"/>
            <a:t>Working together is becoming easier.</a:t>
          </a:r>
        </a:p>
      </dsp:txBody>
      <dsp:txXfrm>
        <a:off x="1536698" y="1225414"/>
        <a:ext cx="3265485" cy="583481"/>
      </dsp:txXfrm>
    </dsp:sp>
    <dsp:sp modelId="{2F856D77-C3DA-490E-B45E-F7322A363AD4}">
      <dsp:nvSpPr>
        <dsp:cNvPr id="0" name=""/>
        <dsp:cNvSpPr/>
      </dsp:nvSpPr>
      <dsp:spPr>
        <a:xfrm>
          <a:off x="0" y="1955736"/>
          <a:ext cx="1200546"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Performing</a:t>
          </a:r>
          <a:endParaRPr lang="en-US" sz="1200" kern="1200" dirty="0"/>
        </a:p>
      </dsp:txBody>
      <dsp:txXfrm>
        <a:off x="0" y="1955736"/>
        <a:ext cx="1200546" cy="455400"/>
      </dsp:txXfrm>
    </dsp:sp>
    <dsp:sp modelId="{D686EBA4-D037-40D8-93DA-00D74A2CF83C}">
      <dsp:nvSpPr>
        <dsp:cNvPr id="0" name=""/>
        <dsp:cNvSpPr/>
      </dsp:nvSpPr>
      <dsp:spPr>
        <a:xfrm>
          <a:off x="1200545" y="1891696"/>
          <a:ext cx="240109" cy="583481"/>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01B174-FE54-446B-A766-DEC3EDF8EB24}">
      <dsp:nvSpPr>
        <dsp:cNvPr id="0" name=""/>
        <dsp:cNvSpPr/>
      </dsp:nvSpPr>
      <dsp:spPr>
        <a:xfrm>
          <a:off x="1536698" y="1891696"/>
          <a:ext cx="3265485" cy="58348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Team members have optimized the way they work. </a:t>
          </a:r>
        </a:p>
        <a:p>
          <a:pPr marL="114300" lvl="1" indent="-114300" algn="l" defTabSz="533400">
            <a:lnSpc>
              <a:spcPct val="90000"/>
            </a:lnSpc>
            <a:spcBef>
              <a:spcPct val="0"/>
            </a:spcBef>
            <a:spcAft>
              <a:spcPct val="15000"/>
            </a:spcAft>
            <a:buChar char="•"/>
          </a:pPr>
          <a:r>
            <a:rPr lang="en-US" sz="1200" kern="1200" dirty="0"/>
            <a:t>Members are able to work quickly and productively together.</a:t>
          </a:r>
        </a:p>
      </dsp:txBody>
      <dsp:txXfrm>
        <a:off x="1536698" y="1891696"/>
        <a:ext cx="3265485" cy="583481"/>
      </dsp:txXfrm>
    </dsp:sp>
    <dsp:sp modelId="{6C7E01BE-8A62-42CD-8E90-8A54E3B9D43D}">
      <dsp:nvSpPr>
        <dsp:cNvPr id="0" name=""/>
        <dsp:cNvSpPr/>
      </dsp:nvSpPr>
      <dsp:spPr>
        <a:xfrm>
          <a:off x="0" y="2700289"/>
          <a:ext cx="1200546"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Adjourning</a:t>
          </a:r>
          <a:endParaRPr lang="en-US" sz="1200" kern="1200" dirty="0"/>
        </a:p>
      </dsp:txBody>
      <dsp:txXfrm>
        <a:off x="0" y="2700289"/>
        <a:ext cx="1200546" cy="455400"/>
      </dsp:txXfrm>
    </dsp:sp>
    <dsp:sp modelId="{2B2C05EE-782F-4167-93EA-99CE0F437819}">
      <dsp:nvSpPr>
        <dsp:cNvPr id="0" name=""/>
        <dsp:cNvSpPr/>
      </dsp:nvSpPr>
      <dsp:spPr>
        <a:xfrm>
          <a:off x="1200545" y="2557977"/>
          <a:ext cx="240109" cy="740025"/>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955F7-BF4D-4A6D-8B0B-803D59F0990C}">
      <dsp:nvSpPr>
        <dsp:cNvPr id="0" name=""/>
        <dsp:cNvSpPr/>
      </dsp:nvSpPr>
      <dsp:spPr>
        <a:xfrm>
          <a:off x="1536698" y="2557977"/>
          <a:ext cx="3265485" cy="7400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team disbands, moving to other projects or other semesters.</a:t>
          </a:r>
        </a:p>
        <a:p>
          <a:pPr marL="114300" lvl="1" indent="-114300" algn="l" defTabSz="533400">
            <a:lnSpc>
              <a:spcPct val="90000"/>
            </a:lnSpc>
            <a:spcBef>
              <a:spcPct val="0"/>
            </a:spcBef>
            <a:spcAft>
              <a:spcPct val="15000"/>
            </a:spcAft>
            <a:buChar char="•"/>
          </a:pPr>
          <a:r>
            <a:rPr lang="en-US" sz="1200" kern="1200" dirty="0"/>
            <a:t>This may be a time of sadness for well-functioning teams.</a:t>
          </a:r>
        </a:p>
      </dsp:txBody>
      <dsp:txXfrm>
        <a:off x="1536698" y="2557977"/>
        <a:ext cx="3265485" cy="740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50B38-E0A5-498D-9518-FCAD69E5D5A8}">
      <dsp:nvSpPr>
        <dsp:cNvPr id="0" name=""/>
        <dsp:cNvSpPr/>
      </dsp:nvSpPr>
      <dsp:spPr>
        <a:xfrm>
          <a:off x="0" y="4100"/>
          <a:ext cx="5914209" cy="87340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E933F-1511-43A8-91A4-D04CE4221F46}">
      <dsp:nvSpPr>
        <dsp:cNvPr id="0" name=""/>
        <dsp:cNvSpPr/>
      </dsp:nvSpPr>
      <dsp:spPr>
        <a:xfrm>
          <a:off x="264206" y="200617"/>
          <a:ext cx="480375" cy="480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626644-C856-4384-B90D-ACE11FA76EFB}">
      <dsp:nvSpPr>
        <dsp:cNvPr id="0" name=""/>
        <dsp:cNvSpPr/>
      </dsp:nvSpPr>
      <dsp:spPr>
        <a:xfrm>
          <a:off x="1008787" y="4100"/>
          <a:ext cx="4905421"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711200">
            <a:lnSpc>
              <a:spcPct val="100000"/>
            </a:lnSpc>
            <a:spcBef>
              <a:spcPct val="0"/>
            </a:spcBef>
            <a:spcAft>
              <a:spcPct val="35000"/>
            </a:spcAft>
            <a:buNone/>
          </a:pPr>
          <a:r>
            <a:rPr lang="en-US" sz="1600" kern="1200"/>
            <a:t>Each of you download the PowerPoint template from the assignment.</a:t>
          </a:r>
        </a:p>
      </dsp:txBody>
      <dsp:txXfrm>
        <a:off x="1008787" y="4100"/>
        <a:ext cx="4905421" cy="873409"/>
      </dsp:txXfrm>
    </dsp:sp>
    <dsp:sp modelId="{6D75A669-ACAE-4D16-81D3-3CD82418437D}">
      <dsp:nvSpPr>
        <dsp:cNvPr id="0" name=""/>
        <dsp:cNvSpPr/>
      </dsp:nvSpPr>
      <dsp:spPr>
        <a:xfrm>
          <a:off x="0" y="1095862"/>
          <a:ext cx="5914209" cy="87340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529D6-140C-46FC-A59B-9F2AD66A168C}">
      <dsp:nvSpPr>
        <dsp:cNvPr id="0" name=""/>
        <dsp:cNvSpPr/>
      </dsp:nvSpPr>
      <dsp:spPr>
        <a:xfrm>
          <a:off x="264206" y="1292379"/>
          <a:ext cx="480375" cy="480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CD772-24BF-4E9C-8C0A-D13109A8AD6A}">
      <dsp:nvSpPr>
        <dsp:cNvPr id="0" name=""/>
        <dsp:cNvSpPr/>
      </dsp:nvSpPr>
      <dsp:spPr>
        <a:xfrm>
          <a:off x="1008787" y="1095862"/>
          <a:ext cx="4905421"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711200">
            <a:lnSpc>
              <a:spcPct val="100000"/>
            </a:lnSpc>
            <a:spcBef>
              <a:spcPct val="0"/>
            </a:spcBef>
            <a:spcAft>
              <a:spcPct val="35000"/>
            </a:spcAft>
            <a:buNone/>
          </a:pPr>
          <a:r>
            <a:rPr lang="en-US" sz="1600" kern="1200"/>
            <a:t>Put your individual name on slide 2.</a:t>
          </a:r>
        </a:p>
      </dsp:txBody>
      <dsp:txXfrm>
        <a:off x="1008787" y="1095862"/>
        <a:ext cx="4905421" cy="873409"/>
      </dsp:txXfrm>
    </dsp:sp>
    <dsp:sp modelId="{B2414387-7B44-462C-826C-1E39F4E302AF}">
      <dsp:nvSpPr>
        <dsp:cNvPr id="0" name=""/>
        <dsp:cNvSpPr/>
      </dsp:nvSpPr>
      <dsp:spPr>
        <a:xfrm>
          <a:off x="0" y="2187623"/>
          <a:ext cx="5914209" cy="87340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F05F2-9281-430C-8B0D-41136B562833}">
      <dsp:nvSpPr>
        <dsp:cNvPr id="0" name=""/>
        <dsp:cNvSpPr/>
      </dsp:nvSpPr>
      <dsp:spPr>
        <a:xfrm>
          <a:off x="264206" y="2384140"/>
          <a:ext cx="480375" cy="480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BC1206-2A52-4265-8EBA-7A3C5F814D61}">
      <dsp:nvSpPr>
        <dsp:cNvPr id="0" name=""/>
        <dsp:cNvSpPr/>
      </dsp:nvSpPr>
      <dsp:spPr>
        <a:xfrm>
          <a:off x="1008787" y="2187623"/>
          <a:ext cx="2661394"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711200">
            <a:lnSpc>
              <a:spcPct val="100000"/>
            </a:lnSpc>
            <a:spcBef>
              <a:spcPct val="0"/>
            </a:spcBef>
            <a:spcAft>
              <a:spcPct val="35000"/>
            </a:spcAft>
            <a:buNone/>
          </a:pPr>
          <a:r>
            <a:rPr lang="en-US" sz="1600" kern="1200" dirty="0"/>
            <a:t>Starting on Slide 3, work as a group to answer each of the questions up through slide 11.</a:t>
          </a:r>
        </a:p>
      </dsp:txBody>
      <dsp:txXfrm>
        <a:off x="1008787" y="2187623"/>
        <a:ext cx="2661394" cy="873409"/>
      </dsp:txXfrm>
    </dsp:sp>
    <dsp:sp modelId="{07E1C4EF-33E4-4489-B4B6-D6C2F42A1682}">
      <dsp:nvSpPr>
        <dsp:cNvPr id="0" name=""/>
        <dsp:cNvSpPr/>
      </dsp:nvSpPr>
      <dsp:spPr>
        <a:xfrm>
          <a:off x="3670181" y="2187623"/>
          <a:ext cx="2244027"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533400">
            <a:lnSpc>
              <a:spcPct val="100000"/>
            </a:lnSpc>
            <a:spcBef>
              <a:spcPct val="0"/>
            </a:spcBef>
            <a:spcAft>
              <a:spcPct val="35000"/>
            </a:spcAft>
            <a:buNone/>
          </a:pPr>
          <a:r>
            <a:rPr lang="en-US" sz="1200" kern="1200" dirty="0"/>
            <a:t>Remember conversational turn-taking.</a:t>
          </a:r>
        </a:p>
      </dsp:txBody>
      <dsp:txXfrm>
        <a:off x="3670181" y="2187623"/>
        <a:ext cx="2244027" cy="873409"/>
      </dsp:txXfrm>
    </dsp:sp>
    <dsp:sp modelId="{6F7C2641-67DA-49BB-B011-5E3BE4DB0FF1}">
      <dsp:nvSpPr>
        <dsp:cNvPr id="0" name=""/>
        <dsp:cNvSpPr/>
      </dsp:nvSpPr>
      <dsp:spPr>
        <a:xfrm>
          <a:off x="0" y="3279385"/>
          <a:ext cx="5914209" cy="87340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21D01-E6B2-42A2-956E-7032CCC94D29}">
      <dsp:nvSpPr>
        <dsp:cNvPr id="0" name=""/>
        <dsp:cNvSpPr/>
      </dsp:nvSpPr>
      <dsp:spPr>
        <a:xfrm>
          <a:off x="264206" y="3475902"/>
          <a:ext cx="480375" cy="4803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2B976E-505C-498C-8636-767F966D991D}">
      <dsp:nvSpPr>
        <dsp:cNvPr id="0" name=""/>
        <dsp:cNvSpPr/>
      </dsp:nvSpPr>
      <dsp:spPr>
        <a:xfrm>
          <a:off x="1008787" y="3279385"/>
          <a:ext cx="4905421"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711200">
            <a:lnSpc>
              <a:spcPct val="100000"/>
            </a:lnSpc>
            <a:spcBef>
              <a:spcPct val="0"/>
            </a:spcBef>
            <a:spcAft>
              <a:spcPct val="35000"/>
            </a:spcAft>
            <a:buNone/>
          </a:pPr>
          <a:r>
            <a:rPr lang="en-US" sz="1600" kern="1200" dirty="0"/>
            <a:t>Time permitting – do slide 12 as well and have some fun with it!</a:t>
          </a:r>
        </a:p>
      </dsp:txBody>
      <dsp:txXfrm>
        <a:off x="1008787" y="3279385"/>
        <a:ext cx="4905421" cy="873409"/>
      </dsp:txXfrm>
    </dsp:sp>
    <dsp:sp modelId="{5C717354-DCC2-406C-9756-1207F00F8F26}">
      <dsp:nvSpPr>
        <dsp:cNvPr id="0" name=""/>
        <dsp:cNvSpPr/>
      </dsp:nvSpPr>
      <dsp:spPr>
        <a:xfrm>
          <a:off x="0" y="4371147"/>
          <a:ext cx="5914209" cy="87340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57268-A2A8-450D-905E-A6DAD1B8F1C6}">
      <dsp:nvSpPr>
        <dsp:cNvPr id="0" name=""/>
        <dsp:cNvSpPr/>
      </dsp:nvSpPr>
      <dsp:spPr>
        <a:xfrm>
          <a:off x="264206" y="4567664"/>
          <a:ext cx="480375" cy="480375"/>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A355B-4E48-4E4D-B381-EA7756B16F08}">
      <dsp:nvSpPr>
        <dsp:cNvPr id="0" name=""/>
        <dsp:cNvSpPr/>
      </dsp:nvSpPr>
      <dsp:spPr>
        <a:xfrm>
          <a:off x="1008787" y="4371147"/>
          <a:ext cx="4905421" cy="873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6" tIns="92436" rIns="92436" bIns="92436" numCol="1" spcCol="1270" anchor="ctr" anchorCtr="0">
          <a:noAutofit/>
        </a:bodyPr>
        <a:lstStyle/>
        <a:p>
          <a:pPr marL="0" lvl="0" indent="0" algn="l" defTabSz="711200">
            <a:lnSpc>
              <a:spcPct val="100000"/>
            </a:lnSpc>
            <a:spcBef>
              <a:spcPct val="0"/>
            </a:spcBef>
            <a:spcAft>
              <a:spcPct val="35000"/>
            </a:spcAft>
            <a:buNone/>
          </a:pPr>
          <a:r>
            <a:rPr lang="en-US" sz="1600" kern="1200" dirty="0"/>
            <a:t>Slides 13-14 you can do on your own</a:t>
          </a:r>
        </a:p>
      </dsp:txBody>
      <dsp:txXfrm>
        <a:off x="1008787" y="4371147"/>
        <a:ext cx="4905421" cy="8734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0D5991A1-1377-4F51-B835-B2B922E82356}"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1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136757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38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64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51013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46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86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22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14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209272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1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39401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5991A1-1377-4F51-B835-B2B922E82356}"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5991A1-1377-4F51-B835-B2B922E82356}"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8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31134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08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dirty="0"/>
          </a:p>
        </p:txBody>
      </p:sp>
    </p:spTree>
    <p:extLst>
      <p:ext uri="{BB962C8B-B14F-4D97-AF65-F5344CB8AC3E}">
        <p14:creationId xmlns:p14="http://schemas.microsoft.com/office/powerpoint/2010/main" val="35560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335632-6BCA-42AC-9120-40BE47755385}" type="datetimeFigureOut">
              <a:rPr lang="en-US" smtClean="0"/>
              <a:t>10/1/2024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5991A1-1377-4F51-B835-B2B922E82356}" type="slidenum">
              <a:rPr lang="en-US" smtClean="0"/>
              <a:t>‹#›</a:t>
            </a:fld>
            <a:endParaRPr lang="en-US" dirty="0"/>
          </a:p>
        </p:txBody>
      </p:sp>
    </p:spTree>
    <p:extLst>
      <p:ext uri="{BB962C8B-B14F-4D97-AF65-F5344CB8AC3E}">
        <p14:creationId xmlns:p14="http://schemas.microsoft.com/office/powerpoint/2010/main" val="184580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www.publicdomainpictures.net/view-image.php?image=212590&amp;picture=road-to-distance" TargetMode="External"/><Relationship Id="rId3" Type="http://schemas.openxmlformats.org/officeDocument/2006/relationships/image" Target="../media/image5.png"/><Relationship Id="rId7" Type="http://schemas.openxmlformats.org/officeDocument/2006/relationships/image" Target="../media/image25.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sa/3.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picpedia.org/post-it-note/a/assignment.html" TargetMode="External"/><Relationship Id="rId5" Type="http://schemas.openxmlformats.org/officeDocument/2006/relationships/image" Target="../media/image9.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0.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hyperlink" Target="http://pixabay.com/en/truth-lie-street-sign-contrast-257160/" TargetMode="Externa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stefanhippler.com/2020/11/19/truth-facts-and-lies/"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hHIikHJV9fI?feature=oembed" TargetMode="Externa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d/3.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higheredjobs.com/Articles/articleDisplay.cfm?ID=2427" TargetMode="External"/><Relationship Id="rId5" Type="http://schemas.openxmlformats.org/officeDocument/2006/relationships/image" Target="../media/image14.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D321-CEFB-2F14-91B2-B8D3996E830C}"/>
              </a:ext>
            </a:extLst>
          </p:cNvPr>
          <p:cNvSpPr>
            <a:spLocks noGrp="1"/>
          </p:cNvSpPr>
          <p:nvPr>
            <p:ph type="ctrTitle"/>
          </p:nvPr>
        </p:nvSpPr>
        <p:spPr>
          <a:xfrm>
            <a:off x="2688165" y="2895424"/>
            <a:ext cx="6815669" cy="1515533"/>
          </a:xfrm>
        </p:spPr>
        <p:txBody>
          <a:bodyPr/>
          <a:lstStyle/>
          <a:p>
            <a:r>
              <a:rPr lang="en-US" dirty="0"/>
              <a:t>CSE 170</a:t>
            </a:r>
            <a:br>
              <a:rPr lang="en-US" dirty="0"/>
            </a:br>
            <a:r>
              <a:rPr lang="en-US" dirty="0"/>
              <a:t>Technical Teamwork</a:t>
            </a:r>
            <a:br>
              <a:rPr lang="en-US" dirty="0"/>
            </a:br>
            <a:r>
              <a:rPr lang="en-US" dirty="0"/>
              <a:t>Fall 2024</a:t>
            </a:r>
          </a:p>
        </p:txBody>
      </p:sp>
      <p:sp>
        <p:nvSpPr>
          <p:cNvPr id="3" name="Subtitle 2">
            <a:extLst>
              <a:ext uri="{FF2B5EF4-FFF2-40B4-BE49-F238E27FC236}">
                <a16:creationId xmlns:a16="http://schemas.microsoft.com/office/drawing/2014/main" id="{810803A9-DE20-5ADF-6186-A4BA2AF394FA}"/>
              </a:ext>
            </a:extLst>
          </p:cNvPr>
          <p:cNvSpPr>
            <a:spLocks noGrp="1"/>
          </p:cNvSpPr>
          <p:nvPr>
            <p:ph type="subTitle" idx="1"/>
          </p:nvPr>
        </p:nvSpPr>
        <p:spPr>
          <a:xfrm>
            <a:off x="2692398" y="4487159"/>
            <a:ext cx="6815669" cy="491240"/>
          </a:xfrm>
        </p:spPr>
        <p:txBody>
          <a:bodyPr/>
          <a:lstStyle/>
          <a:p>
            <a:r>
              <a:rPr lang="en-US" dirty="0"/>
              <a:t>Making you awesome – so you can be a better teammate.</a:t>
            </a:r>
          </a:p>
        </p:txBody>
      </p:sp>
    </p:spTree>
    <p:extLst>
      <p:ext uri="{BB962C8B-B14F-4D97-AF65-F5344CB8AC3E}">
        <p14:creationId xmlns:p14="http://schemas.microsoft.com/office/powerpoint/2010/main" val="257496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1DDD40-42BD-6432-904D-003A63B63623}"/>
              </a:ext>
            </a:extLst>
          </p:cNvPr>
          <p:cNvSpPr>
            <a:spLocks noGrp="1"/>
          </p:cNvSpPr>
          <p:nvPr>
            <p:ph type="title"/>
          </p:nvPr>
        </p:nvSpPr>
        <p:spPr>
          <a:xfrm>
            <a:off x="1055599" y="1055077"/>
            <a:ext cx="2532909" cy="4794578"/>
          </a:xfrm>
        </p:spPr>
        <p:txBody>
          <a:bodyPr>
            <a:normAutofit/>
          </a:bodyPr>
          <a:lstStyle/>
          <a:p>
            <a:r>
              <a:rPr lang="en-US" dirty="0">
                <a:solidFill>
                  <a:srgbClr val="262626"/>
                </a:solidFill>
              </a:rPr>
              <a:t>User Manual Group Activity</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7075423-9039-6E28-A291-10AAD6E089BC}"/>
              </a:ext>
            </a:extLst>
          </p:cNvPr>
          <p:cNvGraphicFramePr>
            <a:graphicFrameLocks noGrp="1"/>
          </p:cNvGraphicFramePr>
          <p:nvPr>
            <p:ph idx="1"/>
            <p:extLst>
              <p:ext uri="{D42A27DB-BD31-4B8C-83A1-F6EECF244321}">
                <p14:modId xmlns:p14="http://schemas.microsoft.com/office/powerpoint/2010/main" val="231701295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809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6" name="Picture 25">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8" name="Picture 27">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9" name="Picture 28">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 name="Straight Connector 30">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32">
            <a:extLst>
              <a:ext uri="{FF2B5EF4-FFF2-40B4-BE49-F238E27FC236}">
                <a16:creationId xmlns:a16="http://schemas.microsoft.com/office/drawing/2014/main" id="{9F1F6E2E-E2E7-4689-9E5D-51F37CB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BB728A18-FF26-43E9-AF31-9608EBA3D5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36" name="Picture 35">
              <a:extLst>
                <a:ext uri="{FF2B5EF4-FFF2-40B4-BE49-F238E27FC236}">
                  <a16:creationId xmlns:a16="http://schemas.microsoft.com/office/drawing/2014/main" id="{D418D479-7A49-4E09-A270-87C36ABE505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F55AC523-B142-409D-BB68-747EDDCE6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8" name="Picture 37">
              <a:extLst>
                <a:ext uri="{FF2B5EF4-FFF2-40B4-BE49-F238E27FC236}">
                  <a16:creationId xmlns:a16="http://schemas.microsoft.com/office/drawing/2014/main" id="{98FD6A06-A68E-49C5-8F1D-8945DD8C00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A6794A3D-A7E9-4DC9-98E4-02104E24AC3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5C788E2-4484-C6CE-3424-B011A91E064A}"/>
              </a:ext>
            </a:extLst>
          </p:cNvPr>
          <p:cNvSpPr>
            <a:spLocks noGrp="1"/>
          </p:cNvSpPr>
          <p:nvPr>
            <p:ph type="title"/>
          </p:nvPr>
        </p:nvSpPr>
        <p:spPr>
          <a:xfrm>
            <a:off x="6553770" y="1041401"/>
            <a:ext cx="4538526" cy="2345264"/>
          </a:xfrm>
        </p:spPr>
        <p:txBody>
          <a:bodyPr vert="horz" lIns="91440" tIns="45720" rIns="91440" bIns="45720" rtlCol="0" anchor="b">
            <a:normAutofit/>
          </a:bodyPr>
          <a:lstStyle/>
          <a:p>
            <a:r>
              <a:rPr lang="en-US" sz="5400" dirty="0"/>
              <a:t>Next Time</a:t>
            </a:r>
          </a:p>
        </p:txBody>
      </p:sp>
      <p:sp>
        <p:nvSpPr>
          <p:cNvPr id="3" name="Content Placeholder 2">
            <a:extLst>
              <a:ext uri="{FF2B5EF4-FFF2-40B4-BE49-F238E27FC236}">
                <a16:creationId xmlns:a16="http://schemas.microsoft.com/office/drawing/2014/main" id="{F6CB2671-B852-D135-D89E-04BC2EAFBE2F}"/>
              </a:ext>
            </a:extLst>
          </p:cNvPr>
          <p:cNvSpPr>
            <a:spLocks noGrp="1"/>
          </p:cNvSpPr>
          <p:nvPr>
            <p:ph idx="1"/>
          </p:nvPr>
        </p:nvSpPr>
        <p:spPr>
          <a:xfrm>
            <a:off x="6579045" y="3657596"/>
            <a:ext cx="4513252" cy="1933463"/>
          </a:xfrm>
        </p:spPr>
        <p:txBody>
          <a:bodyPr vert="horz" lIns="91440" tIns="45720" rIns="91440" bIns="45720" rtlCol="0" anchor="t">
            <a:normAutofit/>
          </a:bodyPr>
          <a:lstStyle/>
          <a:p>
            <a:pPr marL="0" indent="0" algn="ctr">
              <a:buNone/>
            </a:pPr>
            <a:r>
              <a:rPr lang="en-US" sz="2100" dirty="0">
                <a:solidFill>
                  <a:schemeClr val="tx1"/>
                </a:solidFill>
              </a:rPr>
              <a:t>Self-Management</a:t>
            </a:r>
          </a:p>
        </p:txBody>
      </p:sp>
      <p:sp>
        <p:nvSpPr>
          <p:cNvPr id="41" name="Rectangle 40">
            <a:extLst>
              <a:ext uri="{FF2B5EF4-FFF2-40B4-BE49-F238E27FC236}">
                <a16:creationId xmlns:a16="http://schemas.microsoft.com/office/drawing/2014/main" id="{7731DD8B-7A0A-47A0-BF6B-EBB4F970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ong shot of a road with trees&#10;&#10;Description automatically generated">
            <a:extLst>
              <a:ext uri="{FF2B5EF4-FFF2-40B4-BE49-F238E27FC236}">
                <a16:creationId xmlns:a16="http://schemas.microsoft.com/office/drawing/2014/main" id="{5EF6A15E-EBB3-208B-A368-0346DD924D7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5150" r="7227" b="-2"/>
          <a:stretch/>
        </p:blipFill>
        <p:spPr>
          <a:xfrm>
            <a:off x="1412683" y="1410208"/>
            <a:ext cx="4348925" cy="3858780"/>
          </a:xfrm>
          <a:prstGeom prst="rect">
            <a:avLst/>
          </a:prstGeom>
        </p:spPr>
      </p:pic>
      <p:cxnSp>
        <p:nvCxnSpPr>
          <p:cNvPr id="43" name="Straight Connector 42">
            <a:extLst>
              <a:ext uri="{FF2B5EF4-FFF2-40B4-BE49-F238E27FC236}">
                <a16:creationId xmlns:a16="http://schemas.microsoft.com/office/drawing/2014/main" id="{10A370BF-9768-4FA0-8887-C3777F3A9C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51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D355-903E-B53F-6A3B-529AD647E42D}"/>
              </a:ext>
            </a:extLst>
          </p:cNvPr>
          <p:cNvSpPr>
            <a:spLocks noGrp="1"/>
          </p:cNvSpPr>
          <p:nvPr>
            <p:ph type="title"/>
          </p:nvPr>
        </p:nvSpPr>
        <p:spPr/>
        <p:txBody>
          <a:bodyPr/>
          <a:lstStyle/>
          <a:p>
            <a:r>
              <a:rPr lang="en-US" dirty="0"/>
              <a:t>Opening Prayer</a:t>
            </a:r>
          </a:p>
        </p:txBody>
      </p:sp>
    </p:spTree>
    <p:extLst>
      <p:ext uri="{BB962C8B-B14F-4D97-AF65-F5344CB8AC3E}">
        <p14:creationId xmlns:p14="http://schemas.microsoft.com/office/powerpoint/2010/main" val="309615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034" name="Picture 1033">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5" name="Rectangle 1034">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6" name="Picture 1035">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37" name="Picture 1036">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2F7609F-609F-E769-DA96-2166585A15BC}"/>
              </a:ext>
            </a:extLst>
          </p:cNvPr>
          <p:cNvSpPr>
            <a:spLocks noGrp="1"/>
          </p:cNvSpPr>
          <p:nvPr>
            <p:ph type="title"/>
          </p:nvPr>
        </p:nvSpPr>
        <p:spPr>
          <a:xfrm>
            <a:off x="4626508" y="982132"/>
            <a:ext cx="6270090" cy="1303867"/>
          </a:xfrm>
        </p:spPr>
        <p:txBody>
          <a:bodyPr>
            <a:normAutofit/>
          </a:bodyPr>
          <a:lstStyle/>
          <a:p>
            <a:r>
              <a:rPr lang="en-US" dirty="0"/>
              <a:t>Spiritual Thought</a:t>
            </a:r>
          </a:p>
        </p:txBody>
      </p:sp>
      <p:sp>
        <p:nvSpPr>
          <p:cNvPr id="1039" name="Rectangle 1038">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A9B8E44-E787-C73A-4449-4B98339829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521" r="10522" b="1"/>
          <a:stretch/>
        </p:blipFill>
        <p:spPr bwMode="auto">
          <a:xfrm>
            <a:off x="1412683" y="1410208"/>
            <a:ext cx="2433793"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F9F67DF-0EE6-B18F-5AAF-C0D94B9246E9}"/>
              </a:ext>
            </a:extLst>
          </p:cNvPr>
          <p:cNvSpPr>
            <a:spLocks noGrp="1"/>
          </p:cNvSpPr>
          <p:nvPr>
            <p:ph idx="1"/>
          </p:nvPr>
        </p:nvSpPr>
        <p:spPr>
          <a:xfrm>
            <a:off x="4636482" y="2556932"/>
            <a:ext cx="6260114" cy="3318936"/>
          </a:xfrm>
        </p:spPr>
        <p:txBody>
          <a:bodyPr>
            <a:normAutofit/>
          </a:bodyPr>
          <a:lstStyle/>
          <a:p>
            <a:pPr marL="0" indent="0">
              <a:buNone/>
            </a:pPr>
            <a:r>
              <a:rPr lang="en-US" dirty="0"/>
              <a:t>In mortality, we are like actors who enter a theater just as the curtain goes up on the second act. We have missed act 1. [..]</a:t>
            </a:r>
          </a:p>
          <a:p>
            <a:pPr marL="0" indent="0">
              <a:buNone/>
            </a:pPr>
            <a:r>
              <a:rPr lang="en-US" dirty="0"/>
              <a:t>‘And they all lived happily ever after’ is never written into the second act. That line belongs in the third act, when the mysteries are solved and everything is put right.</a:t>
            </a:r>
          </a:p>
        </p:txBody>
      </p:sp>
    </p:spTree>
    <p:extLst>
      <p:ext uri="{BB962C8B-B14F-4D97-AF65-F5344CB8AC3E}">
        <p14:creationId xmlns:p14="http://schemas.microsoft.com/office/powerpoint/2010/main" val="275215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521A1AD-805F-7F27-EE29-B0166867AE11}"/>
              </a:ext>
            </a:extLst>
          </p:cNvPr>
          <p:cNvSpPr>
            <a:spLocks noGrp="1"/>
          </p:cNvSpPr>
          <p:nvPr>
            <p:ph type="title"/>
          </p:nvPr>
        </p:nvSpPr>
        <p:spPr>
          <a:xfrm>
            <a:off x="1055599" y="1055077"/>
            <a:ext cx="2532909" cy="4794578"/>
          </a:xfrm>
        </p:spPr>
        <p:txBody>
          <a:bodyPr>
            <a:normAutofit/>
          </a:bodyPr>
          <a:lstStyle/>
          <a:p>
            <a:r>
              <a:rPr lang="en-US" dirty="0">
                <a:solidFill>
                  <a:srgbClr val="262626"/>
                </a:solidFill>
              </a:rPr>
              <a:t>Agenda</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8152F32-7CDC-047D-8687-C6FB9BA5E036}"/>
              </a:ext>
            </a:extLst>
          </p:cNvPr>
          <p:cNvGraphicFramePr>
            <a:graphicFrameLocks noGrp="1"/>
          </p:cNvGraphicFramePr>
          <p:nvPr>
            <p:ph idx="1"/>
            <p:extLst>
              <p:ext uri="{D42A27DB-BD31-4B8C-83A1-F6EECF244321}">
                <p14:modId xmlns:p14="http://schemas.microsoft.com/office/powerpoint/2010/main" val="2648080366"/>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82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6" name="Picture 15">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AC65592-9FCB-3BD8-0467-679FD6BD1FE8}"/>
              </a:ext>
            </a:extLst>
          </p:cNvPr>
          <p:cNvSpPr>
            <a:spLocks noGrp="1"/>
          </p:cNvSpPr>
          <p:nvPr>
            <p:ph type="title"/>
          </p:nvPr>
        </p:nvSpPr>
        <p:spPr>
          <a:xfrm>
            <a:off x="6094412" y="982132"/>
            <a:ext cx="4802185" cy="1303867"/>
          </a:xfrm>
        </p:spPr>
        <p:txBody>
          <a:bodyPr>
            <a:normAutofit/>
          </a:bodyPr>
          <a:lstStyle/>
          <a:p>
            <a:r>
              <a:rPr lang="en-US" dirty="0"/>
              <a:t>Assignments</a:t>
            </a:r>
          </a:p>
        </p:txBody>
      </p:sp>
      <p:sp>
        <p:nvSpPr>
          <p:cNvPr id="19" name="Rectangle 18">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ticky note with a pen and a computer&#10;&#10;Description automatically generated">
            <a:extLst>
              <a:ext uri="{FF2B5EF4-FFF2-40B4-BE49-F238E27FC236}">
                <a16:creationId xmlns:a16="http://schemas.microsoft.com/office/drawing/2014/main" id="{B9532C27-76E8-C41D-F56C-CCEEB8F387DB}"/>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1076" r="11860" b="-2"/>
          <a:stretch/>
        </p:blipFill>
        <p:spPr>
          <a:xfrm>
            <a:off x="1412683" y="1410208"/>
            <a:ext cx="3876801" cy="3858780"/>
          </a:xfrm>
          <a:prstGeom prst="rect">
            <a:avLst/>
          </a:prstGeom>
        </p:spPr>
      </p:pic>
      <p:cxnSp>
        <p:nvCxnSpPr>
          <p:cNvPr id="21" name="Straight Connector 20">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6BB7706-99F4-79FB-C800-D6A918CEB34A}"/>
              </a:ext>
            </a:extLst>
          </p:cNvPr>
          <p:cNvSpPr>
            <a:spLocks noGrp="1"/>
          </p:cNvSpPr>
          <p:nvPr>
            <p:ph idx="1"/>
          </p:nvPr>
        </p:nvSpPr>
        <p:spPr>
          <a:xfrm>
            <a:off x="6094412" y="2556932"/>
            <a:ext cx="4802184" cy="3318936"/>
          </a:xfrm>
        </p:spPr>
        <p:txBody>
          <a:bodyPr>
            <a:normAutofit/>
          </a:bodyPr>
          <a:lstStyle/>
          <a:p>
            <a:r>
              <a:rPr lang="en-US" dirty="0"/>
              <a:t>U02 Prove: User Manual</a:t>
            </a:r>
          </a:p>
          <a:p>
            <a:pPr lvl="1"/>
            <a:r>
              <a:rPr lang="en-US" dirty="0"/>
              <a:t>Create your own personal user manual to increase self-awareness</a:t>
            </a:r>
          </a:p>
        </p:txBody>
      </p:sp>
      <p:sp>
        <p:nvSpPr>
          <p:cNvPr id="6" name="TextBox 5">
            <a:extLst>
              <a:ext uri="{FF2B5EF4-FFF2-40B4-BE49-F238E27FC236}">
                <a16:creationId xmlns:a16="http://schemas.microsoft.com/office/drawing/2014/main" id="{F1FE16F8-6B9C-5469-FD2C-33E30D5B173D}"/>
              </a:ext>
            </a:extLst>
          </p:cNvPr>
          <p:cNvSpPr txBox="1"/>
          <p:nvPr/>
        </p:nvSpPr>
        <p:spPr>
          <a:xfrm>
            <a:off x="2951986" y="5068933"/>
            <a:ext cx="2337498"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6" tooltip="https://www.picpedia.org/post-it-note/a/assignment.html">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dirty="0">
              <a:solidFill>
                <a:srgbClr val="FFFFFF"/>
              </a:solidFill>
            </a:endParaRPr>
          </a:p>
        </p:txBody>
      </p:sp>
    </p:spTree>
    <p:extLst>
      <p:ext uri="{BB962C8B-B14F-4D97-AF65-F5344CB8AC3E}">
        <p14:creationId xmlns:p14="http://schemas.microsoft.com/office/powerpoint/2010/main" val="50552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4" name="Picture 13">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A3F4BC7-5D74-479D-7F1A-DF86437FC2EC}"/>
              </a:ext>
            </a:extLst>
          </p:cNvPr>
          <p:cNvSpPr>
            <a:spLocks noGrp="1"/>
          </p:cNvSpPr>
          <p:nvPr>
            <p:ph type="title"/>
          </p:nvPr>
        </p:nvSpPr>
        <p:spPr>
          <a:xfrm>
            <a:off x="6094412" y="982132"/>
            <a:ext cx="4802185" cy="1303867"/>
          </a:xfrm>
        </p:spPr>
        <p:txBody>
          <a:bodyPr>
            <a:normAutofit/>
          </a:bodyPr>
          <a:lstStyle/>
          <a:p>
            <a:pPr>
              <a:lnSpc>
                <a:spcPct val="90000"/>
              </a:lnSpc>
            </a:pPr>
            <a:r>
              <a:rPr lang="en-US" sz="4100" dirty="0"/>
              <a:t>Team Formation Basics</a:t>
            </a:r>
          </a:p>
        </p:txBody>
      </p:sp>
      <p:sp>
        <p:nvSpPr>
          <p:cNvPr id="17" name="Rectangle 16">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am development stages">
            <a:extLst>
              <a:ext uri="{FF2B5EF4-FFF2-40B4-BE49-F238E27FC236}">
                <a16:creationId xmlns:a16="http://schemas.microsoft.com/office/drawing/2014/main" id="{B17C9C16-6FAA-E711-D7F7-74A4142AB2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 b="335"/>
          <a:stretch/>
        </p:blipFill>
        <p:spPr bwMode="auto">
          <a:xfrm>
            <a:off x="1412683" y="1410208"/>
            <a:ext cx="3876801"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EE2870F7-F8B3-C805-71D3-47D2C7CCC59C}"/>
              </a:ext>
            </a:extLst>
          </p:cNvPr>
          <p:cNvGraphicFramePr>
            <a:graphicFrameLocks noGrp="1"/>
          </p:cNvGraphicFramePr>
          <p:nvPr>
            <p:ph idx="1"/>
            <p:extLst>
              <p:ext uri="{D42A27DB-BD31-4B8C-83A1-F6EECF244321}">
                <p14:modId xmlns:p14="http://schemas.microsoft.com/office/powerpoint/2010/main" val="5995454"/>
              </p:ext>
            </p:extLst>
          </p:nvPr>
        </p:nvGraphicFramePr>
        <p:xfrm>
          <a:off x="6094412" y="2556932"/>
          <a:ext cx="4802184" cy="33189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2675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3F97-4590-E82E-47FF-DB7488D4EF7D}"/>
              </a:ext>
            </a:extLst>
          </p:cNvPr>
          <p:cNvSpPr>
            <a:spLocks noGrp="1"/>
          </p:cNvSpPr>
          <p:nvPr>
            <p:ph type="title"/>
          </p:nvPr>
        </p:nvSpPr>
        <p:spPr/>
        <p:txBody>
          <a:bodyPr/>
          <a:lstStyle/>
          <a:p>
            <a:r>
              <a:rPr lang="en-US" dirty="0"/>
              <a:t>Ice Breaker – Two Truths and a Lie!</a:t>
            </a:r>
          </a:p>
        </p:txBody>
      </p:sp>
      <p:pic>
        <p:nvPicPr>
          <p:cNvPr id="5" name="Content Placeholder 4" descr="A street sign with two signs&#10;&#10;Description automatically generated">
            <a:extLst>
              <a:ext uri="{FF2B5EF4-FFF2-40B4-BE49-F238E27FC236}">
                <a16:creationId xmlns:a16="http://schemas.microsoft.com/office/drawing/2014/main" id="{C1C2C3FD-4172-AA84-3E53-5FA20E58DD4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61790" y="3374466"/>
            <a:ext cx="2805647" cy="2104235"/>
          </a:xfrm>
        </p:spPr>
      </p:pic>
      <p:pic>
        <p:nvPicPr>
          <p:cNvPr id="7" name="Picture 6" descr="A black and white street sign&#10;&#10;Description automatically generated">
            <a:extLst>
              <a:ext uri="{FF2B5EF4-FFF2-40B4-BE49-F238E27FC236}">
                <a16:creationId xmlns:a16="http://schemas.microsoft.com/office/drawing/2014/main" id="{D4EA5DCB-89D3-D36C-C595-C4BF4DE2C9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471479" y="2462642"/>
            <a:ext cx="7249041" cy="3401008"/>
          </a:xfrm>
          <a:prstGeom prst="rect">
            <a:avLst/>
          </a:prstGeom>
        </p:spPr>
      </p:pic>
      <p:sp>
        <p:nvSpPr>
          <p:cNvPr id="8" name="TextBox 7">
            <a:extLst>
              <a:ext uri="{FF2B5EF4-FFF2-40B4-BE49-F238E27FC236}">
                <a16:creationId xmlns:a16="http://schemas.microsoft.com/office/drawing/2014/main" id="{97FA1423-21A8-3A8C-69D8-E9BB6C8B3C29}"/>
              </a:ext>
            </a:extLst>
          </p:cNvPr>
          <p:cNvSpPr txBox="1"/>
          <p:nvPr/>
        </p:nvSpPr>
        <p:spPr>
          <a:xfrm>
            <a:off x="2471479" y="5954736"/>
            <a:ext cx="7249041" cy="230832"/>
          </a:xfrm>
          <a:prstGeom prst="rect">
            <a:avLst/>
          </a:prstGeom>
          <a:noFill/>
        </p:spPr>
        <p:txBody>
          <a:bodyPr wrap="square" rtlCol="0">
            <a:spAutoFit/>
          </a:bodyPr>
          <a:lstStyle/>
          <a:p>
            <a:r>
              <a:rPr lang="en-US" sz="900" dirty="0">
                <a:hlinkClick r:id="rId5" tooltip="https://stefanhippler.com/2020/11/19/truth-facts-and-lies/"/>
              </a:rPr>
              <a:t>This Photo</a:t>
            </a:r>
            <a:r>
              <a:rPr lang="en-US" sz="900" dirty="0"/>
              <a:t> by Unknown Author is licensed under </a:t>
            </a:r>
            <a:r>
              <a:rPr lang="en-US" sz="900" dirty="0">
                <a:hlinkClick r:id="rId6" tooltip="https://creativecommons.org/licenses/by-sa/3.0/"/>
              </a:rPr>
              <a:t>CC BY-SA</a:t>
            </a:r>
            <a:endParaRPr lang="en-US" sz="900" dirty="0"/>
          </a:p>
        </p:txBody>
      </p:sp>
    </p:spTree>
    <p:extLst>
      <p:ext uri="{BB962C8B-B14F-4D97-AF65-F5344CB8AC3E}">
        <p14:creationId xmlns:p14="http://schemas.microsoft.com/office/powerpoint/2010/main" val="117993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Secrets Of Successful Teamwork: Insights From Google">
            <a:hlinkClick r:id="" action="ppaction://media"/>
            <a:extLst>
              <a:ext uri="{FF2B5EF4-FFF2-40B4-BE49-F238E27FC236}">
                <a16:creationId xmlns:a16="http://schemas.microsoft.com/office/drawing/2014/main" id="{C55E91B0-ABED-86AF-A315-FFC170D5F078}"/>
              </a:ext>
            </a:extLst>
          </p:cNvPr>
          <p:cNvPicPr>
            <a:picLocks noRot="1" noChangeAspect="1"/>
          </p:cNvPicPr>
          <p:nvPr>
            <a:videoFile r:link="rId1"/>
          </p:nvPr>
        </p:nvPicPr>
        <p:blipFill>
          <a:blip r:embed="rId4"/>
          <a:stretch>
            <a:fillRect/>
          </a:stretch>
        </p:blipFill>
        <p:spPr>
          <a:xfrm>
            <a:off x="1207141" y="666795"/>
            <a:ext cx="9777718" cy="5524411"/>
          </a:xfrm>
          <a:prstGeom prst="rect">
            <a:avLst/>
          </a:prstGeom>
        </p:spPr>
      </p:pic>
      <p:sp>
        <p:nvSpPr>
          <p:cNvPr id="9" name="Rectangle 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79C0B"/>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913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4" name="Picture 13">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6" name="Picture 15">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A33F75E-D07E-26D0-1B9F-37F9BF0F6847}"/>
              </a:ext>
            </a:extLst>
          </p:cNvPr>
          <p:cNvSpPr>
            <a:spLocks noGrp="1"/>
          </p:cNvSpPr>
          <p:nvPr>
            <p:ph type="title"/>
          </p:nvPr>
        </p:nvSpPr>
        <p:spPr>
          <a:xfrm>
            <a:off x="4626508" y="982132"/>
            <a:ext cx="6270090" cy="1303867"/>
          </a:xfrm>
        </p:spPr>
        <p:txBody>
          <a:bodyPr>
            <a:normAutofit/>
          </a:bodyPr>
          <a:lstStyle/>
          <a:p>
            <a:r>
              <a:rPr lang="en-US" sz="4100" dirty="0"/>
              <a:t>Personal User Manual Project</a:t>
            </a:r>
          </a:p>
        </p:txBody>
      </p:sp>
      <p:sp>
        <p:nvSpPr>
          <p:cNvPr id="19" name="Rectangle 18">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user manual with people running around&#10;&#10;Description automatically generated">
            <a:extLst>
              <a:ext uri="{FF2B5EF4-FFF2-40B4-BE49-F238E27FC236}">
                <a16:creationId xmlns:a16="http://schemas.microsoft.com/office/drawing/2014/main" id="{7AA369D8-800F-4CC5-34DE-84788554F2A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9190" r="39275" b="1"/>
          <a:stretch/>
        </p:blipFill>
        <p:spPr>
          <a:xfrm>
            <a:off x="1412683" y="1410208"/>
            <a:ext cx="2433793" cy="3858780"/>
          </a:xfrm>
          <a:prstGeom prst="rect">
            <a:avLst/>
          </a:prstGeom>
        </p:spPr>
      </p:pic>
      <p:cxnSp>
        <p:nvCxnSpPr>
          <p:cNvPr id="21" name="Straight Connector 20">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C3AD955-C1A4-EC73-BEDE-C55165B06DAC}"/>
              </a:ext>
            </a:extLst>
          </p:cNvPr>
          <p:cNvSpPr>
            <a:spLocks noGrp="1"/>
          </p:cNvSpPr>
          <p:nvPr>
            <p:ph idx="1"/>
          </p:nvPr>
        </p:nvSpPr>
        <p:spPr>
          <a:xfrm>
            <a:off x="4636482" y="2556932"/>
            <a:ext cx="6260114" cy="3318936"/>
          </a:xfrm>
        </p:spPr>
        <p:txBody>
          <a:bodyPr>
            <a:normAutofit/>
          </a:bodyPr>
          <a:lstStyle/>
          <a:p>
            <a:pPr>
              <a:lnSpc>
                <a:spcPct val="90000"/>
              </a:lnSpc>
            </a:pPr>
            <a:r>
              <a:rPr lang="en-US" sz="1700" dirty="0"/>
              <a:t>A “personal user manual” is a collection of statements the explain how you operate, which drives you and what is difficult for you.</a:t>
            </a:r>
          </a:p>
          <a:p>
            <a:pPr>
              <a:lnSpc>
                <a:spcPct val="90000"/>
              </a:lnSpc>
            </a:pPr>
            <a:r>
              <a:rPr lang="en-US" sz="1700" dirty="0"/>
              <a:t>This is meant as an easy way to communicate with co-workers about your needs.</a:t>
            </a:r>
          </a:p>
          <a:p>
            <a:pPr>
              <a:lnSpc>
                <a:spcPct val="90000"/>
              </a:lnSpc>
            </a:pPr>
            <a:r>
              <a:rPr lang="en-US" sz="1700" dirty="0"/>
              <a:t>The assignment is to create a slide deck that covers all the ground you think is important to understanding you as a co-worker.</a:t>
            </a:r>
          </a:p>
        </p:txBody>
      </p:sp>
      <p:sp>
        <p:nvSpPr>
          <p:cNvPr id="6" name="TextBox 5">
            <a:extLst>
              <a:ext uri="{FF2B5EF4-FFF2-40B4-BE49-F238E27FC236}">
                <a16:creationId xmlns:a16="http://schemas.microsoft.com/office/drawing/2014/main" id="{4983073E-4717-29DA-6DFE-5F537795FCBA}"/>
              </a:ext>
            </a:extLst>
          </p:cNvPr>
          <p:cNvSpPr txBox="1"/>
          <p:nvPr/>
        </p:nvSpPr>
        <p:spPr>
          <a:xfrm>
            <a:off x="1475314" y="5068933"/>
            <a:ext cx="2371162"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6" tooltip="https://www.higheredjobs.com/Articles/articleDisplay.cfm?ID=2427">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7" tooltip="https://creativecommons.org/licenses/by-nd/3.0/">
                  <a:extLst>
                    <a:ext uri="{A12FA001-AC4F-418D-AE19-62706E023703}">
                      <ahyp:hlinkClr xmlns:ahyp="http://schemas.microsoft.com/office/drawing/2018/hyperlinkcolor" val="tx"/>
                    </a:ext>
                  </a:extLst>
                </a:hlinkClick>
              </a:rPr>
              <a:t>CC BY-ND</a:t>
            </a:r>
            <a:endParaRPr lang="en-US" sz="700" dirty="0">
              <a:solidFill>
                <a:srgbClr val="FFFFFF"/>
              </a:solidFill>
            </a:endParaRPr>
          </a:p>
        </p:txBody>
      </p:sp>
    </p:spTree>
    <p:extLst>
      <p:ext uri="{BB962C8B-B14F-4D97-AF65-F5344CB8AC3E}">
        <p14:creationId xmlns:p14="http://schemas.microsoft.com/office/powerpoint/2010/main" val="30195180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489F29A718C4D88051B41540A638A" ma:contentTypeVersion="4" ma:contentTypeDescription="Create a new document." ma:contentTypeScope="" ma:versionID="579dc37ee1aa4cd3aabca0e71d8c2012">
  <xsd:schema xmlns:xsd="http://www.w3.org/2001/XMLSchema" xmlns:xs="http://www.w3.org/2001/XMLSchema" xmlns:p="http://schemas.microsoft.com/office/2006/metadata/properties" xmlns:ns2="4f283d96-361e-493a-98cc-9811c45f92ff" targetNamespace="http://schemas.microsoft.com/office/2006/metadata/properties" ma:root="true" ma:fieldsID="32c94487416548a8025d8b11f23711af" ns2:_="">
    <xsd:import namespace="4f283d96-361e-493a-98cc-9811c45f92f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283d96-361e-493a-98cc-9811c45f92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E973D8-E3F1-4D6F-88DD-48242111510F}"/>
</file>

<file path=customXml/itemProps2.xml><?xml version="1.0" encoding="utf-8"?>
<ds:datastoreItem xmlns:ds="http://schemas.openxmlformats.org/officeDocument/2006/customXml" ds:itemID="{4594BFF0-32DB-4A4A-9E34-D9308BE8FF5B}"/>
</file>

<file path=customXml/itemProps3.xml><?xml version="1.0" encoding="utf-8"?>
<ds:datastoreItem xmlns:ds="http://schemas.openxmlformats.org/officeDocument/2006/customXml" ds:itemID="{5D01A635-C3AA-4961-8594-E2FB7F5F8F5B}"/>
</file>

<file path=docProps/app.xml><?xml version="1.0" encoding="utf-8"?>
<Properties xmlns="http://schemas.openxmlformats.org/officeDocument/2006/extended-properties" xmlns:vt="http://schemas.openxmlformats.org/officeDocument/2006/docPropsVTypes">
  <Template>Organic</Template>
  <TotalTime>1617</TotalTime>
  <Words>401</Words>
  <Application>Microsoft Office PowerPoint</Application>
  <PresentationFormat>Widescreen</PresentationFormat>
  <Paragraphs>49</Paragraphs>
  <Slides>11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CSE 170 Technical Teamwork Fall 2024</vt:lpstr>
      <vt:lpstr>Opening Prayer</vt:lpstr>
      <vt:lpstr>Spiritual Thought</vt:lpstr>
      <vt:lpstr>Agenda</vt:lpstr>
      <vt:lpstr>Assignments</vt:lpstr>
      <vt:lpstr>Team Formation Basics</vt:lpstr>
      <vt:lpstr>Ice Breaker – Two Truths and a Lie!</vt:lpstr>
      <vt:lpstr>PowerPoint Presentation</vt:lpstr>
      <vt:lpstr>Personal User Manual Project</vt:lpstr>
      <vt:lpstr>User Manual Group Activity</vt:lpstr>
      <vt:lpstr>Next Time</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170 Technical Teamwork Fall 2023</dc:title>
  <dc:creator>Briggs, Quinn</dc:creator>
  <cp:lastModifiedBy>Briggs, Quinn</cp:lastModifiedBy>
  <cp:revision>1</cp:revision>
  <dcterms:created xsi:type="dcterms:W3CDTF">2023-09-09T20:49:10Z</dcterms:created>
  <dcterms:modified xsi:type="dcterms:W3CDTF">2024-10-01T20:43:38Z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0x0101007EB489F29A718C4D88051B41540A638A</vt:lpwstr>
  </property>
</Properties>
</file>