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-48" normalizeH="0" baseline="0">
        <a:ln>
          <a:noFill/>
        </a:ln>
        <a:solidFill>
          <a:srgbClr val="091E4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7EA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60FF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0" cap="flat">
              <a:solidFill>
                <a:srgbClr val="FFFFFF"/>
              </a:solidFill>
              <a:prstDash val="solid"/>
              <a:miter lim="400000"/>
            </a:ln>
          </a:left>
          <a:right>
            <a:ln w="127000" cap="flat">
              <a:solidFill>
                <a:srgbClr val="FFFFFF"/>
              </a:solidFill>
              <a:prstDash val="solid"/>
              <a:miter lim="400000"/>
            </a:ln>
          </a:right>
          <a:top>
            <a:ln w="127000" cap="flat">
              <a:solidFill>
                <a:srgbClr val="FFFFFF"/>
              </a:solidFill>
              <a:prstDash val="solid"/>
              <a:miter lim="400000"/>
            </a:ln>
          </a:top>
          <a:bottom>
            <a:ln w="1270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0" cap="flat">
              <a:solidFill>
                <a:srgbClr val="FFFFFF"/>
              </a:solidFill>
              <a:prstDash val="solid"/>
              <a:miter lim="400000"/>
            </a:ln>
          </a:left>
          <a:right>
            <a:ln w="1270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95959"/>
      </a:tcTxStyle>
      <a:tcStyle>
        <a:tcBdr>
          <a:left>
            <a:ln w="3175" cap="flat">
              <a:solidFill>
                <a:srgbClr val="808080"/>
              </a:solidFill>
              <a:prstDash val="solid"/>
              <a:round/>
            </a:ln>
          </a:left>
          <a:right>
            <a:ln w="3175" cap="flat">
              <a:solidFill>
                <a:srgbClr val="808080"/>
              </a:solidFill>
              <a:prstDash val="solid"/>
              <a:round/>
            </a:ln>
          </a:right>
          <a:top>
            <a:ln w="3175" cap="flat">
              <a:solidFill>
                <a:srgbClr val="808080"/>
              </a:solidFill>
              <a:prstDash val="solid"/>
              <a:round/>
            </a:ln>
          </a:top>
          <a:bottom>
            <a:ln w="3175" cap="flat">
              <a:solidFill>
                <a:srgbClr val="808080"/>
              </a:solidFill>
              <a:prstDash val="solid"/>
              <a:round/>
            </a:ln>
          </a:bottom>
          <a:insideH>
            <a:ln w="3175" cap="flat">
              <a:solidFill>
                <a:srgbClr val="808080"/>
              </a:solidFill>
              <a:prstDash val="solid"/>
              <a:round/>
            </a:ln>
          </a:insideH>
          <a:insideV>
            <a:ln w="3175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7FF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595959"/>
      </a:tcTxStyle>
      <a:tcStyle>
        <a:tcBdr>
          <a:left>
            <a:ln w="3175" cap="flat">
              <a:solidFill>
                <a:srgbClr val="808080"/>
              </a:solidFill>
              <a:prstDash val="solid"/>
              <a:round/>
            </a:ln>
          </a:left>
          <a:right>
            <a:ln w="3175" cap="flat">
              <a:solidFill>
                <a:srgbClr val="808080"/>
              </a:solidFill>
              <a:prstDash val="solid"/>
              <a:round/>
            </a:ln>
          </a:right>
          <a:top>
            <a:ln w="3175" cap="flat">
              <a:solidFill>
                <a:srgbClr val="808080"/>
              </a:solidFill>
              <a:prstDash val="solid"/>
              <a:round/>
            </a:ln>
          </a:top>
          <a:bottom>
            <a:ln w="3175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3175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chemeClr val="accent3">
              <a:hueOff val="10341877"/>
              <a:satOff val="-14884"/>
              <a:lumOff val="-32266"/>
            </a:schemeClr>
          </a:solidFill>
        </a:fill>
      </a:tcStyle>
    </a:lastRow>
    <a:firstRow>
      <a:tcTxStyle b="on" i="off">
        <a:fontRef idx="major">
          <a:srgbClr val="31496B"/>
        </a:fontRef>
        <a:srgbClr val="31496B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175" cap="flat">
              <a:solidFill>
                <a:srgbClr val="80808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0" cap="flat">
              <a:solidFill>
                <a:srgbClr val="FFFFFF"/>
              </a:solidFill>
              <a:prstDash val="solid"/>
              <a:miter lim="400000"/>
            </a:ln>
          </a:left>
          <a:right>
            <a:ln w="127000" cap="flat">
              <a:solidFill>
                <a:srgbClr val="FFFFFF"/>
              </a:solidFill>
              <a:prstDash val="solid"/>
              <a:miter lim="400000"/>
            </a:ln>
          </a:right>
          <a:top>
            <a:ln w="127000" cap="flat">
              <a:solidFill>
                <a:srgbClr val="FFFFFF"/>
              </a:solidFill>
              <a:prstDash val="solid"/>
              <a:miter lim="400000"/>
            </a:ln>
          </a:top>
          <a:bottom>
            <a:ln w="1270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E5E7EA"/>
          </a:solidFill>
        </a:fill>
      </a:tcStyle>
    </a:wholeTbl>
    <a:band2H>
      <a:tcTxStyle/>
      <a:tcStyle>
        <a:tcBdr/>
        <a:fill>
          <a:solidFill>
            <a:srgbClr val="31496B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0" cap="flat">
              <a:solidFill>
                <a:srgbClr val="FFFFFF"/>
              </a:solidFill>
              <a:prstDash val="solid"/>
              <a:miter lim="400000"/>
            </a:ln>
          </a:left>
          <a:right>
            <a:ln w="1270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6CBB8FF1-D9AA-43F3-AF6F-95CC898621D3}" styleName="">
    <a:tblBg/>
    <a:wholeTbl>
      <a:tcTxStyle b="off" i="off">
        <a:font>
          <a:latin typeface="Helvetica Neue"/>
          <a:ea typeface="Helvetica Neue"/>
          <a:cs typeface="Helvetica Neue"/>
        </a:font>
        <a:srgbClr val="595959"/>
      </a:tcTxStyle>
      <a:tcStyle>
        <a:tcBdr>
          <a:left>
            <a:ln w="3175" cap="flat">
              <a:solidFill>
                <a:srgbClr val="808080"/>
              </a:solidFill>
              <a:prstDash val="solid"/>
              <a:round/>
            </a:ln>
          </a:left>
          <a:right>
            <a:ln w="3175" cap="flat">
              <a:solidFill>
                <a:srgbClr val="808080"/>
              </a:solidFill>
              <a:prstDash val="solid"/>
              <a:round/>
            </a:ln>
          </a:right>
          <a:top>
            <a:ln w="3175" cap="flat">
              <a:solidFill>
                <a:srgbClr val="808080"/>
              </a:solidFill>
              <a:prstDash val="solid"/>
              <a:round/>
            </a:ln>
          </a:top>
          <a:bottom>
            <a:ln w="3175" cap="flat">
              <a:solidFill>
                <a:srgbClr val="808080"/>
              </a:solidFill>
              <a:prstDash val="solid"/>
              <a:round/>
            </a:ln>
          </a:bottom>
          <a:insideH>
            <a:ln w="3175" cap="flat">
              <a:solidFill>
                <a:srgbClr val="808080"/>
              </a:solidFill>
              <a:prstDash val="solid"/>
              <a:round/>
            </a:ln>
          </a:insideH>
          <a:insideV>
            <a:ln w="3175" cap="flat">
              <a:solidFill>
                <a:srgbClr val="808080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0F3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4762"/>
  </p:normalViewPr>
  <p:slideViewPr>
    <p:cSldViewPr snapToGrid="0" snapToObjects="1">
      <p:cViewPr varScale="1">
        <p:scale>
          <a:sx n="34" d="100"/>
          <a:sy n="34" d="100"/>
        </p:scale>
        <p:origin x="101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/ Outro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 |  date"/>
          <p:cNvSpPr>
            <a:spLocks noGrp="1"/>
          </p:cNvSpPr>
          <p:nvPr>
            <p:ph type="body" sz="quarter" idx="21"/>
          </p:nvPr>
        </p:nvSpPr>
        <p:spPr>
          <a:xfrm>
            <a:off x="1779916" y="11825466"/>
            <a:ext cx="20832353" cy="772320"/>
          </a:xfrm>
          <a:prstGeom prst="rect">
            <a:avLst/>
          </a:prstGeom>
        </p:spPr>
        <p:txBody>
          <a:bodyPr lIns="17859" tIns="17859" rIns="17859" bIns="17859" anchor="t">
            <a:sp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4800" b="0" cap="all" spc="479" baseline="31999">
                <a:solidFill>
                  <a:srgbClr val="344563"/>
                </a:solidFill>
                <a:latin typeface="+mn-lt"/>
                <a:ea typeface="+mn-ea"/>
                <a:cs typeface="+mn-cs"/>
                <a:sym typeface="SF Pro Display Bold"/>
              </a:defRPr>
            </a:lvl1pPr>
          </a:lstStyle>
          <a:p>
            <a:r>
              <a:t>title  |  date</a:t>
            </a:r>
          </a:p>
        </p:txBody>
      </p:sp>
      <p:sp>
        <p:nvSpPr>
          <p:cNvPr id="19" name="[Name]’s User Manual"/>
          <p:cNvSpPr>
            <a:spLocks noGrp="1"/>
          </p:cNvSpPr>
          <p:nvPr>
            <p:ph type="body" sz="quarter" idx="22"/>
          </p:nvPr>
        </p:nvSpPr>
        <p:spPr>
          <a:xfrm>
            <a:off x="1781750" y="5510559"/>
            <a:ext cx="20828683" cy="191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12000" b="0" spc="-119">
                <a:solidFill>
                  <a:schemeClr val="accent2">
                    <a:hueOff val="-77700"/>
                    <a:lumOff val="2357"/>
                  </a:schemeClr>
                </a:solidFill>
                <a:latin typeface="+mn-lt"/>
                <a:ea typeface="+mn-ea"/>
                <a:cs typeface="+mn-cs"/>
                <a:sym typeface="SF Pro Display Bold"/>
              </a:defRPr>
            </a:lvl1pPr>
          </a:lstStyle>
          <a:p>
            <a:r>
              <a:rPr dirty="0"/>
              <a:t>[Name]’s User Manual</a:t>
            </a:r>
          </a:p>
        </p:txBody>
      </p:sp>
      <p:sp>
        <p:nvSpPr>
          <p:cNvPr id="20" name="Subtitle"/>
          <p:cNvSpPr>
            <a:spLocks noGrp="1"/>
          </p:cNvSpPr>
          <p:nvPr>
            <p:ph type="body" sz="quarter" idx="23"/>
          </p:nvPr>
        </p:nvSpPr>
        <p:spPr>
          <a:xfrm>
            <a:off x="1781750" y="7367240"/>
            <a:ext cx="20828683" cy="8382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4800" b="0" spc="-48">
                <a:solidFill>
                  <a:srgbClr val="344563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t>Subtitle</a:t>
            </a:r>
          </a:p>
        </p:txBody>
      </p:sp>
      <p:sp>
        <p:nvSpPr>
          <p:cNvPr id="21" name="the_gentlewoman_gallery_005.jpg"/>
          <p:cNvSpPr>
            <a:spLocks noGrp="1"/>
          </p:cNvSpPr>
          <p:nvPr>
            <p:ph type="pic" sz="quarter" idx="24"/>
          </p:nvPr>
        </p:nvSpPr>
        <p:spPr>
          <a:xfrm>
            <a:off x="11422384" y="9806616"/>
            <a:ext cx="1547419" cy="19740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endParaRPr dirty="0"/>
          </a:p>
        </p:txBody>
      </p:sp>
      <p:sp>
        <p:nvSpPr>
          <p:cNvPr id="22" name="Company name / logo"/>
          <p:cNvSpPr txBox="1">
            <a:spLocks noGrp="1"/>
          </p:cNvSpPr>
          <p:nvPr>
            <p:ph type="body" sz="quarter" idx="25"/>
          </p:nvPr>
        </p:nvSpPr>
        <p:spPr>
          <a:xfrm>
            <a:off x="9398438" y="1562100"/>
            <a:ext cx="5595308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l" defTabSz="825500">
              <a:spcBef>
                <a:spcPts val="0"/>
              </a:spcBef>
              <a:buSzTx/>
              <a:buNone/>
              <a:defRPr sz="4800" b="0" spc="-48">
                <a:solidFill>
                  <a:srgbClr val="091E42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rPr dirty="0"/>
              <a:t>Company name / logo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ro / Outro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me  |  TITLE"/>
          <p:cNvSpPr>
            <a:spLocks noGrp="1"/>
          </p:cNvSpPr>
          <p:nvPr>
            <p:ph type="body" sz="quarter" idx="21"/>
          </p:nvPr>
        </p:nvSpPr>
        <p:spPr>
          <a:xfrm>
            <a:off x="1779916" y="11825466"/>
            <a:ext cx="20832353" cy="772320"/>
          </a:xfrm>
          <a:prstGeom prst="rect">
            <a:avLst/>
          </a:prstGeom>
        </p:spPr>
        <p:txBody>
          <a:bodyPr lIns="17859" tIns="17859" rIns="17859" bIns="17859" anchor="t">
            <a:sp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4800" b="0" cap="all" spc="479" baseline="31999">
                <a:solidFill>
                  <a:srgbClr val="344563"/>
                </a:solidFill>
                <a:latin typeface="+mn-lt"/>
                <a:ea typeface="+mn-ea"/>
                <a:cs typeface="+mn-cs"/>
                <a:sym typeface="SF Pro Display Bold"/>
              </a:defRPr>
            </a:lvl1pPr>
          </a:lstStyle>
          <a:p>
            <a:r>
              <a:t>Name  |  TITLE</a:t>
            </a:r>
          </a:p>
        </p:txBody>
      </p:sp>
      <p:sp>
        <p:nvSpPr>
          <p:cNvPr id="31" name="Thank you!"/>
          <p:cNvSpPr>
            <a:spLocks noGrp="1"/>
          </p:cNvSpPr>
          <p:nvPr>
            <p:ph type="body" sz="quarter" idx="22"/>
          </p:nvPr>
        </p:nvSpPr>
        <p:spPr>
          <a:xfrm>
            <a:off x="1781750" y="5510559"/>
            <a:ext cx="20828683" cy="191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12000" b="0" spc="-119">
                <a:solidFill>
                  <a:schemeClr val="accent2">
                    <a:hueOff val="-77700"/>
                    <a:lumOff val="2357"/>
                  </a:schemeClr>
                </a:solidFill>
                <a:latin typeface="+mn-lt"/>
                <a:ea typeface="+mn-ea"/>
                <a:cs typeface="+mn-cs"/>
                <a:sym typeface="SF Pro Display Bold"/>
              </a:defRPr>
            </a:lvl1pPr>
          </a:lstStyle>
          <a:p>
            <a:r>
              <a:t>Thank you!</a:t>
            </a:r>
          </a:p>
        </p:txBody>
      </p:sp>
      <p:sp>
        <p:nvSpPr>
          <p:cNvPr id="32" name="the_gentlewoman_gallery_005.jpg"/>
          <p:cNvSpPr>
            <a:spLocks noGrp="1"/>
          </p:cNvSpPr>
          <p:nvPr>
            <p:ph type="pic" sz="quarter" idx="23"/>
          </p:nvPr>
        </p:nvSpPr>
        <p:spPr>
          <a:xfrm>
            <a:off x="11422384" y="9806616"/>
            <a:ext cx="1547419" cy="19740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3" name="Company name / logo"/>
          <p:cNvSpPr txBox="1">
            <a:spLocks noGrp="1"/>
          </p:cNvSpPr>
          <p:nvPr>
            <p:ph type="body" sz="quarter" idx="24"/>
          </p:nvPr>
        </p:nvSpPr>
        <p:spPr>
          <a:xfrm>
            <a:off x="9398438" y="1562100"/>
            <a:ext cx="5595308" cy="838200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l" defTabSz="825500">
              <a:spcBef>
                <a:spcPts val="0"/>
              </a:spcBef>
              <a:buSzTx/>
              <a:buNone/>
              <a:defRPr sz="4800" b="0" spc="-48">
                <a:solidFill>
                  <a:srgbClr val="091E42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lvl1pPr>
          </a:lstStyle>
          <a:p>
            <a:r>
              <a:t>Company name / logo</a:t>
            </a:r>
          </a:p>
        </p:txBody>
      </p:sp>
      <p:sp>
        <p:nvSpPr>
          <p:cNvPr id="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_T50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ullet point…"/>
          <p:cNvSpPr>
            <a:spLocks noGrp="1"/>
          </p:cNvSpPr>
          <p:nvPr>
            <p:ph type="body" sz="quarter" idx="21"/>
          </p:nvPr>
        </p:nvSpPr>
        <p:spPr>
          <a:xfrm>
            <a:off x="1783672" y="4748412"/>
            <a:ext cx="10296946" cy="408041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>
              <a:defRPr b="1" i="0" baseline="0">
                <a:latin typeface="Segoe UI Semibold" panose="020B0502040204020203" pitchFamily="34" charset="0"/>
              </a:defRPr>
            </a:lvl1pPr>
          </a:lstStyle>
          <a:p>
            <a:pPr marL="444500" indent="-444500" algn="l">
              <a:lnSpc>
                <a:spcPct val="110000"/>
              </a:lnSpc>
              <a:spcBef>
                <a:spcPts val="4000"/>
              </a:spcBef>
              <a:defRPr sz="3600" b="0" spc="0">
                <a:solidFill>
                  <a:srgbClr val="071D43"/>
                </a:solidFill>
                <a:latin typeface="+mn-lt"/>
                <a:ea typeface="+mn-ea"/>
                <a:cs typeface="+mn-cs"/>
                <a:sym typeface="SF Pro Display Bold"/>
              </a:defRPr>
            </a:pPr>
            <a:r>
              <a:rPr dirty="0"/>
              <a:t>Bullet point</a:t>
            </a:r>
          </a:p>
          <a:p>
            <a:pPr marL="444500" indent="-444500" algn="l">
              <a:lnSpc>
                <a:spcPct val="110000"/>
              </a:lnSpc>
              <a:spcBef>
                <a:spcPts val="4000"/>
              </a:spcBef>
              <a:defRPr sz="3600" b="0" spc="0">
                <a:solidFill>
                  <a:srgbClr val="071D43"/>
                </a:solidFill>
                <a:latin typeface="+mn-lt"/>
                <a:ea typeface="+mn-ea"/>
                <a:cs typeface="+mn-cs"/>
                <a:sym typeface="SF Pro Display Bold"/>
              </a:defRPr>
            </a:pPr>
            <a:r>
              <a:rPr dirty="0"/>
              <a:t>Bullet point that is a bit longer</a:t>
            </a:r>
          </a:p>
          <a:p>
            <a:pPr marL="444500" indent="-444500" algn="l">
              <a:lnSpc>
                <a:spcPct val="110000"/>
              </a:lnSpc>
              <a:spcBef>
                <a:spcPts val="4000"/>
              </a:spcBef>
              <a:defRPr sz="3600" b="0" spc="0">
                <a:solidFill>
                  <a:srgbClr val="071D43"/>
                </a:solidFill>
                <a:latin typeface="+mn-lt"/>
                <a:ea typeface="+mn-ea"/>
                <a:cs typeface="+mn-cs"/>
                <a:sym typeface="SF Pro Display Bold"/>
              </a:defRPr>
            </a:pPr>
            <a:r>
              <a:rPr dirty="0"/>
              <a:t>Bullet point</a:t>
            </a:r>
          </a:p>
          <a:p>
            <a:pPr marL="444500" indent="-444500" algn="l">
              <a:lnSpc>
                <a:spcPct val="110000"/>
              </a:lnSpc>
              <a:spcBef>
                <a:spcPts val="4000"/>
              </a:spcBef>
              <a:defRPr sz="3600" b="0" spc="0">
                <a:solidFill>
                  <a:srgbClr val="071D43"/>
                </a:solidFill>
                <a:latin typeface="+mn-lt"/>
                <a:ea typeface="+mn-ea"/>
                <a:cs typeface="+mn-cs"/>
                <a:sym typeface="SF Pro Display Bold"/>
              </a:defRPr>
            </a:pPr>
            <a:r>
              <a:rPr dirty="0"/>
              <a:t>A longer bullet point</a:t>
            </a:r>
          </a:p>
        </p:txBody>
      </p:sp>
      <p:sp>
        <p:nvSpPr>
          <p:cNvPr id="42" name="Slide Headline"/>
          <p:cNvSpPr>
            <a:spLocks noGrp="1"/>
          </p:cNvSpPr>
          <p:nvPr>
            <p:ph type="body" sz="quarter" idx="22"/>
          </p:nvPr>
        </p:nvSpPr>
        <p:spPr>
          <a:xfrm>
            <a:off x="1784165" y="1014427"/>
            <a:ext cx="20561117" cy="110799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 defTabSz="825500">
              <a:lnSpc>
                <a:spcPct val="90000"/>
              </a:lnSpc>
              <a:spcBef>
                <a:spcPts val="2500"/>
              </a:spcBef>
              <a:buClr>
                <a:srgbClr val="58AEE1"/>
              </a:buClr>
              <a:buSzTx/>
              <a:buNone/>
              <a:defRPr sz="8000" b="1" i="0" spc="-79" baseline="0">
                <a:solidFill>
                  <a:srgbClr val="253858"/>
                </a:solidFill>
                <a:latin typeface="Segoe UI" panose="020B0502040204020203" pitchFamily="34" charset="0"/>
                <a:ea typeface="+mn-ea"/>
                <a:cs typeface="+mn-cs"/>
                <a:sym typeface="SF Pro Display Bold"/>
              </a:defRPr>
            </a:lvl1pPr>
          </a:lstStyle>
          <a:p>
            <a:r>
              <a:rPr dirty="0"/>
              <a:t>Slide Headline</a:t>
            </a:r>
          </a:p>
        </p:txBody>
      </p:sp>
      <p:sp>
        <p:nvSpPr>
          <p:cNvPr id="43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_N900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If you can’t explain it simply, you don’t understand it well enough."/>
          <p:cNvSpPr>
            <a:spLocks noGrp="1"/>
          </p:cNvSpPr>
          <p:nvPr>
            <p:ph type="body" sz="half" idx="21"/>
          </p:nvPr>
        </p:nvSpPr>
        <p:spPr>
          <a:xfrm>
            <a:off x="1680256" y="3047385"/>
            <a:ext cx="19341217" cy="564257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25500">
              <a:spcBef>
                <a:spcPts val="0"/>
              </a:spcBef>
              <a:buSzTx/>
              <a:buNone/>
              <a:defRPr sz="12000" b="1" i="0" spc="-119" baseline="0">
                <a:solidFill>
                  <a:srgbClr val="253858"/>
                </a:solidFill>
                <a:latin typeface="Segoe UI" panose="020B0502040204020203" pitchFamily="34" charset="0"/>
                <a:ea typeface="+mn-ea"/>
                <a:cs typeface="+mn-cs"/>
                <a:sym typeface="SF Pro Display Bold"/>
              </a:defRPr>
            </a:lvl1pPr>
          </a:lstStyle>
          <a:p>
            <a:r>
              <a:rPr dirty="0"/>
              <a:t>If you can’t explain it simply, you don’t understand it well enough.</a:t>
            </a:r>
          </a:p>
        </p:txBody>
      </p:sp>
      <p:sp>
        <p:nvSpPr>
          <p:cNvPr id="62" name="Albert Einstein"/>
          <p:cNvSpPr>
            <a:spLocks noGrp="1"/>
          </p:cNvSpPr>
          <p:nvPr>
            <p:ph type="body" sz="quarter" idx="22"/>
          </p:nvPr>
        </p:nvSpPr>
        <p:spPr>
          <a:xfrm>
            <a:off x="1701800" y="11807751"/>
            <a:ext cx="20828000" cy="8382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825500">
              <a:spcBef>
                <a:spcPts val="0"/>
              </a:spcBef>
              <a:buSzTx/>
              <a:buNone/>
              <a:defRPr sz="4800" b="1" i="0" cap="all" spc="144" baseline="0">
                <a:solidFill>
                  <a:srgbClr val="253858"/>
                </a:solidFill>
                <a:latin typeface="Segoe UI" panose="020B0502040204020203" pitchFamily="34" charset="0"/>
                <a:ea typeface="+mn-ea"/>
                <a:cs typeface="+mn-cs"/>
                <a:sym typeface="SF Pro Display Bold"/>
              </a:defRPr>
            </a:lvl1pPr>
          </a:lstStyle>
          <a:p>
            <a:r>
              <a:rPr dirty="0"/>
              <a:t>Albert Einstein</a:t>
            </a:r>
          </a:p>
        </p:txBody>
      </p:sp>
      <p:sp>
        <p:nvSpPr>
          <p:cNvPr id="63" name="Line"/>
          <p:cNvSpPr/>
          <p:nvPr/>
        </p:nvSpPr>
        <p:spPr>
          <a:xfrm>
            <a:off x="1775024" y="11261651"/>
            <a:ext cx="2541599" cy="1"/>
          </a:xfrm>
          <a:prstGeom prst="line">
            <a:avLst/>
          </a:prstGeom>
          <a:ln w="101600">
            <a:solidFill>
              <a:schemeClr val="accent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977900"/>
            <a:ext cx="1828800" cy="141931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1" marR="0" indent="-6173611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6740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7375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8010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8645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9280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9915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10550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11185769" marR="0" indent="-6105769" algn="ctr" defTabSz="5842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0000" b="1" i="0" u="none" strike="noStrike" cap="none" spc="-1500" baseline="0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[Name]’s User Manual"/>
          <p:cNvSpPr>
            <a:spLocks noGrp="1"/>
          </p:cNvSpPr>
          <p:nvPr>
            <p:ph type="body" idx="22"/>
          </p:nvPr>
        </p:nvSpPr>
        <p:spPr>
          <a:xfrm>
            <a:off x="1781750" y="5479008"/>
            <a:ext cx="20828683" cy="1949252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Glaucio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’s User Manual</a:t>
            </a:r>
          </a:p>
        </p:txBody>
      </p:sp>
      <p:sp>
        <p:nvSpPr>
          <p:cNvPr id="89" name="Optional Subtitle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Company name / logo"/>
          <p:cNvSpPr txBox="1">
            <a:spLocks noGrp="1"/>
          </p:cNvSpPr>
          <p:nvPr>
            <p:ph type="body" idx="25"/>
          </p:nvPr>
        </p:nvSpPr>
        <p:spPr>
          <a:xfrm>
            <a:off x="9398438" y="1562100"/>
            <a:ext cx="102657" cy="841256"/>
          </a:xfrm>
          <a:prstGeom prst="rect">
            <a:avLst/>
          </a:prstGeom>
        </p:spPr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Name  |  TITLE">
            <a:extLst>
              <a:ext uri="{FF2B5EF4-FFF2-40B4-BE49-F238E27FC236}">
                <a16:creationId xmlns:a16="http://schemas.microsoft.com/office/drawing/2014/main" id="{447123CB-22CE-5C90-C93A-4C0B31F8149D}"/>
              </a:ext>
            </a:extLst>
          </p:cNvPr>
          <p:cNvSpPr txBox="1">
            <a:spLocks/>
          </p:cNvSpPr>
          <p:nvPr/>
        </p:nvSpPr>
        <p:spPr>
          <a:xfrm>
            <a:off x="1779916" y="11989818"/>
            <a:ext cx="20832353" cy="52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7859" tIns="17859" rIns="17859" bIns="17859" anchor="t">
            <a:sp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479" baseline="31999">
                <a:solidFill>
                  <a:srgbClr val="253858"/>
                </a:solidFill>
                <a:uFillTx/>
                <a:latin typeface="+mn-lt"/>
                <a:ea typeface="+mn-ea"/>
                <a:cs typeface="+mn-cs"/>
                <a:sym typeface="SF Pro Display Bold"/>
              </a:defRPr>
            </a:lvl1pPr>
            <a:lvl2pPr marL="674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737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801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864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928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991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1055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1118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hangingPunct="1"/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Glaucio Oliveira  | Software Engineer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D3A2F7F0-9212-7099-4292-B4C653508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2384" y="10019938"/>
            <a:ext cx="1547416" cy="15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37" y="0"/>
                </a:moveTo>
                <a:cubicBezTo>
                  <a:pt x="4762" y="0"/>
                  <a:pt x="0" y="4762"/>
                  <a:pt x="0" y="10637"/>
                </a:cubicBezTo>
                <a:lnTo>
                  <a:pt x="0" y="10963"/>
                </a:lnTo>
                <a:cubicBezTo>
                  <a:pt x="0" y="16838"/>
                  <a:pt x="4762" y="21600"/>
                  <a:pt x="10637" y="21600"/>
                </a:cubicBezTo>
                <a:lnTo>
                  <a:pt x="10963" y="21600"/>
                </a:lnTo>
                <a:cubicBezTo>
                  <a:pt x="16838" y="21600"/>
                  <a:pt x="21600" y="16838"/>
                  <a:pt x="21600" y="10963"/>
                </a:cubicBezTo>
                <a:lnTo>
                  <a:pt x="21600" y="10637"/>
                </a:lnTo>
                <a:cubicBezTo>
                  <a:pt x="21600" y="4762"/>
                  <a:pt x="16838" y="0"/>
                  <a:pt x="10963" y="0"/>
                </a:cubicBezTo>
                <a:lnTo>
                  <a:pt x="10637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ther things to know about m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Other things to know about me</a:t>
            </a:r>
          </a:p>
        </p:txBody>
      </p:sp>
      <p:sp>
        <p:nvSpPr>
          <p:cNvPr id="137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9" name="Bullet point [Example: I use my intuition a lot to make decisions]…"/>
          <p:cNvSpPr/>
          <p:nvPr/>
        </p:nvSpPr>
        <p:spPr>
          <a:xfrm>
            <a:off x="1783672" y="3967128"/>
            <a:ext cx="17121548" cy="407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use more logic than my feelings to make a decision.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Honesty really matters to me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to keep things simple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solidFill>
                  <a:srgbClr val="7A869A"/>
                </a:solidFill>
                <a:latin typeface="Segoe UI Semibold" panose="020B0502040204020203" pitchFamily="34" charset="0"/>
                <a:ea typeface="SF Pro Display Light"/>
                <a:cs typeface="Segoe UI Semibold" panose="020B0502040204020203" pitchFamily="34" charset="0"/>
                <a:sym typeface="SF Pro Display Light"/>
              </a:rPr>
              <a:t>I can’t hide when I’m not motived about something</a:t>
            </a:r>
            <a:endParaRPr b="1"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29CAB-E12B-E21D-E614-039E9E4B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220" y="7467514"/>
            <a:ext cx="4840237" cy="60256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/>
          <p:nvPr/>
        </p:nvSpPr>
        <p:spPr>
          <a:xfrm>
            <a:off x="1775024" y="3820552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3" name="[ADD IMAGE / GIF HERE]"/>
          <p:cNvSpPr txBox="1"/>
          <p:nvPr/>
        </p:nvSpPr>
        <p:spPr>
          <a:xfrm>
            <a:off x="8828265" y="7002405"/>
            <a:ext cx="672747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sz="3700" spc="-37">
                <a:solidFill>
                  <a:srgbClr val="C1C7D0"/>
                </a:solidFill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r>
              <a:t>[ADD IMAGE / GIF HERE]</a:t>
            </a:r>
          </a:p>
        </p:txBody>
      </p:sp>
      <p:sp>
        <p:nvSpPr>
          <p:cNvPr id="14" name="If I were an animated gif/meme/animal/song, I would be...">
            <a:extLst>
              <a:ext uri="{FF2B5EF4-FFF2-40B4-BE49-F238E27FC236}">
                <a16:creationId xmlns:a16="http://schemas.microsoft.com/office/drawing/2014/main" id="{34F8FDBA-501A-4040-B312-2C383E301F5C}"/>
              </a:ext>
            </a:extLst>
          </p:cNvPr>
          <p:cNvSpPr txBox="1">
            <a:spLocks/>
          </p:cNvSpPr>
          <p:nvPr/>
        </p:nvSpPr>
        <p:spPr>
          <a:xfrm>
            <a:off x="1775024" y="1026825"/>
            <a:ext cx="20561117" cy="22159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0" marR="0" indent="0" algn="l" defTabSz="825500" latinLnBrk="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rgbClr val="58AEE1"/>
              </a:buClr>
              <a:buSzTx/>
              <a:buFontTx/>
              <a:buNone/>
              <a:tabLst/>
              <a:defRPr sz="8000" b="1" i="0" u="none" strike="noStrike" cap="none" spc="-79" baseline="0">
                <a:solidFill>
                  <a:srgbClr val="253858"/>
                </a:solidFill>
                <a:uFillTx/>
                <a:latin typeface="Segoe UI" panose="020B0502040204020203" pitchFamily="34" charset="0"/>
                <a:ea typeface="+mn-ea"/>
                <a:cs typeface="+mn-cs"/>
                <a:sym typeface="SF Pro Display Bold"/>
              </a:defRPr>
            </a:lvl1pPr>
            <a:lvl2pPr marL="674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737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801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864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928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991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10550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11185769" marR="0" indent="-6105769" algn="ctr" defTabSz="5842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0" b="1" i="0" u="none" strike="noStrike" cap="none" spc="-150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hangingPunct="1"/>
            <a:r>
              <a:rPr lang="en-US" dirty="0"/>
              <a:t>If I were an animated gif / meme / animal / song, I would be...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D8026-028D-A0EF-E7D2-61462D2B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265" y="4438702"/>
            <a:ext cx="7054834" cy="64482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he sum of the whole is greater than the sum of the parts."/>
          <p:cNvSpPr>
            <a:spLocks noGrp="1"/>
          </p:cNvSpPr>
          <p:nvPr>
            <p:ph type="body" idx="21"/>
          </p:nvPr>
        </p:nvSpPr>
        <p:spPr>
          <a:xfrm>
            <a:off x="1680256" y="3047385"/>
            <a:ext cx="17464845" cy="56425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 other success can compensate for failure in the home</a:t>
            </a:r>
            <a:r>
              <a:rPr dirty="0"/>
              <a:t>.</a:t>
            </a:r>
          </a:p>
        </p:txBody>
      </p:sp>
      <p:sp>
        <p:nvSpPr>
          <p:cNvPr id="146" name="My favorite saying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David O. McKay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t is good to have an end to journey toward, but it is the journey that matters in the end. [you can put a longer quote here]"/>
          <p:cNvSpPr>
            <a:spLocks noGrp="1"/>
          </p:cNvSpPr>
          <p:nvPr>
            <p:ph type="body" idx="21"/>
          </p:nvPr>
        </p:nvSpPr>
        <p:spPr>
          <a:xfrm>
            <a:off x="1680256" y="3047385"/>
            <a:ext cx="19341217" cy="27351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2500"/>
              </a:spcBef>
              <a:defRPr sz="8000" spc="-79"/>
            </a:pPr>
            <a:r>
              <a:rPr lang="en-US" dirty="0"/>
              <a:t>When You Become A Recognized Authority, Opportunities Chase You</a:t>
            </a:r>
            <a:r>
              <a:rPr dirty="0"/>
              <a:t>.</a:t>
            </a:r>
            <a:endParaRPr dirty="0">
              <a:solidFill>
                <a:srgbClr val="7A869A"/>
              </a:solidFill>
              <a:latin typeface="SF Pro Display Light"/>
              <a:ea typeface="SF Pro Display Light"/>
              <a:cs typeface="SF Pro Display Light"/>
              <a:sym typeface="SF Pro Display Light"/>
            </a:endParaRPr>
          </a:p>
        </p:txBody>
      </p:sp>
      <p:sp>
        <p:nvSpPr>
          <p:cNvPr id="149" name="Ursula le guin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John Sonmez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ame  |  TITLE"/>
          <p:cNvSpPr>
            <a:spLocks noGrp="1"/>
          </p:cNvSpPr>
          <p:nvPr>
            <p:ph type="body" idx="21"/>
          </p:nvPr>
        </p:nvSpPr>
        <p:spPr>
          <a:xfrm>
            <a:off x="1779916" y="11989818"/>
            <a:ext cx="20832353" cy="52850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53858"/>
                </a:solidFill>
              </a:defRPr>
            </a:lvl1pPr>
          </a:lstStyle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Glaucio Oliveira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|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Software Engineer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Thank you!"/>
          <p:cNvSpPr>
            <a:spLocks noGrp="1"/>
          </p:cNvSpPr>
          <p:nvPr>
            <p:ph type="body" idx="22"/>
          </p:nvPr>
        </p:nvSpPr>
        <p:spPr>
          <a:xfrm>
            <a:off x="1781750" y="5479008"/>
            <a:ext cx="20828683" cy="1949252"/>
          </a:xfrm>
          <a:prstGeom prst="rect">
            <a:avLst/>
          </a:prstGeom>
        </p:spPr>
        <p:txBody>
          <a:bodyPr/>
          <a:lstStyle/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156" name="Image"/>
          <p:cNvPicPr>
            <a:picLocks noGrp="1" noChangeAspect="1"/>
          </p:cNvPicPr>
          <p:nvPr>
            <p:ph type="pic" idx="2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2384" y="10019938"/>
            <a:ext cx="1547416" cy="1547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37" y="0"/>
                </a:moveTo>
                <a:cubicBezTo>
                  <a:pt x="4762" y="0"/>
                  <a:pt x="0" y="4762"/>
                  <a:pt x="0" y="10637"/>
                </a:cubicBezTo>
                <a:lnTo>
                  <a:pt x="0" y="10963"/>
                </a:lnTo>
                <a:cubicBezTo>
                  <a:pt x="0" y="16838"/>
                  <a:pt x="4762" y="21600"/>
                  <a:pt x="10637" y="21600"/>
                </a:cubicBezTo>
                <a:lnTo>
                  <a:pt x="10963" y="21600"/>
                </a:lnTo>
                <a:cubicBezTo>
                  <a:pt x="16838" y="21600"/>
                  <a:pt x="21600" y="16838"/>
                  <a:pt x="21600" y="10963"/>
                </a:cubicBezTo>
                <a:lnTo>
                  <a:pt x="21600" y="10637"/>
                </a:lnTo>
                <a:cubicBezTo>
                  <a:pt x="21600" y="4762"/>
                  <a:pt x="16838" y="0"/>
                  <a:pt x="10963" y="0"/>
                </a:cubicBezTo>
                <a:lnTo>
                  <a:pt x="10637" y="0"/>
                </a:lnTo>
                <a:close/>
              </a:path>
            </a:pathLst>
          </a:cu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ditions I like to work in"/>
          <p:cNvSpPr>
            <a:spLocks noGrp="1"/>
          </p:cNvSpPr>
          <p:nvPr>
            <p:ph type="body" idx="22"/>
          </p:nvPr>
        </p:nvSpPr>
        <p:spPr>
          <a:xfrm>
            <a:off x="1784165" y="1014427"/>
            <a:ext cx="20561117" cy="1107996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Conditions I like to work in</a:t>
            </a:r>
          </a:p>
        </p:txBody>
      </p:sp>
      <p:sp>
        <p:nvSpPr>
          <p:cNvPr id="94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6" name="Bullet point [Example: I like a quiet working environment. I find it hard to do work that requires my concentration if there is a lot of noise and distractions.]…"/>
          <p:cNvSpPr/>
          <p:nvPr/>
        </p:nvSpPr>
        <p:spPr>
          <a:xfrm>
            <a:off x="1775024" y="3958464"/>
            <a:ext cx="9122825" cy="599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a quiet working environment without distractions. In the silence is when I’m most creative.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to have a nice chair with a standing desk</a:t>
            </a:r>
            <a:br>
              <a:rPr dirty="0">
                <a:solidFill>
                  <a:srgbClr val="7A869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Don’t make me take my headphones off, if what you are going to say is not important.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BDAFB-70CB-1A06-FAC2-EF9E4A8F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286" y="3414393"/>
            <a:ext cx="7085679" cy="70856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mes / hours I like to work"/>
          <p:cNvSpPr>
            <a:spLocks noGrp="1"/>
          </p:cNvSpPr>
          <p:nvPr>
            <p:ph type="body" idx="22"/>
          </p:nvPr>
        </p:nvSpPr>
        <p:spPr>
          <a:xfrm>
            <a:off x="1784165" y="1014427"/>
            <a:ext cx="20561117" cy="1107996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Times / hours I like to work</a:t>
            </a:r>
          </a:p>
        </p:txBody>
      </p:sp>
      <p:sp>
        <p:nvSpPr>
          <p:cNvPr id="99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0" name="Bullet point [Example: I am trying to start my work day at 9:30 am so that I can have 2 hrs from 7-9 am in the mornings to do things like exercise and meditation etc.]…"/>
          <p:cNvSpPr/>
          <p:nvPr/>
        </p:nvSpPr>
        <p:spPr>
          <a:xfrm>
            <a:off x="1775024" y="3957485"/>
            <a:ext cx="9741633" cy="5484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to start my work as early as possible when I’m working from home because that is a time when there is no noise or distraction.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work best in the morning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don’t like to receive messages outside my working hours if it’s not something really important.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sp>
        <p:nvSpPr>
          <p:cNvPr id="101" name="Bullet point [Example: My calendar is open and accessible so everyone can see my availability. I don't mind people booking things in my calendar if I am free]"/>
          <p:cNvSpPr txBox="1"/>
          <p:nvPr/>
        </p:nvSpPr>
        <p:spPr>
          <a:xfrm>
            <a:off x="13135900" y="3957485"/>
            <a:ext cx="9475381" cy="18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I’m open and willing to help anyone as long as we have some previously scheduled appointment on my calendar.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76C47-0F2B-E6AB-CFBB-D3804CA1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527" y="6019730"/>
            <a:ext cx="4961685" cy="5973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est ways to communicate with m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Best ways to communicate with me</a:t>
            </a:r>
          </a:p>
        </p:txBody>
      </p:sp>
      <p:sp>
        <p:nvSpPr>
          <p:cNvPr id="105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More bullets if you need them…"/>
          <p:cNvSpPr/>
          <p:nvPr/>
        </p:nvSpPr>
        <p:spPr>
          <a:xfrm>
            <a:off x="12292481" y="3963657"/>
            <a:ext cx="10010735" cy="253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usually check my emails at morning, after returning from lunch, and at the end of the day. I usually give response to emails within 24 hours at the latest.</a:t>
            </a:r>
            <a:endParaRPr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07" name="[OPTIONAL IMAGE / GIF HERE]"/>
          <p:cNvSpPr txBox="1"/>
          <p:nvPr/>
        </p:nvSpPr>
        <p:spPr>
          <a:xfrm>
            <a:off x="14530471" y="9536162"/>
            <a:ext cx="672747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ctr">
              <a:defRPr sz="3700" spc="-37">
                <a:solidFill>
                  <a:srgbClr val="C1C7D0"/>
                </a:solidFill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r>
              <a:t>[OPTIONAL IMAGE / GIF HERE]</a:t>
            </a:r>
          </a:p>
        </p:txBody>
      </p:sp>
      <p:sp>
        <p:nvSpPr>
          <p:cNvPr id="108" name="Bullet point [Example: Chat is the quickest way to get a response from me. I check some rooms every day (my team and project rooms) and others once a week (like the general design and interest rooms)]…"/>
          <p:cNvSpPr/>
          <p:nvPr/>
        </p:nvSpPr>
        <p:spPr>
          <a:xfrm>
            <a:off x="1783672" y="3963657"/>
            <a:ext cx="10010734" cy="487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Chat is the best way if you want to get a response from me. I’m usually quick at responding chat questions.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499" indent="-444499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Make sure you give all the details needed when sending me a chat request. So I’ll be able to provide a concise response.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9A960-C45C-5A48-8C49-3A9675D7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248" y="7357661"/>
            <a:ext cx="7493934" cy="44749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Ways I like to receive feedback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I best </a:t>
            </a:r>
            <a:r>
              <a:rPr dirty="0"/>
              <a:t>receive feedback</a:t>
            </a:r>
          </a:p>
        </p:txBody>
      </p:sp>
      <p:sp>
        <p:nvSpPr>
          <p:cNvPr id="111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3" name="Bullet point [Example: I'd rather have difficult conversations than things be unspoken or inauthentic, so just be straight with me]…"/>
          <p:cNvSpPr/>
          <p:nvPr/>
        </p:nvSpPr>
        <p:spPr>
          <a:xfrm>
            <a:off x="1783672" y="3957974"/>
            <a:ext cx="12458108" cy="599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prefer to hear the truth when I’m doing something wrong, even if it my hurt my feelings / ego.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receiving feedback in person or through video conference sharing the video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like to receive feedback on things I need to change / improve and also on things I’m doing good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AC142-8B17-257E-D8C0-6CA849C8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644" y="3957974"/>
            <a:ext cx="7048500" cy="537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hings I need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Things I need</a:t>
            </a:r>
          </a:p>
        </p:txBody>
      </p:sp>
      <p:sp>
        <p:nvSpPr>
          <p:cNvPr id="117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9" name="Bullet point [Example: I love ideas sessions with people, where we can freely think about what is possible without the if's and but’s]…"/>
          <p:cNvSpPr/>
          <p:nvPr/>
        </p:nvSpPr>
        <p:spPr>
          <a:xfrm>
            <a:off x="1783671" y="3962881"/>
            <a:ext cx="19743917" cy="3559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need time alone usually in the morning to plan for my day and to ponder about how I’m conducting my life.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need challenges to keep myself motivated in the programming field or life in general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love to learn new things, this keeps my mind active and willing to learn more and more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E4DE5-47AD-89E3-62AC-F7B415F6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79" y="8266202"/>
            <a:ext cx="6591300" cy="4733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How I learn best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 learn best</a:t>
            </a:r>
          </a:p>
        </p:txBody>
      </p:sp>
      <p:sp>
        <p:nvSpPr>
          <p:cNvPr id="122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Bullet point [Example: Before starting off something, I like to have as much upfront details or context that I can read to get familiar. Although visuals help, I love having things explained to me in detail]…"/>
          <p:cNvSpPr/>
          <p:nvPr/>
        </p:nvSpPr>
        <p:spPr>
          <a:xfrm>
            <a:off x="1775024" y="3631337"/>
            <a:ext cx="19835357" cy="3559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love to learn things by reading a reliable book and what others say about it usually on Reddit.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The best way for me to fix something on my mind is by doing it. Sometimes I prefer to experiment and if it entices me, I try to read more about it.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 need to be in a quiet environment to grasp what I need to learn, without any distractions.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0D4C-C2AC-F330-6828-5117173F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152" y="8668970"/>
            <a:ext cx="8094482" cy="43619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hings I struggle with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Things I struggle with</a:t>
            </a:r>
          </a:p>
        </p:txBody>
      </p:sp>
      <p:sp>
        <p:nvSpPr>
          <p:cNvPr id="127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9" name="Bullet point [Example: I'm an introvert, so working &quot;in the open&quot; is something I have to work hard at]…"/>
          <p:cNvSpPr/>
          <p:nvPr/>
        </p:nvSpPr>
        <p:spPr>
          <a:xfrm>
            <a:off x="1775024" y="3586305"/>
            <a:ext cx="22199734" cy="477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When there is a lot of dialogue without objectivity. That takes all my energy away.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Sometimes I can't explain my point of view clearly, and I have to draw or show an example.</a:t>
            </a:r>
            <a:br>
              <a:rPr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can't stay motivated in a job when I don't see any kind of growth in the activities I perform or when I'm working on something poorly done and outdated.</a:t>
            </a:r>
            <a:endParaRPr dirty="0">
              <a:solidFill>
                <a:srgbClr val="7A869A"/>
              </a:solidFill>
              <a:latin typeface="Segoe UI" panose="020B0502040204020203" pitchFamily="34" charset="0"/>
              <a:ea typeface="SF Pro Display Light"/>
              <a:cs typeface="Segoe UI" panose="020B0502040204020203" pitchFamily="34" charset="0"/>
              <a:sym typeface="SF Pro Display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79A99-5EDF-3C6D-8E1B-954C7A06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405" y="8676656"/>
            <a:ext cx="6862353" cy="47774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ings I love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Things I love</a:t>
            </a:r>
          </a:p>
        </p:txBody>
      </p:sp>
      <p:sp>
        <p:nvSpPr>
          <p:cNvPr id="132" name="Line"/>
          <p:cNvSpPr/>
          <p:nvPr/>
        </p:nvSpPr>
        <p:spPr>
          <a:xfrm>
            <a:off x="1775024" y="2811371"/>
            <a:ext cx="2541599" cy="1"/>
          </a:xfrm>
          <a:prstGeom prst="line">
            <a:avLst/>
          </a:prstGeom>
          <a:ln w="101600">
            <a:solidFill>
              <a:schemeClr val="accent2">
                <a:hueOff val="-77700"/>
                <a:lumOff val="23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Bullet point [Example: I like hearing what others are working on and connecting up the dots of what we are doing]…"/>
          <p:cNvSpPr/>
          <p:nvPr/>
        </p:nvSpPr>
        <p:spPr>
          <a:xfrm>
            <a:off x="1775024" y="3946295"/>
            <a:ext cx="21739268" cy="468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love passing on knowledge to new people on the team. 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I love to play with new technologies and think about the new possibilities that they provide in my career and life in general.</a:t>
            </a: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 like to give everyone at a meeting or event a chance to participate.</a:t>
            </a:r>
            <a:endParaRPr lang="pt-BR" b="1" dirty="0">
              <a:solidFill>
                <a:srgbClr val="7A869A"/>
              </a:solidFill>
              <a:latin typeface="Segoe UI" panose="020B0502040204020203" pitchFamily="34" charset="0"/>
              <a:cs typeface="Segoe UI" panose="020B0502040204020203" pitchFamily="34" charset="0"/>
              <a:sym typeface="SF Pro Display Light"/>
            </a:endParaRPr>
          </a:p>
          <a:p>
            <a:pPr marL="444500" indent="-444500" defTabSz="584200">
              <a:lnSpc>
                <a:spcPct val="110000"/>
              </a:lnSpc>
              <a:spcBef>
                <a:spcPts val="4000"/>
              </a:spcBef>
              <a:buSzPct val="75000"/>
              <a:buChar char="•"/>
              <a:defRPr sz="3600" spc="-107">
                <a:solidFill>
                  <a:srgbClr val="253858"/>
                </a:solid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8E779-7C22-41AE-2E03-81680815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0" y="8628601"/>
            <a:ext cx="5238750" cy="48302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91E42"/>
      </a:dk1>
      <a:lt1>
        <a:srgbClr val="423F39"/>
      </a:lt1>
      <a:dk2>
        <a:srgbClr val="253858"/>
      </a:dk2>
      <a:lt2>
        <a:srgbClr val="C1C7D0"/>
      </a:lt2>
      <a:accent1>
        <a:srgbClr val="0065FF"/>
      </a:accent1>
      <a:accent2>
        <a:srgbClr val="00B8D9"/>
      </a:accent2>
      <a:accent3>
        <a:srgbClr val="FFAB00"/>
      </a:accent3>
      <a:accent4>
        <a:srgbClr val="36B37E"/>
      </a:accent4>
      <a:accent5>
        <a:srgbClr val="FF5630"/>
      </a:accent5>
      <a:accent6>
        <a:srgbClr val="6554C0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F Pro Display Bold"/>
        <a:ea typeface="SF Pro Display Bold"/>
        <a:cs typeface="SF Pro Display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85888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-36" normalizeH="0" baseline="0">
            <a:ln>
              <a:noFill/>
            </a:ln>
            <a:solidFill>
              <a:srgbClr val="091E42"/>
            </a:solidFill>
            <a:effectLst/>
            <a:uFillTx/>
            <a:latin typeface="SF Pro Display Regular"/>
            <a:ea typeface="SF Pro Display Regular"/>
            <a:cs typeface="SF Pro Display Regular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-48" normalizeH="0" baseline="0">
            <a:ln>
              <a:noFill/>
            </a:ln>
            <a:solidFill>
              <a:srgbClr val="091E4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3858"/>
      </a:dk2>
      <a:lt2>
        <a:srgbClr val="C1C7D0"/>
      </a:lt2>
      <a:accent1>
        <a:srgbClr val="0065FF"/>
      </a:accent1>
      <a:accent2>
        <a:srgbClr val="00B8D9"/>
      </a:accent2>
      <a:accent3>
        <a:srgbClr val="FFAB00"/>
      </a:accent3>
      <a:accent4>
        <a:srgbClr val="36B37E"/>
      </a:accent4>
      <a:accent5>
        <a:srgbClr val="FF5630"/>
      </a:accent5>
      <a:accent6>
        <a:srgbClr val="6554C0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F Pro Display Bold"/>
        <a:ea typeface="SF Pro Display Bold"/>
        <a:cs typeface="SF Pro Display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85888D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-36" normalizeH="0" baseline="0">
            <a:ln>
              <a:noFill/>
            </a:ln>
            <a:solidFill>
              <a:srgbClr val="091E42"/>
            </a:solidFill>
            <a:effectLst/>
            <a:uFillTx/>
            <a:latin typeface="SF Pro Display Regular"/>
            <a:ea typeface="SF Pro Display Regular"/>
            <a:cs typeface="SF Pro Display Regular"/>
            <a:sym typeface="SF Pro Display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-48" normalizeH="0" baseline="0">
            <a:ln>
              <a:noFill/>
            </a:ln>
            <a:solidFill>
              <a:srgbClr val="091E4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667</Words>
  <Application>Microsoft Office PowerPoint</Application>
  <PresentationFormat>Custom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Helvetica</vt:lpstr>
      <vt:lpstr>Helvetica Light</vt:lpstr>
      <vt:lpstr>Helvetica Neue</vt:lpstr>
      <vt:lpstr>Segoe UI</vt:lpstr>
      <vt:lpstr>Segoe UI Semibold</vt:lpstr>
      <vt:lpstr>SF Pro Display Light</vt:lpstr>
      <vt:lpstr>SF Pro Display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Gláucio Oliveira</cp:lastModifiedBy>
  <cp:revision>38</cp:revision>
  <dcterms:modified xsi:type="dcterms:W3CDTF">2024-10-06T04:50:19Z</dcterms:modified>
</cp:coreProperties>
</file>