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lacial Indifference" panose="00000500000000000000" pitchFamily="50" charset="0"/>
      <p:regular r:id="rId7"/>
      <p:bold r:id="rId8"/>
    </p:embeddedFont>
    <p:embeddedFont>
      <p:font typeface="Public Sans" panose="00000800000000000000" pitchFamily="50" charset="0"/>
      <p:regular r:id="rId9"/>
      <p:bold r:id="rId10"/>
    </p:embeddedFont>
    <p:embeddedFont>
      <p:font typeface="Public San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4:06:1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1942 719 24575,'-514'688'0,"438"-585"0,-5-3 0,-95 89 0,158-171 0,-2-1 0,0-1 0,-1-1 0,0 0 0,-1-2 0,-1 0 0,-27 10 0,34-18 0,1 0 0,-1-1 0,0-1 0,1-1 0,-1 0 0,0-1 0,0-1 0,-1 0 0,1-1 0,0-1 0,1 0 0,-21-6 0,4-2 0,1-1 0,0-1 0,0-2 0,2-1 0,0-1 0,1-2 0,-45-35 0,21 8 0,2-2 0,-74-91 0,105 114 0,1-1 0,1 0 0,2-2 0,0 0 0,2-1 0,1 0 0,1-1 0,1 0 0,-7-36 0,10 24 0,2 1 0,2-1 0,1-1 0,2 1 0,2 0 0,9-52 0,-7 71 0,1 0 0,1 0 0,0 0 0,2 1 0,0 0 0,2 1 0,0-1 0,1 2 0,1 0 0,1 0 0,1 1 0,0 1 0,2 0 0,0 1 0,0 0 0,1 2 0,1 0 0,1 1 0,0 1 0,0 0 0,1 2 0,22-9 0,-1 4 0,1 2 0,1 2 0,0 2 0,1 2 0,-1 1 0,1 3 0,0 1 0,71 7 0,-89-2 0,1 2 0,-1 1 0,0 1 0,-1 1 0,0 1 0,0 1 0,0 2 0,-2 0 0,1 2 0,-2 0 0,0 1 0,-1 2 0,0 0 0,-1 1 0,26 32 0,-39-41 0,0-1 0,0 0 0,0 0 0,1 0 0,1-1 0,-1 0 0,1-1 0,0 0 0,1-1 0,-1 1 0,1-2 0,0 1 0,0-2 0,0 1 0,1-1 0,0-1 0,-1 0 0,13 1 0,39 2 0,0-4 0,1-2 0,82-12 0,183-46 0,-141 23 0,-143 28 0,-5 2 0,62-18 0,-89 20 0,1-1 0,0-1 0,-1 0 0,0 0 0,0-1 0,-1-1 0,0 0 0,15-14 0,-13 9 0,0-1 0,-1 0 0,-1 0 0,-1-1 0,0 0 0,0-1 0,-2 0 0,0-1 0,10-30 0,-6 9 0,-1 0 0,-2-1 0,-2 1 0,4-76 0,-11 110 0,0 0 0,0 0 0,-1 0 0,0 0 0,1 0 0,-1 0 0,-1 0 0,1 0 0,-1 1 0,1-1 0,-1 0 0,0 1 0,0-1 0,-1 1 0,1 0 0,-1 0 0,0 0 0,1 0 0,-1 0 0,-1 1 0,1-1 0,0 1 0,-1 0 0,1 0 0,-1 0 0,1 0 0,-1 1 0,0-1 0,-6-1 0,-8-1 0,1 1 0,0 1 0,-1 0 0,1 1 0,-1 1 0,-19 2 0,1 2 2,0 1-1,0 2 0,0 2 0,1 1 1,0 2-1,-61 30 0,-190 126-138,279-164 128,-108 74-140,3 4 1,-187 181-1,218-179 89,3 3 0,5 3 0,-109 176 0,161-231 60,2 2 0,-29 76 0,42-96 0,1 1 0,1-1 0,1 1 0,0 0 0,2 1 0,0-1 0,0 0 0,5 30 0,-3-42 12,0 0 0,1 0 0,-1 0 0,2-1 0,-1 1 0,0 0 0,1-1 0,0 0-1,1 0 1,-1 0 0,1 0 0,0 0 0,0-1 0,0 1 0,1-1 0,0 0 0,-1-1 0,1 1 0,1-1 0,-1 0 0,0 0 0,1 0 0,0-1 0,-1 0-1,1 0 1,0-1 0,10 2 0,16 2 79,1-1 0,-1-2-1,1-1 1,34-4-1,-18 1-54,716-29-36,-528 9 0,279-63 0,-437 66 0,-1-3 0,132-58 0,-158 56 0,-2-3 0,0-2 0,-2-2 0,72-60 0,329-361 0,-400 399 0,-44 47 0,9-10 0,1 2 0,0-1 0,22-15 0,-33 27 0,0 0 0,0 1 0,0 0 0,0-1 0,0 1 0,1 1 0,-1-1 0,0 1 0,1 0 0,0 0 0,-1 0 0,1 0 0,-1 1 0,1 0 0,0 0 0,-1 0 0,1 1 0,0-1 0,-1 1 0,7 2 0,-9-2 0,0-1 0,0 1 0,0 0 0,0 0 0,0 0 0,0 0 0,0 1 0,0-1 0,-1 0 0,1 1 0,0-1 0,1 4 0,-2-4 0,-1-1 0,1 1 0,-1 0 0,1 0 0,-1 0 0,0 0 0,0 0 0,1 0 0,-1 0 0,0 0 0,0 0 0,0-1 0,0 1 0,0 0 0,0 0 0,-1 0 0,1 0 0,0 0 0,0 0 0,-1 0 0,0 1 0,-1 2 0,-1-1 0,1 1 0,-1-1 0,0 0 0,-1 0 0,1 0 0,0-1 0,-1 1 0,1-1 0,-1 0 0,0 0 0,0 0 0,0 0 0,-4 1 0,-27 9 0,-1-1 0,0-2 0,-54 6 0,-119 2 0,142-13 0,-500 12 0,533-17 0,1 0 0,-1-3 0,0 0 0,1-2 0,0-2 0,-40-14 0,61 17 0,7 3 0,-1 0 0,1 0 0,-1 0 0,1 0 0,-1 1 0,-10-1 0,14 2 0,1 0 0,-1 0 0,1 1 0,-1-1 0,1 0 0,0 1 0,-1-1 0,1 1 0,-1-1 0,1 1 0,0 0 0,0 0 0,-1 0 0,1-1 0,0 1 0,0 0 0,0 0 0,0 1 0,0-1 0,0 0 0,0 0 0,1 0 0,-1 1 0,0-1 0,0 0 0,1 1 0,-1-1 0,1 0 0,0 1 0,-1-1 0,1 1 0,0-1 0,0 3 0,-2 12 0,1 0 0,1 0 0,1 1 0,0-1 0,1 0 0,1-1 0,1 1 0,0 0 0,0-1 0,2 0 0,0 0 0,10 18 0,-2-6 0,2-2 0,0 1 0,2-2 0,0 0 0,44 41 0,-30-38 0,2-1 0,1-2 0,0-2 0,2-1 0,1-2 0,0-1 0,1-3 0,1 0 0,1-3 0,47 9 0,3-5 0,1-4 0,0-4 0,148-5 0,-197-5 0,0-2 0,0-3 0,0 0 0,-1-3 0,0-2 0,-1-1 0,-1-2 0,0-2 0,-1-2 0,51-32 0,-4-5-108,26-16-521,123-59 1,-175 103-6198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pt/image/3187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8827F80D-695A-D5A6-1699-D62CF5D1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0637877" cy="7556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>
            <a:off x="2926517" y="6673850"/>
            <a:ext cx="4683194" cy="0"/>
          </a:xfrm>
          <a:prstGeom prst="line">
            <a:avLst/>
          </a:prstGeom>
          <a:ln w="19050" cap="flat">
            <a:solidFill>
              <a:srgbClr val="1D35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865111" y="6677200"/>
            <a:ext cx="4963177" cy="28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8"/>
              </a:lnSpc>
            </a:pPr>
            <a:r>
              <a:rPr lang="en-US" sz="1917" dirty="0" err="1">
                <a:solidFill>
                  <a:srgbClr val="5B2E09"/>
                </a:solidFill>
                <a:latin typeface="Public Sans"/>
                <a:ea typeface="Public Sans"/>
                <a:cs typeface="Public Sans"/>
                <a:sym typeface="Public Sans"/>
              </a:rPr>
              <a:t>Emperesa</a:t>
            </a:r>
            <a:r>
              <a:rPr lang="en-US" sz="1917" dirty="0">
                <a:solidFill>
                  <a:srgbClr val="5B2E09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917" dirty="0" err="1">
                <a:solidFill>
                  <a:srgbClr val="5B2E09"/>
                </a:solidFill>
                <a:latin typeface="Public Sans"/>
                <a:ea typeface="Public Sans"/>
                <a:cs typeface="Public Sans"/>
                <a:sym typeface="Public Sans"/>
              </a:rPr>
              <a:t>Certificadora</a:t>
            </a:r>
            <a:endParaRPr lang="en-US" sz="1917" dirty="0">
              <a:solidFill>
                <a:srgbClr val="5B2E09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933" y="3260576"/>
            <a:ext cx="10523180" cy="837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 dirty="0">
                <a:solidFill>
                  <a:srgbClr val="5B2E0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NOME COMPLETO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53223" y="2602788"/>
            <a:ext cx="6896601" cy="44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3"/>
              </a:lnSpc>
              <a:spcBef>
                <a:spcPct val="0"/>
              </a:spcBef>
            </a:pPr>
            <a:r>
              <a:rPr lang="en-US" sz="2502">
                <a:solidFill>
                  <a:srgbClr val="173774"/>
                </a:solidFill>
                <a:latin typeface="Public Sans"/>
                <a:ea typeface="Public Sans"/>
                <a:cs typeface="Public Sans"/>
                <a:sym typeface="Public Sans"/>
              </a:rPr>
              <a:t>Orgulhosamente certificamos que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524" y="4326741"/>
            <a:ext cx="1069200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03"/>
              </a:lnSpc>
              <a:spcBef>
                <a:spcPct val="0"/>
              </a:spcBef>
            </a:pPr>
            <a:r>
              <a:rPr lang="en-US" sz="2502">
                <a:solidFill>
                  <a:srgbClr val="173774"/>
                </a:solidFill>
                <a:latin typeface="Public Sans"/>
                <a:ea typeface="Public Sans"/>
                <a:cs typeface="Public Sans"/>
                <a:sym typeface="Public Sans"/>
              </a:rPr>
              <a:t>CURSO E DURAÇÃO</a:t>
            </a:r>
            <a:endParaRPr lang="en-US" sz="2502" dirty="0">
              <a:solidFill>
                <a:srgbClr val="17377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81313" y="5166063"/>
            <a:ext cx="6609240" cy="375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1"/>
              </a:lnSpc>
              <a:spcBef>
                <a:spcPct val="0"/>
              </a:spcBef>
            </a:pPr>
            <a:r>
              <a:rPr lang="en-US" sz="2293" dirty="0">
                <a:solidFill>
                  <a:srgbClr val="17377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LOCAL E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8FDB496E-F251-977B-11BC-62FFECC7D998}"/>
                  </a:ext>
                </a:extLst>
              </p14:cNvPr>
              <p14:cNvContentPartPr/>
              <p14:nvPr/>
            </p14:nvContentPartPr>
            <p14:xfrm>
              <a:off x="4001305" y="6013219"/>
              <a:ext cx="1733040" cy="70272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8FDB496E-F251-977B-11BC-62FFECC7D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2305" y="6004579"/>
                <a:ext cx="1750680" cy="72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Public Sans</vt:lpstr>
      <vt:lpstr>Arial</vt:lpstr>
      <vt:lpstr>Public Sans Bold</vt:lpstr>
      <vt:lpstr>Calibri</vt:lpstr>
      <vt:lpstr>Glacial Indifference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</dc:title>
  <dc:creator>Glaucio Silva</dc:creator>
  <cp:lastModifiedBy>Glaucio Silva</cp:lastModifiedBy>
  <cp:revision>3</cp:revision>
  <dcterms:created xsi:type="dcterms:W3CDTF">2006-08-16T00:00:00Z</dcterms:created>
  <dcterms:modified xsi:type="dcterms:W3CDTF">2024-08-03T14:08:01Z</dcterms:modified>
  <dc:identifier>DAGH-pM-M60</dc:identifier>
</cp:coreProperties>
</file>