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56d57429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56d57429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56d57429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56d57429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5b26bf1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5b26bf1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5b26bf1e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5b26bf1e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Wrangling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Limpeza e estruturação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rafaelfvcs@gmail.com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Limpeza e estruturação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Big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IoT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Entenda bem os dados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Saber o objetivo;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Entra lixo sai lixo;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Transformar os dados em estruturas: listas, tuplas, dicionários, vetores, matrizes;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Salvar em arquivos;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Separar em diretórios.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Arquivos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Pandas para análise de dados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tipos de arquivos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.txt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.csv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.xlsx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