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4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739C4-91D1-4FBF-BCD0-0EA583100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19C347-D07E-4B60-8C6F-C8C145E2A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F9C1D8-35D5-4A27-924C-FC2DDB65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30C5-41CB-4343-807F-2318BE79442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94F196-38D6-48E1-8E36-58022786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2A5BD1-162D-4CB4-B126-197C9909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67AC-02C7-449A-9679-7A898C464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5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BB3B-078C-4090-A202-4FE598A5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6B28E5-3C8C-4657-8606-F82B7DE16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FD021F-9F5D-4768-895B-4CFCAE73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30C5-41CB-4343-807F-2318BE79442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91C17-42B1-4CF6-9B05-003CDCD3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0BB9F6-D643-4325-9E52-06443C07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67AC-02C7-449A-9679-7A898C464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27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B42376-A073-4BFE-A3A7-C7CFDAD64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78A06F-60FD-4E07-B785-9975170BE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21317-0ABF-4DCA-BD3A-7204FD30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30C5-41CB-4343-807F-2318BE79442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FCB230-8E88-49F4-854C-621080DF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C978D-961D-4B40-93E8-8AC82C9F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67AC-02C7-449A-9679-7A898C464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74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E7A74-7F09-4660-94B6-5891B4D1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444BE-46CA-46A5-8AF7-0B11CBFC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8AF181-F696-4B36-80EE-27193D1F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30C5-41CB-4343-807F-2318BE79442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A90B6-D170-4C41-80F6-36CAF85D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9AE76-8A7F-4E00-9E10-79B4BEE5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67AC-02C7-449A-9679-7A898C464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45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940CD-EFB0-46AB-AD5F-57E7EA5B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1DF45-AC41-47C8-9F9C-CC4CA7AA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2D57ED-FC39-44DF-B2FE-80CC8CCA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30C5-41CB-4343-807F-2318BE79442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0F7BC4-845B-48A0-AE79-7549161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003CF0-C546-4572-8279-5004BC79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67AC-02C7-449A-9679-7A898C464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26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3718F-7B26-456B-966C-4FE09F30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7AAFA-C1BE-4B95-A3C8-CABAA4FA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90806E-CC15-4AED-9F5A-8FB9AABCD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53D968-8BD5-44E9-BF94-45D54808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30C5-41CB-4343-807F-2318BE79442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CF53B5-957E-45B1-8364-383AED74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DE45F1-631B-42ED-BF04-D5415111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67AC-02C7-449A-9679-7A898C464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23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8A65B-B5D0-418E-B189-6BE0BD5A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F1C4F6-975A-4AAD-A8E5-4883639C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77753F-B0AA-44D2-80B1-7E5302B18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3BAE2C-09AB-4705-9455-51BF12BDA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4806F3-5546-4F44-ADEE-29FD4E08D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6AF514-0AB5-47CA-851A-605F9B7D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30C5-41CB-4343-807F-2318BE79442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ED186C-69B8-4946-9856-88634D1E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325808-5D42-49EA-B799-81D1EA35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67AC-02C7-449A-9679-7A898C464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78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0266F-08DC-41AD-9F77-96848FC7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69631A-D1D2-4840-B911-1C8294F1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30C5-41CB-4343-807F-2318BE79442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18981F-D0B5-4B0D-8C58-A591E6A2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CEDC67-14CD-47A7-8CF9-201CEB83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67AC-02C7-449A-9679-7A898C464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3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94FAEA-385F-41D6-A3F6-22E9E39E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30C5-41CB-4343-807F-2318BE79442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9D6256-B687-4299-BA23-BEFD711D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A8F1E7-8F10-44D1-89E2-6C8407B1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67AC-02C7-449A-9679-7A898C464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29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8C707-268E-49DE-A219-3C915304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5F4A4-87C7-4FAA-A9E6-83BCE8E0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58A1BA-F731-4524-A241-482B6521F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F27F2D-0795-4BD6-9D33-270DCFCF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30C5-41CB-4343-807F-2318BE79442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060B53-A79C-4421-AE2F-AE75ECAA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DD4FA2-84DC-4D89-92EE-0AEC0F90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67AC-02C7-449A-9679-7A898C464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28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F469B-EFC8-4144-88E2-DBD4ED46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24BCF7-E22F-4D8C-9BFF-F9063F02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C8AB48-0C6E-4EDD-92FA-94C527CF9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2CB5E2-B3A7-4C6D-9790-CB29E88A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30C5-41CB-4343-807F-2318BE79442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BF2A90-702A-4E5B-8F2D-E8842C96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C0E13A-A0D7-4A68-BF22-D1FF441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67AC-02C7-449A-9679-7A898C464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17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7EBF74-A96D-4994-B74A-F5DCE4D8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EA19CE-ABF6-41A8-9255-A6298A84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952F9E-2D49-4059-A3A9-EF0F8637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30C5-41CB-4343-807F-2318BE79442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AD2CF-B724-4003-9AE8-98A69081A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CF5483-5EA3-439E-963A-CFD643140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E67AC-02C7-449A-9679-7A898C464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15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b">
            <a:extLst>
              <a:ext uri="{FF2B5EF4-FFF2-40B4-BE49-F238E27FC236}">
                <a16:creationId xmlns:a16="http://schemas.microsoft.com/office/drawing/2014/main" id="{A0451115-490A-4015-A93E-38DF19C1F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0"/>
          <a:stretch/>
        </p:blipFill>
        <p:spPr>
          <a:xfrm>
            <a:off x="0" y="0"/>
            <a:ext cx="13702352" cy="6858000"/>
          </a:xfrm>
          <a:prstGeom prst="rect">
            <a:avLst/>
          </a:prstGeom>
        </p:spPr>
      </p:pic>
      <p:pic>
        <p:nvPicPr>
          <p:cNvPr id="6" name="colorido">
            <a:extLst>
              <a:ext uri="{FF2B5EF4-FFF2-40B4-BE49-F238E27FC236}">
                <a16:creationId xmlns:a16="http://schemas.microsoft.com/office/drawing/2014/main" id="{226D4BF4-694E-4969-A39F-4ADBAFAA7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"/>
          <a:stretch/>
        </p:blipFill>
        <p:spPr>
          <a:xfrm>
            <a:off x="361950" y="0"/>
            <a:ext cx="13702352" cy="6858000"/>
          </a:xfrm>
          <a:prstGeom prst="rect">
            <a:avLst/>
          </a:prstGeom>
        </p:spPr>
      </p:pic>
      <p:sp>
        <p:nvSpPr>
          <p:cNvPr id="7" name="cidade">
            <a:extLst>
              <a:ext uri="{FF2B5EF4-FFF2-40B4-BE49-F238E27FC236}">
                <a16:creationId xmlns:a16="http://schemas.microsoft.com/office/drawing/2014/main" id="{1558AC4D-2262-4193-BE18-8D01F777586A}"/>
              </a:ext>
            </a:extLst>
          </p:cNvPr>
          <p:cNvSpPr txBox="1"/>
          <p:nvPr/>
        </p:nvSpPr>
        <p:spPr>
          <a:xfrm>
            <a:off x="8096250" y="4514850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spc="600" dirty="0">
                <a:solidFill>
                  <a:srgbClr val="0070C0"/>
                </a:solidFill>
                <a:latin typeface="Aharoni" panose="02010803020104030203" pitchFamily="2" charset="-79"/>
                <a:ea typeface="MS Gothic" panose="020B0609070205080204" pitchFamily="49" charset="-128"/>
                <a:cs typeface="Aharoni" panose="02010803020104030203" pitchFamily="2" charset="-79"/>
              </a:rPr>
              <a:t>CIDADE</a:t>
            </a:r>
          </a:p>
        </p:txBody>
      </p:sp>
      <p:sp>
        <p:nvSpPr>
          <p:cNvPr id="8" name="maravilhosa">
            <a:extLst>
              <a:ext uri="{FF2B5EF4-FFF2-40B4-BE49-F238E27FC236}">
                <a16:creationId xmlns:a16="http://schemas.microsoft.com/office/drawing/2014/main" id="{A68EF3EF-4277-4D1E-9950-7FDCB0ABD654}"/>
              </a:ext>
            </a:extLst>
          </p:cNvPr>
          <p:cNvSpPr txBox="1"/>
          <p:nvPr/>
        </p:nvSpPr>
        <p:spPr>
          <a:xfrm>
            <a:off x="8096250" y="4776460"/>
            <a:ext cx="5396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Brush Script MT" panose="03060802040406070304" pitchFamily="66" charset="0"/>
              </a:rPr>
              <a:t>Maravilhosa</a:t>
            </a:r>
          </a:p>
        </p:txBody>
      </p:sp>
      <p:sp>
        <p:nvSpPr>
          <p:cNvPr id="9" name="cheia de encant">
            <a:extLst>
              <a:ext uri="{FF2B5EF4-FFF2-40B4-BE49-F238E27FC236}">
                <a16:creationId xmlns:a16="http://schemas.microsoft.com/office/drawing/2014/main" id="{7E441899-94E1-4C50-8BF9-3BA10C7B095C}"/>
              </a:ext>
            </a:extLst>
          </p:cNvPr>
          <p:cNvSpPr txBox="1"/>
          <p:nvPr/>
        </p:nvSpPr>
        <p:spPr>
          <a:xfrm>
            <a:off x="8096250" y="6207858"/>
            <a:ext cx="596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3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CHEIA DE ENCANTOS MIL</a:t>
            </a:r>
          </a:p>
        </p:txBody>
      </p:sp>
    </p:spTree>
    <p:extLst>
      <p:ext uri="{BB962C8B-B14F-4D97-AF65-F5344CB8AC3E}">
        <p14:creationId xmlns:p14="http://schemas.microsoft.com/office/powerpoint/2010/main" val="367030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Aharoni</vt:lpstr>
      <vt:lpstr>Arial</vt:lpstr>
      <vt:lpstr>Brush Script MT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Glaydson Gonçalo</dc:creator>
  <cp:lastModifiedBy>Glaydson Gonçalo</cp:lastModifiedBy>
  <cp:revision>3</cp:revision>
  <dcterms:created xsi:type="dcterms:W3CDTF">2024-04-11T15:12:29Z</dcterms:created>
  <dcterms:modified xsi:type="dcterms:W3CDTF">2024-04-11T15:25:42Z</dcterms:modified>
</cp:coreProperties>
</file>