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24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8B33E-BC6B-4F76-B942-9E9FBDF17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024E9-406D-4DD2-94B8-C7C2F6C18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4F252-CD50-4BE1-AFF0-3DD97967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D1F44B-CADB-4BC4-A560-2ABE31A3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40B29-9435-4BD1-8BC1-BC6AEC7C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8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DF97C-6A02-48D7-BEE1-FB49635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D1E9BE-1448-4A26-A2FA-C1A74E912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6037E-BDFE-4DB2-8E9F-8CA146FD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D22DE-374E-41CA-BEB0-895F1308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D1A474-2A8C-4ACC-989C-BF9DF572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8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5D8357-57B5-46FF-A0B0-6FE7D73E6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6D0D30-6346-4F27-AA22-73B8D49E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C6743-05DA-475E-BF0B-B7EE697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040938-92FD-47FF-88D7-CBF4D878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97429-8633-4AE2-A87C-051AA227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5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B8D35-810D-4479-98CC-DA520141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44451-5EED-4FAA-AB30-E649FB82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03AEF5-04DD-49DF-8B25-2B8EB841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859D99-C44E-4190-8576-F4B9F28A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4A9C6-E167-49D9-B106-1DAB8F73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858EB-BE75-4F45-8524-0A774F5A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76D47-BE52-45C6-AFB8-FF65D042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ADF39-73DC-4620-92A0-8431024E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796CE-EE22-42F2-93FE-56DFC3C3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F859C-D353-46D7-B7D0-3B2B3476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560CE-A7E5-415F-A8F4-6DEFA601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85EBF-95C3-4EB8-8F8B-C88C9D2BA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422FC7-CF3A-46BA-A0E0-8881DCFB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2F59B8-17A3-470D-B8DB-8CBC1CD7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362E52-959A-4214-B1BC-6FF7BA7E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769AEB-AB0A-482F-BC7C-E0C5FE04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5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37B2E-38B9-44CF-BA61-4FC6DA30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C854B-C997-40CF-AC12-50737134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4A6F34-DE21-425B-8822-4BD72628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25F800-EF3B-4576-86A4-01A654B84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41DA89-0A7A-43E4-A851-26D1947A8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A92432-17E4-40E7-93E0-97449C1C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C50339-B5BD-4569-BDA7-1B99BB26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51C315-21CC-4C33-B177-FAA723F6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97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BB779-33B1-4419-804C-C693EC60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280015-D719-450E-AA04-481620DA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40344F-023E-4919-B08D-41C8A29A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191D8B-CA79-4646-8583-085A969A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0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D2EF6C-7C93-4E6B-8F7E-C1FEAB45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CE25C4-A0AB-4288-B9B9-52406B81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34E77A-1101-4E58-94D6-6A42CA1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45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EFE38-1F2A-4F2B-B100-92350D5A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6061C-B634-40C2-BFAE-D39FC893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E13201-5ABE-421D-ABC4-F1E042F0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2830A7-9926-4190-8630-4F4740D7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22271-2D1E-4CCA-AB9F-E9287F4B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29880-BC17-4BDC-AAA0-DC9EB887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96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9A7D3-3964-4324-93A2-826FC04A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17EA90-EA19-40BF-9BA8-182CC3B7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18698E-DC79-4B4D-B0DB-C5BA32AA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CC9A9-439F-4163-A160-AD592442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979928-CC42-4A5E-A6F4-EA9947BE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25CD4-4CA9-45FE-B904-666B0F5F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3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DAFCE1-72FF-442E-A490-53BA769A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F1D128-92C9-48AE-A33C-27CD2402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4115D-5009-4DE9-A128-BD7A41742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E5E2-8C67-4615-BB4B-6DE1FE80DE15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58C02-51F7-4716-BAE1-00E030D66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0D8CD-F181-42A5-B444-9C4776F12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AEDA-E687-40F4-BD4E-F32D86318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28B49C-B79E-4B2B-BCA9-6395FC604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5" b="16024"/>
          <a:stretch/>
        </p:blipFill>
        <p:spPr>
          <a:xfrm>
            <a:off x="-23091" y="0"/>
            <a:ext cx="12238181" cy="3144253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2F4E8240-35CE-42FE-8AAF-5B30D93E111C}"/>
              </a:ext>
            </a:extLst>
          </p:cNvPr>
          <p:cNvSpPr/>
          <p:nvPr/>
        </p:nvSpPr>
        <p:spPr>
          <a:xfrm rot="10800000">
            <a:off x="-1" y="-453430"/>
            <a:ext cx="3747591" cy="2555184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099268-3D40-44FA-AFE5-552577F45F6D}"/>
              </a:ext>
            </a:extLst>
          </p:cNvPr>
          <p:cNvSpPr txBox="1"/>
          <p:nvPr/>
        </p:nvSpPr>
        <p:spPr>
          <a:xfrm flipH="1">
            <a:off x="914399" y="4339989"/>
            <a:ext cx="11095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/>
          </a:p>
          <a:p>
            <a:r>
              <a:rPr lang="pt-BR" dirty="0"/>
              <a:t>Nunc viverra imperdiet enim. Fusce est. Vivamus a tellus.</a:t>
            </a:r>
          </a:p>
          <a:p>
            <a:endParaRPr lang="pt-BR" dirty="0"/>
          </a:p>
          <a:p>
            <a:r>
              <a:rPr lang="pt-BR" dirty="0"/>
              <a:t>Pellentesque habitant morbi tristique senectus et netus et malesuada fames ac turpis egestas. Proin pharetra nonummy pede. Mauris et orci.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6E0796-1424-4038-951B-0A5D7042AAA8}"/>
              </a:ext>
            </a:extLst>
          </p:cNvPr>
          <p:cNvSpPr txBox="1"/>
          <p:nvPr/>
        </p:nvSpPr>
        <p:spPr>
          <a:xfrm>
            <a:off x="914398" y="3546505"/>
            <a:ext cx="5472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/>
                </a:solidFill>
                <a:latin typeface="Harlow Solid Italic" panose="04030604020F02020D02" pitchFamily="82" charset="0"/>
              </a:rPr>
              <a:t>Rio de Janeiro</a:t>
            </a:r>
          </a:p>
        </p:txBody>
      </p:sp>
    </p:spTree>
    <p:extLst>
      <p:ext uri="{BB962C8B-B14F-4D97-AF65-F5344CB8AC3E}">
        <p14:creationId xmlns:p14="http://schemas.microsoft.com/office/powerpoint/2010/main" val="74808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Glaydson Gonçalo</dc:creator>
  <cp:lastModifiedBy>Glaydson Gonçalo</cp:lastModifiedBy>
  <cp:revision>2</cp:revision>
  <dcterms:created xsi:type="dcterms:W3CDTF">2024-04-11T16:18:06Z</dcterms:created>
  <dcterms:modified xsi:type="dcterms:W3CDTF">2024-04-11T16:22:56Z</dcterms:modified>
</cp:coreProperties>
</file>