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2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DD39C-BD46-4878-8DCF-75A7D22682D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044C4BD-F4C0-4FE9-BD60-C79BC1883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E9D156B-C6B0-491A-A83E-57010B4B37D6}"/>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5" name="Espaço Reservado para Rodapé 4">
            <a:extLst>
              <a:ext uri="{FF2B5EF4-FFF2-40B4-BE49-F238E27FC236}">
                <a16:creationId xmlns:a16="http://schemas.microsoft.com/office/drawing/2014/main" id="{2FF648C6-A520-4532-8335-2F79D3FBCAA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14D49EE-39F1-4158-9A46-61956300D530}"/>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65702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45459-96B5-431F-BEDD-4956A0FD883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FA29F9C-5720-46DB-8922-FCFA08C8C20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46E2C81-2FC5-429F-BFC8-2D29F2F280B2}"/>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5" name="Espaço Reservado para Rodapé 4">
            <a:extLst>
              <a:ext uri="{FF2B5EF4-FFF2-40B4-BE49-F238E27FC236}">
                <a16:creationId xmlns:a16="http://schemas.microsoft.com/office/drawing/2014/main" id="{1D83DE0B-E167-4BCB-9D90-56839C6825F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F942124-9B1B-40AB-9024-FD4DD6178231}"/>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1546418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CCDB69-2AC2-41A8-9099-632E1C88B13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9E3F8FB-9B89-4CBE-BA04-D9848959D65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DD5DDB8-596A-4D53-99A5-F314DDEDA3B2}"/>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5" name="Espaço Reservado para Rodapé 4">
            <a:extLst>
              <a:ext uri="{FF2B5EF4-FFF2-40B4-BE49-F238E27FC236}">
                <a16:creationId xmlns:a16="http://schemas.microsoft.com/office/drawing/2014/main" id="{99D27D56-293E-4B1E-B8B6-4E17BEF54D6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50947E-F4C5-4630-82D5-97D2D78F9F30}"/>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371644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BCF68-223D-44BB-99F8-6DE3588561F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D303C45-7BA7-4EE6-BB5E-03F53BA4606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0B5499A-57AF-4F85-811A-4C49AF0FDFF9}"/>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5" name="Espaço Reservado para Rodapé 4">
            <a:extLst>
              <a:ext uri="{FF2B5EF4-FFF2-40B4-BE49-F238E27FC236}">
                <a16:creationId xmlns:a16="http://schemas.microsoft.com/office/drawing/2014/main" id="{143A1716-9BF8-4B19-A026-D1C71ED4194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3C6DBE-F6DD-4A57-8E54-3B4A56344260}"/>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342855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AE6F9-63E6-43FE-8787-0BD120D594F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DB9E07B-156F-4755-9AA4-41E239A70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5C30F10-C2BF-4F5C-8FA0-ADED39E7ACF2}"/>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5" name="Espaço Reservado para Rodapé 4">
            <a:extLst>
              <a:ext uri="{FF2B5EF4-FFF2-40B4-BE49-F238E27FC236}">
                <a16:creationId xmlns:a16="http://schemas.microsoft.com/office/drawing/2014/main" id="{BE8EBBD9-B0EC-4B32-AA2E-FB200F42EEA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A3C4274-0D8E-48D2-BA68-AE849B68D8C5}"/>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202331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82825-BE5B-4D4D-9DC8-BE087EF237D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5492D3F-C0E1-4CF1-9CB8-F6F1C5B3384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4725FEF-3641-471F-AF6A-8DCD73CAB27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F82DBB6-F04B-4835-A949-5C31B96FAD71}"/>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6" name="Espaço Reservado para Rodapé 5">
            <a:extLst>
              <a:ext uri="{FF2B5EF4-FFF2-40B4-BE49-F238E27FC236}">
                <a16:creationId xmlns:a16="http://schemas.microsoft.com/office/drawing/2014/main" id="{18274EE4-055F-4203-B7D7-0B080A2B068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565ED9C-2065-4FF3-80E9-BD92AFA2EA4F}"/>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192043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065D1-BF3A-4939-8EA8-EE8B092209A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67E4ECD-66D5-4743-AB78-E23557260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608EFC7-6FEB-414B-9DF5-A78A2E28477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97723EA-8299-4507-B6A8-00C6CB984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91DFD56C-9A94-464B-A7BB-2016EB237A4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00D1660-F845-44B6-BE15-75A9F9084020}"/>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8" name="Espaço Reservado para Rodapé 7">
            <a:extLst>
              <a:ext uri="{FF2B5EF4-FFF2-40B4-BE49-F238E27FC236}">
                <a16:creationId xmlns:a16="http://schemas.microsoft.com/office/drawing/2014/main" id="{15307986-1E42-47B9-8C66-13E29F49AAE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CCA267B-EECD-488C-AA51-7221EDB48C6A}"/>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398570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FBC55-FF8D-45F6-9E56-EE9BC8CFD97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89F434E-8617-471E-9104-7A6A6ABFB345}"/>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4" name="Espaço Reservado para Rodapé 3">
            <a:extLst>
              <a:ext uri="{FF2B5EF4-FFF2-40B4-BE49-F238E27FC236}">
                <a16:creationId xmlns:a16="http://schemas.microsoft.com/office/drawing/2014/main" id="{A9A074FE-BBD8-41F0-A9CD-45E42B0B24B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F4ABB29-B3F6-4B2F-82E6-302958C0F41D}"/>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266547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402C2580-BD92-444F-A741-D3A0CBDE514E}"/>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3" name="Espaço Reservado para Rodapé 2">
            <a:extLst>
              <a:ext uri="{FF2B5EF4-FFF2-40B4-BE49-F238E27FC236}">
                <a16:creationId xmlns:a16="http://schemas.microsoft.com/office/drawing/2014/main" id="{BE5E6AEB-A638-49F8-AE93-4665EC8BC45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459F8AB-C922-423A-90C6-2803CB5B536E}"/>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231100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336A9-B4AD-41C8-8CE6-D5F0FD08999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30C5AE8-71E0-42F8-93CE-694B2AD19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869B1A6-4107-4255-B025-B6E93FFBD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40E398E-A381-4258-A487-6E1A82FA9306}"/>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6" name="Espaço Reservado para Rodapé 5">
            <a:extLst>
              <a:ext uri="{FF2B5EF4-FFF2-40B4-BE49-F238E27FC236}">
                <a16:creationId xmlns:a16="http://schemas.microsoft.com/office/drawing/2014/main" id="{127022C6-704D-4671-9897-3A4C2C6C62A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F26EF97-67CE-4EF6-8ED7-5068813AA9CB}"/>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33327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B0A8D-7B88-4E3A-9A89-A8BFED7F655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653112B-B421-4011-BCFD-49409FD5D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34B2CF1-B7A1-420B-9818-15FE1E909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21E4F86-8A26-4705-8FCB-17BF83FEE161}"/>
              </a:ext>
            </a:extLst>
          </p:cNvPr>
          <p:cNvSpPr>
            <a:spLocks noGrp="1"/>
          </p:cNvSpPr>
          <p:nvPr>
            <p:ph type="dt" sz="half" idx="10"/>
          </p:nvPr>
        </p:nvSpPr>
        <p:spPr/>
        <p:txBody>
          <a:bodyPr/>
          <a:lstStyle/>
          <a:p>
            <a:fld id="{CEF07885-FBFA-48B8-819E-235EA8107479}" type="datetimeFigureOut">
              <a:rPr lang="pt-BR" smtClean="0"/>
              <a:t>11/04/2024</a:t>
            </a:fld>
            <a:endParaRPr lang="pt-BR"/>
          </a:p>
        </p:txBody>
      </p:sp>
      <p:sp>
        <p:nvSpPr>
          <p:cNvPr id="6" name="Espaço Reservado para Rodapé 5">
            <a:extLst>
              <a:ext uri="{FF2B5EF4-FFF2-40B4-BE49-F238E27FC236}">
                <a16:creationId xmlns:a16="http://schemas.microsoft.com/office/drawing/2014/main" id="{D82B41E7-BD87-4D5D-BEF5-F4C9C63BD3F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BF357D1-2FB7-4311-8163-E89763C202C1}"/>
              </a:ext>
            </a:extLst>
          </p:cNvPr>
          <p:cNvSpPr>
            <a:spLocks noGrp="1"/>
          </p:cNvSpPr>
          <p:nvPr>
            <p:ph type="sldNum" sz="quarter" idx="12"/>
          </p:nvPr>
        </p:nvSpPr>
        <p:spPr/>
        <p:txBody>
          <a:bodyPr/>
          <a:lstStyle/>
          <a:p>
            <a:fld id="{5A50ECE1-A698-44AB-99F4-F60F34BD0428}" type="slidenum">
              <a:rPr lang="pt-BR" smtClean="0"/>
              <a:t>‹nº›</a:t>
            </a:fld>
            <a:endParaRPr lang="pt-BR"/>
          </a:p>
        </p:txBody>
      </p:sp>
    </p:spTree>
    <p:extLst>
      <p:ext uri="{BB962C8B-B14F-4D97-AF65-F5344CB8AC3E}">
        <p14:creationId xmlns:p14="http://schemas.microsoft.com/office/powerpoint/2010/main" val="222601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8DA67AC-1662-415A-97B6-E13597A79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CE1137-BFBA-4FC9-A7D1-F05410A34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702ABE7-CE56-4485-83B6-F350C0A51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07885-FBFA-48B8-819E-235EA8107479}" type="datetimeFigureOut">
              <a:rPr lang="pt-BR" smtClean="0"/>
              <a:t>11/04/2024</a:t>
            </a:fld>
            <a:endParaRPr lang="pt-BR"/>
          </a:p>
        </p:txBody>
      </p:sp>
      <p:sp>
        <p:nvSpPr>
          <p:cNvPr id="5" name="Espaço Reservado para Rodapé 4">
            <a:extLst>
              <a:ext uri="{FF2B5EF4-FFF2-40B4-BE49-F238E27FC236}">
                <a16:creationId xmlns:a16="http://schemas.microsoft.com/office/drawing/2014/main" id="{602E0FA5-D2E9-4449-8659-346293115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4FF1375-B2FC-4A0F-8C4E-AB028DE46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0ECE1-A698-44AB-99F4-F60F34BD0428}" type="slidenum">
              <a:rPr lang="pt-BR" smtClean="0"/>
              <a:t>‹nº›</a:t>
            </a:fld>
            <a:endParaRPr lang="pt-BR"/>
          </a:p>
        </p:txBody>
      </p:sp>
    </p:spTree>
    <p:extLst>
      <p:ext uri="{BB962C8B-B14F-4D97-AF65-F5344CB8AC3E}">
        <p14:creationId xmlns:p14="http://schemas.microsoft.com/office/powerpoint/2010/main" val="3027938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ôco">
            <a:extLst>
              <a:ext uri="{FF2B5EF4-FFF2-40B4-BE49-F238E27FC236}">
                <a16:creationId xmlns:a16="http://schemas.microsoft.com/office/drawing/2014/main" id="{460B2CE9-6CF0-464F-8B0E-BC0931C23718}"/>
              </a:ext>
            </a:extLst>
          </p:cNvPr>
          <p:cNvSpPr/>
          <p:nvPr/>
        </p:nvSpPr>
        <p:spPr>
          <a:xfrm rot="10800000">
            <a:off x="331301" y="-4"/>
            <a:ext cx="3975655" cy="2107097"/>
          </a:xfrm>
          <a:prstGeom prst="triangle">
            <a:avLst/>
          </a:prstGeom>
          <a:blipFill dpi="0" rotWithShape="0">
            <a:blip r:embed="rId2">
              <a:extLst>
                <a:ext uri="{BEBA8EAE-BF5A-486C-A8C5-ECC9F3942E4B}">
                  <a14:imgProps xmlns:a14="http://schemas.microsoft.com/office/drawing/2010/main">
                    <a14:imgLayer r:embed="rId3">
                      <a14:imgEffect>
                        <a14:saturation sat="0"/>
                      </a14:imgEffect>
                    </a14:imgLayer>
                  </a14:imgProps>
                </a:ext>
              </a:extLst>
            </a:blip>
            <a:srcRect/>
            <a:stretch>
              <a:fillRect t="-17000" r="-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evador">
            <a:extLst>
              <a:ext uri="{FF2B5EF4-FFF2-40B4-BE49-F238E27FC236}">
                <a16:creationId xmlns:a16="http://schemas.microsoft.com/office/drawing/2014/main" id="{02FFF62B-A7D7-40B4-896F-7CAB8A1E0479}"/>
              </a:ext>
            </a:extLst>
          </p:cNvPr>
          <p:cNvSpPr/>
          <p:nvPr/>
        </p:nvSpPr>
        <p:spPr>
          <a:xfrm>
            <a:off x="331301" y="4750907"/>
            <a:ext cx="3975655" cy="2107097"/>
          </a:xfrm>
          <a:prstGeom prst="triangle">
            <a:avLst/>
          </a:prstGeom>
          <a:blipFill>
            <a:blip r:embed="rId4">
              <a:extLst>
                <a:ext uri="{BEBA8EAE-BF5A-486C-A8C5-ECC9F3942E4B}">
                  <a14:imgProps xmlns:a14="http://schemas.microsoft.com/office/drawing/2010/main">
                    <a14:imgLayer r:embed="rId5">
                      <a14:imgEffect>
                        <a14:saturation sat="0"/>
                      </a14:imgEffect>
                    </a14:imgLayer>
                  </a14:imgProps>
                </a:ext>
              </a:extLst>
            </a:blip>
            <a:stretch>
              <a:fillRect t="-17000" r="-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riângulo de cima">
            <a:extLst>
              <a:ext uri="{FF2B5EF4-FFF2-40B4-BE49-F238E27FC236}">
                <a16:creationId xmlns:a16="http://schemas.microsoft.com/office/drawing/2014/main" id="{9D886B5F-9FC8-4731-90F8-1BC9309371BB}"/>
              </a:ext>
            </a:extLst>
          </p:cNvPr>
          <p:cNvSpPr/>
          <p:nvPr/>
        </p:nvSpPr>
        <p:spPr>
          <a:xfrm rot="10800000">
            <a:off x="331301" y="0"/>
            <a:ext cx="3975655" cy="2107097"/>
          </a:xfrm>
          <a:prstGeom prst="triangle">
            <a:avLst/>
          </a:prstGeom>
          <a:gradFill>
            <a:gsLst>
              <a:gs pos="0">
                <a:srgbClr val="ECF1F9"/>
              </a:gs>
              <a:gs pos="0">
                <a:schemeClr val="tx1"/>
              </a:gs>
              <a:gs pos="57000">
                <a:srgbClr val="FF0000">
                  <a:alpha val="0"/>
                </a:srgbClr>
              </a:gs>
              <a:gs pos="24000">
                <a:srgbClr val="FD9C16"/>
              </a:gs>
              <a:gs pos="100000">
                <a:schemeClr val="tx1">
                  <a:lumMod val="65000"/>
                  <a:lumOff val="35000"/>
                </a:schemeClr>
              </a:gs>
              <a:gs pos="25000">
                <a:schemeClr val="tx1">
                  <a:lumMod val="50000"/>
                  <a:lumOff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riângulo de baixo">
            <a:extLst>
              <a:ext uri="{FF2B5EF4-FFF2-40B4-BE49-F238E27FC236}">
                <a16:creationId xmlns:a16="http://schemas.microsoft.com/office/drawing/2014/main" id="{32B55222-A166-48FC-A433-94931D5FE9BF}"/>
              </a:ext>
            </a:extLst>
          </p:cNvPr>
          <p:cNvSpPr/>
          <p:nvPr/>
        </p:nvSpPr>
        <p:spPr>
          <a:xfrm>
            <a:off x="331301" y="4750903"/>
            <a:ext cx="3975655" cy="2107097"/>
          </a:xfrm>
          <a:prstGeom prst="triangle">
            <a:avLst/>
          </a:prstGeom>
          <a:gradFill>
            <a:gsLst>
              <a:gs pos="0">
                <a:srgbClr val="ECF1F9"/>
              </a:gs>
              <a:gs pos="0">
                <a:schemeClr val="tx1"/>
              </a:gs>
              <a:gs pos="57000">
                <a:srgbClr val="FF0000">
                  <a:alpha val="0"/>
                </a:srgbClr>
              </a:gs>
              <a:gs pos="24000">
                <a:srgbClr val="FD9C16"/>
              </a:gs>
              <a:gs pos="100000">
                <a:schemeClr val="tx1">
                  <a:lumMod val="65000"/>
                  <a:lumOff val="35000"/>
                </a:schemeClr>
              </a:gs>
              <a:gs pos="25000">
                <a:schemeClr val="tx1">
                  <a:lumMod val="50000"/>
                  <a:lumOff val="5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oldura">
            <a:extLst>
              <a:ext uri="{FF2B5EF4-FFF2-40B4-BE49-F238E27FC236}">
                <a16:creationId xmlns:a16="http://schemas.microsoft.com/office/drawing/2014/main" id="{81802F52-DACC-4457-8BC4-B45F0EFB942C}"/>
              </a:ext>
            </a:extLst>
          </p:cNvPr>
          <p:cNvSpPr/>
          <p:nvPr/>
        </p:nvSpPr>
        <p:spPr>
          <a:xfrm rot="18791955">
            <a:off x="654348" y="1911092"/>
            <a:ext cx="3310601" cy="313040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risto">
            <a:extLst>
              <a:ext uri="{FF2B5EF4-FFF2-40B4-BE49-F238E27FC236}">
                <a16:creationId xmlns:a16="http://schemas.microsoft.com/office/drawing/2014/main" id="{3D4C37F0-8A33-4B26-A822-41A2E2CE5347}"/>
              </a:ext>
            </a:extLst>
          </p:cNvPr>
          <p:cNvSpPr/>
          <p:nvPr/>
        </p:nvSpPr>
        <p:spPr>
          <a:xfrm rot="18791955">
            <a:off x="847237" y="2104578"/>
            <a:ext cx="2909056" cy="2774968"/>
          </a:xfrm>
          <a:prstGeom prst="rect">
            <a:avLst/>
          </a:prstGeom>
          <a:blipFill dpi="0" rotWithShape="0">
            <a:blip r:embed="rId6">
              <a:extLst>
                <a:ext uri="{BEBA8EAE-BF5A-486C-A8C5-ECC9F3942E4B}">
                  <a14:imgProps xmlns:a14="http://schemas.microsoft.com/office/drawing/2010/main">
                    <a14:imgLayer r:embed="rId7">
                      <a14:imgEffect>
                        <a14:saturation sat="0"/>
                      </a14:imgEffect>
                    </a14:imgLayer>
                  </a14:imgProps>
                </a:ext>
              </a:extLst>
            </a:blip>
            <a:srcRect/>
            <a:stretch>
              <a:fillRect t="4000" r="-9000"/>
            </a:stretch>
          </a:bli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0000"/>
              </a:highlight>
            </a:endParaRPr>
          </a:p>
        </p:txBody>
      </p:sp>
      <p:sp>
        <p:nvSpPr>
          <p:cNvPr id="11" name="rio de janeiro">
            <a:extLst>
              <a:ext uri="{FF2B5EF4-FFF2-40B4-BE49-F238E27FC236}">
                <a16:creationId xmlns:a16="http://schemas.microsoft.com/office/drawing/2014/main" id="{1CD07030-0591-45D0-9099-C9A18E2B7A36}"/>
              </a:ext>
            </a:extLst>
          </p:cNvPr>
          <p:cNvSpPr txBox="1"/>
          <p:nvPr/>
        </p:nvSpPr>
        <p:spPr>
          <a:xfrm>
            <a:off x="4888324" y="387786"/>
            <a:ext cx="6175088" cy="1862048"/>
          </a:xfrm>
          <a:prstGeom prst="rect">
            <a:avLst/>
          </a:prstGeom>
          <a:noFill/>
        </p:spPr>
        <p:txBody>
          <a:bodyPr wrap="none" rtlCol="0">
            <a:spAutoFit/>
          </a:bodyPr>
          <a:lstStyle/>
          <a:p>
            <a:r>
              <a:rPr lang="pt-BR" sz="11500" dirty="0">
                <a:solidFill>
                  <a:srgbClr val="C00000"/>
                </a:solidFill>
                <a:latin typeface="Kunstler Script" panose="030304020206070D0D06" pitchFamily="66" charset="0"/>
              </a:rPr>
              <a:t>Rio de Janeiro</a:t>
            </a:r>
          </a:p>
        </p:txBody>
      </p:sp>
      <p:sp>
        <p:nvSpPr>
          <p:cNvPr id="12" name="texto">
            <a:extLst>
              <a:ext uri="{FF2B5EF4-FFF2-40B4-BE49-F238E27FC236}">
                <a16:creationId xmlns:a16="http://schemas.microsoft.com/office/drawing/2014/main" id="{1F5D09DF-7827-485D-9A57-A011E1E79B6B}"/>
              </a:ext>
            </a:extLst>
          </p:cNvPr>
          <p:cNvSpPr txBox="1"/>
          <p:nvPr/>
        </p:nvSpPr>
        <p:spPr>
          <a:xfrm>
            <a:off x="5142640" y="2107094"/>
            <a:ext cx="6018446" cy="3970318"/>
          </a:xfrm>
          <a:prstGeom prst="rect">
            <a:avLst/>
          </a:prstGeom>
          <a:noFill/>
        </p:spPr>
        <p:txBody>
          <a:bodyPr wrap="square" rtlCol="0">
            <a:spAutoFit/>
          </a:bodyPr>
          <a:lstStyle/>
          <a:p>
            <a:pPr>
              <a:lnSpc>
                <a:spcPct val="150000"/>
              </a:lnSpc>
            </a:pPr>
            <a:r>
              <a:rPr lang="pt-BR" sz="2000" dirty="0"/>
              <a:t>Lorem ipsum dolor sit amet, consectetuer adipiscing elit. Maecenas porttitor congue massa. Fusce posuere, magna sed pulvinar ultricies, purus lectus malesuada libero, sit amet commodo magna eros quis urna. Nunc viverra imperdiet enim. Fusce est. Vivamus a </a:t>
            </a:r>
            <a:r>
              <a:rPr lang="pt-BR" sz="2000" dirty="0" err="1"/>
              <a:t>tellus</a:t>
            </a:r>
            <a:r>
              <a:rPr lang="pt-BR" sz="2000" dirty="0"/>
              <a:t>.</a:t>
            </a:r>
          </a:p>
          <a:p>
            <a:pPr>
              <a:lnSpc>
                <a:spcPct val="150000"/>
              </a:lnSpc>
            </a:pPr>
            <a:r>
              <a:rPr lang="pt-BR" sz="2000" dirty="0"/>
              <a:t>Pellentesque habitant morbi tristique senectus et </a:t>
            </a:r>
            <a:r>
              <a:rPr lang="pt-BR" sz="2000" dirty="0" err="1"/>
              <a:t>netus</a:t>
            </a:r>
            <a:r>
              <a:rPr lang="pt-BR" sz="2000" dirty="0"/>
              <a:t> et </a:t>
            </a:r>
            <a:r>
              <a:rPr lang="pt-BR" sz="2000" dirty="0" err="1"/>
              <a:t>malesuada</a:t>
            </a:r>
            <a:r>
              <a:rPr lang="pt-BR" sz="2000" dirty="0"/>
              <a:t> fames ac turpis egestas. Proin pharetra nonummy pede. Mauris et orci.</a:t>
            </a:r>
          </a:p>
          <a:p>
            <a:endParaRPr lang="pt-BR" sz="1400" dirty="0"/>
          </a:p>
        </p:txBody>
      </p:sp>
    </p:spTree>
    <p:extLst>
      <p:ext uri="{BB962C8B-B14F-4D97-AF65-F5344CB8AC3E}">
        <p14:creationId xmlns:p14="http://schemas.microsoft.com/office/powerpoint/2010/main" val="310140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1" presetClass="entr" presetSubtype="0" fill="hold" grpId="0" nodeType="with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1"/>
                                        </p:tgtEl>
                                        <p:attrNameLst>
                                          <p:attrName>ppt_y</p:attrName>
                                        </p:attrNameLst>
                                      </p:cBhvr>
                                      <p:tavLst>
                                        <p:tav tm="0">
                                          <p:val>
                                            <p:strVal val="#ppt_y"/>
                                          </p:val>
                                        </p:tav>
                                        <p:tav tm="100000">
                                          <p:val>
                                            <p:strVal val="#ppt_y"/>
                                          </p:val>
                                        </p:tav>
                                      </p:tavLst>
                                    </p:anim>
                                    <p:anim calcmode="lin" valueType="num">
                                      <p:cBhvr>
                                        <p:cTn id="22"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74</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Kunstler Script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Glaydson Gonçalo</dc:creator>
  <cp:lastModifiedBy>Glaydson Gonçalo</cp:lastModifiedBy>
  <cp:revision>4</cp:revision>
  <dcterms:created xsi:type="dcterms:W3CDTF">2024-04-11T16:38:50Z</dcterms:created>
  <dcterms:modified xsi:type="dcterms:W3CDTF">2024-04-11T17:00:12Z</dcterms:modified>
</cp:coreProperties>
</file>