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1DC47-9FF7-447A-B46C-D754EF229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A62CE-2123-4EA0-8224-DB712D7B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44C23-C8DD-415E-BEDA-B280501E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76F46-F995-416C-A87F-B538BFA8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34405-05BF-472D-B40B-5F8F17E1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5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1391-6A3F-4255-BAB5-7E2B1CD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3C947D-6E14-456C-AD0B-66D8029F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45004-B0A4-48B9-86B4-5EB0BC6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09215-CC5B-43C5-A05A-8A5236F8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FD9B0-FBA3-4304-B3CC-3D0E82ED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7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4D66F-CABE-4288-B3B1-E4D47456D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FEA1A7-5202-4E15-9FCE-B5178A44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95204-8EAC-46AD-8118-1E4109A4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66498-59DB-417C-B2F2-C2F88037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14FA2-7F9F-4EC1-9B3B-633370E8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4B47-1F9D-4C8F-9C26-3FFD2E83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111C-EAFC-4A6D-85F9-E4BC721C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08A8B-50B2-4475-97DE-3CAFA30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A2140-FC95-42CC-86B6-F03D04AA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40F63-A4BD-4848-9A14-9F73A6E1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BAC7-31FC-42A3-92E8-28030A7C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58F4D-4268-447C-91F9-9523E1FB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CBB08-C53E-4400-9E40-E66CC6E4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1D93C-A837-4CB5-87A1-FFFBDFA7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9C16B-45C6-46F3-A11A-D7843296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2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F404C-9069-4929-8F23-FA51DDED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10D2D-E233-4021-9FDB-2F21B7BFC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1C93C4-C949-4B8C-882C-72200E4F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80467-61E8-4577-9BBA-9C784C9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3E261-A290-4828-8F49-93465049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A8271-FAF9-4784-8383-461F7F2A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5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DD384-B495-44BB-A206-59130A69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56CED-31E9-4647-9541-9493D724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55BA1-1E88-48F0-A15D-08B97B13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F9024F-1954-4AA1-9A03-3AC21132F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685A7-7B13-4151-9600-6D5B2840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B52975-118E-4B77-87BF-DC8CB8D4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72303-2F01-46CF-92F4-55D14AC5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3DE77A-F835-4B10-AD0A-4DFA418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1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AABEF-DC49-4024-A456-3EDB0356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E86997-2EE3-4A6C-B2C2-357728BE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DBA45D-32FA-4478-831B-D88C200F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3139B-652C-4932-86CA-005F5DF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93DAF9-FDDA-4C25-A810-270173DD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8A4F4-C765-4433-B080-9A776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7965DF-46F0-4889-B919-F66CAB8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680FE-316F-4AFE-9312-397F946F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42DEF-45DB-4D18-92EA-276607B6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CB18AE-6192-4124-B85F-05928AB1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B5578-03DD-48A5-82D5-2968274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D178D4-93C5-4BBB-8175-1A643C6B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505687-2951-4112-8F70-0D35CFF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9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203C-C027-4253-AB8F-BDC14E0E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CAF770-A263-478F-A8BD-534460FE2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657F45-7F82-4D38-9543-A14DCE14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1A26E-BA32-4D04-BAB7-CD0153F8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42D92-07C8-439F-985D-649875DA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4D04E2-BF0C-4C85-A6CB-3415882C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9C0C79-126C-4E33-90E3-7743F33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636E01-8C06-436C-BB0D-B349F5C5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54DDD-DA99-420E-BE61-4C9DB8E2F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9F0-2A20-47AC-86BA-FEEFF4D680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22F97-D835-48B7-B871-E415F85D5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95275-BA3B-4427-8773-8A5739D5C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6F54-C43D-41E4-9311-BE0ECB3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B3FE06-3316-4080-BE31-F5A3789E3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"/>
          <a:stretch/>
        </p:blipFill>
        <p:spPr>
          <a:xfrm>
            <a:off x="0" y="-371475"/>
            <a:ext cx="12192000" cy="76009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4CB5F5-BDFA-44EE-BAF3-B9E06B1CFBFB}"/>
              </a:ext>
            </a:extLst>
          </p:cNvPr>
          <p:cNvSpPr/>
          <p:nvPr/>
        </p:nvSpPr>
        <p:spPr>
          <a:xfrm>
            <a:off x="0" y="-371475"/>
            <a:ext cx="6096000" cy="7600950"/>
          </a:xfrm>
          <a:prstGeom prst="rect">
            <a:avLst/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88AAA3-DE98-4BCF-B5DB-6233FB5280D8}"/>
              </a:ext>
            </a:extLst>
          </p:cNvPr>
          <p:cNvSpPr txBox="1"/>
          <p:nvPr/>
        </p:nvSpPr>
        <p:spPr>
          <a:xfrm>
            <a:off x="377371" y="2815420"/>
            <a:ext cx="2702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spc="-150" dirty="0">
                <a:solidFill>
                  <a:srgbClr val="002060"/>
                </a:solidFill>
                <a:latin typeface="Agency FB" panose="020B0503020202020204" pitchFamily="34" charset="0"/>
              </a:rPr>
              <a:t>Rio de Janeiro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652995-5A2A-4EAF-9155-ED146CE1C1B4}"/>
              </a:ext>
            </a:extLst>
          </p:cNvPr>
          <p:cNvSpPr txBox="1"/>
          <p:nvPr/>
        </p:nvSpPr>
        <p:spPr>
          <a:xfrm>
            <a:off x="377371" y="3664263"/>
            <a:ext cx="4683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r>
              <a:rPr lang="pt-BR" dirty="0">
                <a:solidFill>
                  <a:srgbClr val="002060"/>
                </a:solidFill>
              </a:rPr>
              <a:t>Nunc viverra imperdiet enim. Fusce est. Vivamus a </a:t>
            </a:r>
            <a:r>
              <a:rPr lang="pt-BR" dirty="0" err="1">
                <a:solidFill>
                  <a:srgbClr val="002060"/>
                </a:solidFill>
              </a:rPr>
              <a:t>tellus</a:t>
            </a:r>
            <a:r>
              <a:rPr lang="pt-BR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pt-BR" dirty="0">
                <a:solidFill>
                  <a:srgbClr val="002060"/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pPr algn="just"/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EF5DCF-A029-49FA-A9BF-FBC9DCC8E497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3F317C-E649-4064-B330-F7F1C159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7" r="19312"/>
          <a:stretch/>
        </p:blipFill>
        <p:spPr>
          <a:xfrm>
            <a:off x="4997" y="-1"/>
            <a:ext cx="5428343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871EB4-71AB-402F-ACF8-B901B0BF3EEE}"/>
              </a:ext>
            </a:extLst>
          </p:cNvPr>
          <p:cNvSpPr txBox="1"/>
          <p:nvPr/>
        </p:nvSpPr>
        <p:spPr>
          <a:xfrm>
            <a:off x="6270171" y="2684791"/>
            <a:ext cx="2702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spc="-150" dirty="0">
                <a:solidFill>
                  <a:srgbClr val="002060"/>
                </a:solidFill>
                <a:latin typeface="Agency FB" panose="020B0503020202020204" pitchFamily="34" charset="0"/>
              </a:rPr>
              <a:t>Rio de Janeiro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6F20A9-D748-4873-BDBF-FF5B472212B6}"/>
              </a:ext>
            </a:extLst>
          </p:cNvPr>
          <p:cNvSpPr txBox="1"/>
          <p:nvPr/>
        </p:nvSpPr>
        <p:spPr>
          <a:xfrm>
            <a:off x="6270171" y="3533634"/>
            <a:ext cx="46835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r>
              <a:rPr lang="pt-BR" dirty="0">
                <a:solidFill>
                  <a:srgbClr val="002060"/>
                </a:solidFill>
              </a:rPr>
              <a:t>Nunc viverra imperdiet enim. Fusce est. Vivamus a </a:t>
            </a:r>
            <a:r>
              <a:rPr lang="pt-BR" dirty="0" err="1">
                <a:solidFill>
                  <a:srgbClr val="002060"/>
                </a:solidFill>
              </a:rPr>
              <a:t>tellus</a:t>
            </a:r>
            <a:r>
              <a:rPr lang="pt-BR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pt-BR" dirty="0">
                <a:solidFill>
                  <a:srgbClr val="002060"/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pPr algn="just"/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Glaydson Gonçalo</dc:creator>
  <cp:lastModifiedBy>Glaydson Gonçalo</cp:lastModifiedBy>
  <cp:revision>2</cp:revision>
  <dcterms:created xsi:type="dcterms:W3CDTF">2024-04-11T17:21:52Z</dcterms:created>
  <dcterms:modified xsi:type="dcterms:W3CDTF">2024-04-11T17:29:29Z</dcterms:modified>
</cp:coreProperties>
</file>