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2FD01-71F2-4FA4-A5DD-2E9C997F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7F0562-01F6-4C20-90BE-5720E8498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D011A-287A-401E-8C34-BA2A331E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7CCBE-0C72-44BC-A325-65323A31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10F667-E5C0-452F-8F24-4B2FCC1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0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D2178-9DE8-4C06-81AE-B2186F2F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306D16-874A-4A19-A813-150DD287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1F2CB-56DE-45CC-9A1A-2A25C891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1E628-F5E3-4D19-9259-2F65FC09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EB0CA-961B-4B8D-AF39-158580DB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56478E-CD57-4AFC-86E4-25EAB2F70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7DF479-A9DB-4A05-A3C2-B4FEA890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0530FE-ACD8-4B66-8789-ED6B0EBB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F01F7-20DC-4790-B933-D69EE517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CB816-2254-45FC-8E79-87305F9F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3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86D35-8DC1-4EB3-80A2-19D0E668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3AF6C-FBEE-4C64-BD1E-186E345B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E906F-A851-467A-90FB-A28D57C8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253D8B-C75C-4335-8593-07B70C10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CA715-CB06-4EFC-B20E-46D6A84D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9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3F8F0-DBC0-4D15-ADC3-BA56E15B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7A71E1-2E22-49D9-8CBA-82BE157D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7D0A6-FD10-44DA-8DE8-6D892D14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A7667-5A2D-46DE-9FE8-FFEEF23F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7EA4A-8118-448D-8993-31B16E8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F1AC3-7CA7-4A31-A886-8CD7E614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9E00C-FC38-46B6-8FAD-783B86049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7E1C2E-E3B1-498F-9FD5-066C1B40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C2D41-56D1-4344-B475-A6A7C23F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21CBF-E132-4770-A696-B827252F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00E102-2942-4D5A-A54D-C122E69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2BF37-BDB7-43C2-AEBD-9B62149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94BDAC-9CE1-4A81-9FAD-D07AB092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C85F7-47BF-4AD6-B6E7-9C1B98F8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6D3C11-86F4-48A2-B02F-71D56D5D7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6ED644-7C36-46F8-9481-2A3BDEEA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FB8A9B-E027-44F7-A589-38D16738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2FB8AC-27CD-43C2-A2A0-08B599D8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5E1164-3D1B-4448-9757-B9A8836E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FD00F-6B76-4F4D-9731-CD769D44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07E786-2C5A-4EEC-AC4A-81D6385E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26F9DF-5413-4419-81C5-DCBDA4F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FA072B-FBEC-49CD-B4F5-471DF9D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4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DE9719-8074-4525-957F-2F72F14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C705EE-6CFB-4BD4-8976-FE7E6C7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FFAF7B-A15D-4EAA-A060-03235775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047B5-BDB3-4E8C-BB41-275CDA4C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3D2CE-AEC0-48D3-A07E-831D4321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9A6142-CDC7-4145-B83E-A7579769E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E74304-5088-4FC3-B1DF-347B5CAD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65017-96DA-4FF6-90C4-7D3FB40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157F76-F3AE-4844-9455-F7009085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54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0A206-4891-4AAB-B354-01D3E889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B5AD9-00E9-4F53-91CD-F3D90D03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4AC830-180F-497D-9EAF-1E891C0B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8E4E82-B177-4637-9C86-CA7465D2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96E0E9-3FEA-465B-8B2F-02DC769D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261708-93F9-4063-A92B-97781668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08FCBB-251B-45DF-BDCC-2E5F53C6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BB5BDF-EE47-401C-AEF7-6647166E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F6056-3A20-4F99-9E46-E9BBD1B55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82FF-8F90-4D34-B53B-AC8F18E96578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14CF2-466A-4656-80C6-CDC17B974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8DD4F-DC44-4E45-B391-EF754133C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ABD1-628E-4700-A799-C83A9C5720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7868B6F-069B-4312-B8C4-1CAC4FF69115}"/>
              </a:ext>
            </a:extLst>
          </p:cNvPr>
          <p:cNvGrpSpPr/>
          <p:nvPr/>
        </p:nvGrpSpPr>
        <p:grpSpPr>
          <a:xfrm>
            <a:off x="3486150" y="1520825"/>
            <a:ext cx="5348288" cy="4948238"/>
            <a:chOff x="3486150" y="1520825"/>
            <a:chExt cx="5348288" cy="4948238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82805E0-CA1E-4E93-AB09-9D3936290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5" y="1520825"/>
              <a:ext cx="4819650" cy="3332163"/>
            </a:xfrm>
            <a:custGeom>
              <a:avLst/>
              <a:gdLst>
                <a:gd name="T0" fmla="*/ 1430 w 6326"/>
                <a:gd name="T1" fmla="*/ 4172 h 4372"/>
                <a:gd name="T2" fmla="*/ 839 w 6326"/>
                <a:gd name="T3" fmla="*/ 4195 h 4372"/>
                <a:gd name="T4" fmla="*/ 767 w 6326"/>
                <a:gd name="T5" fmla="*/ 4171 h 4372"/>
                <a:gd name="T6" fmla="*/ 661 w 6326"/>
                <a:gd name="T7" fmla="*/ 4059 h 4372"/>
                <a:gd name="T8" fmla="*/ 582 w 6326"/>
                <a:gd name="T9" fmla="*/ 3802 h 4372"/>
                <a:gd name="T10" fmla="*/ 2235 w 6326"/>
                <a:gd name="T11" fmla="*/ 4033 h 4372"/>
                <a:gd name="T12" fmla="*/ 6026 w 6326"/>
                <a:gd name="T13" fmla="*/ 1523 h 4372"/>
                <a:gd name="T14" fmla="*/ 5143 w 6326"/>
                <a:gd name="T15" fmla="*/ 698 h 4372"/>
                <a:gd name="T16" fmla="*/ 4636 w 6326"/>
                <a:gd name="T17" fmla="*/ 394 h 4372"/>
                <a:gd name="T18" fmla="*/ 4635 w 6326"/>
                <a:gd name="T19" fmla="*/ 396 h 4372"/>
                <a:gd name="T20" fmla="*/ 5128 w 6326"/>
                <a:gd name="T21" fmla="*/ 719 h 4372"/>
                <a:gd name="T22" fmla="*/ 5971 w 6326"/>
                <a:gd name="T23" fmla="*/ 1563 h 4372"/>
                <a:gd name="T24" fmla="*/ 6198 w 6326"/>
                <a:gd name="T25" fmla="*/ 2014 h 4372"/>
                <a:gd name="T26" fmla="*/ 6231 w 6326"/>
                <a:gd name="T27" fmla="*/ 2308 h 4372"/>
                <a:gd name="T28" fmla="*/ 6221 w 6326"/>
                <a:gd name="T29" fmla="*/ 2374 h 4372"/>
                <a:gd name="T30" fmla="*/ 6202 w 6326"/>
                <a:gd name="T31" fmla="*/ 2438 h 4372"/>
                <a:gd name="T32" fmla="*/ 6190 w 6326"/>
                <a:gd name="T33" fmla="*/ 2469 h 4372"/>
                <a:gd name="T34" fmla="*/ 6116 w 6326"/>
                <a:gd name="T35" fmla="*/ 2579 h 4372"/>
                <a:gd name="T36" fmla="*/ 2792 w 6326"/>
                <a:gd name="T37" fmla="*/ 173 h 4372"/>
                <a:gd name="T38" fmla="*/ 957 w 6326"/>
                <a:gd name="T39" fmla="*/ 1465 h 4372"/>
                <a:gd name="T40" fmla="*/ 1144 w 6326"/>
                <a:gd name="T41" fmla="*/ 977 h 4372"/>
                <a:gd name="T42" fmla="*/ 1215 w 6326"/>
                <a:gd name="T43" fmla="*/ 837 h 4372"/>
                <a:gd name="T44" fmla="*/ 1258 w 6326"/>
                <a:gd name="T45" fmla="*/ 773 h 4372"/>
                <a:gd name="T46" fmla="*/ 1292 w 6326"/>
                <a:gd name="T47" fmla="*/ 728 h 4372"/>
                <a:gd name="T48" fmla="*/ 1531 w 6326"/>
                <a:gd name="T49" fmla="*/ 515 h 4372"/>
                <a:gd name="T50" fmla="*/ 2316 w 6326"/>
                <a:gd name="T51" fmla="*/ 176 h 4372"/>
                <a:gd name="T52" fmla="*/ 2940 w 6326"/>
                <a:gd name="T53" fmla="*/ 68 h 4372"/>
                <a:gd name="T54" fmla="*/ 3113 w 6326"/>
                <a:gd name="T55" fmla="*/ 59 h 4372"/>
                <a:gd name="T56" fmla="*/ 3278 w 6326"/>
                <a:gd name="T57" fmla="*/ 59 h 4372"/>
                <a:gd name="T58" fmla="*/ 4450 w 6326"/>
                <a:gd name="T59" fmla="*/ 307 h 4372"/>
                <a:gd name="T60" fmla="*/ 4599 w 6326"/>
                <a:gd name="T61" fmla="*/ 375 h 4372"/>
                <a:gd name="T62" fmla="*/ 4453 w 6326"/>
                <a:gd name="T63" fmla="*/ 300 h 4372"/>
                <a:gd name="T64" fmla="*/ 3280 w 6326"/>
                <a:gd name="T65" fmla="*/ 6 h 4372"/>
                <a:gd name="T66" fmla="*/ 3112 w 6326"/>
                <a:gd name="T67" fmla="*/ 1 h 4372"/>
                <a:gd name="T68" fmla="*/ 2936 w 6326"/>
                <a:gd name="T69" fmla="*/ 5 h 4372"/>
                <a:gd name="T70" fmla="*/ 2295 w 6326"/>
                <a:gd name="T71" fmla="*/ 95 h 4372"/>
                <a:gd name="T72" fmla="*/ 1472 w 6326"/>
                <a:gd name="T73" fmla="*/ 428 h 4372"/>
                <a:gd name="T74" fmla="*/ 1206 w 6326"/>
                <a:gd name="T75" fmla="*/ 654 h 4372"/>
                <a:gd name="T76" fmla="*/ 1165 w 6326"/>
                <a:gd name="T77" fmla="*/ 704 h 4372"/>
                <a:gd name="T78" fmla="*/ 1116 w 6326"/>
                <a:gd name="T79" fmla="*/ 775 h 4372"/>
                <a:gd name="T80" fmla="*/ 1035 w 6326"/>
                <a:gd name="T81" fmla="*/ 926 h 4372"/>
                <a:gd name="T82" fmla="*/ 676 w 6326"/>
                <a:gd name="T83" fmla="*/ 1913 h 4372"/>
                <a:gd name="T84" fmla="*/ 360 w 6326"/>
                <a:gd name="T85" fmla="*/ 3721 h 4372"/>
                <a:gd name="T86" fmla="*/ 421 w 6326"/>
                <a:gd name="T87" fmla="*/ 3824 h 4372"/>
                <a:gd name="T88" fmla="*/ 518 w 6326"/>
                <a:gd name="T89" fmla="*/ 4138 h 4372"/>
                <a:gd name="T90" fmla="*/ 688 w 6326"/>
                <a:gd name="T91" fmla="*/ 4315 h 4372"/>
                <a:gd name="T92" fmla="*/ 809 w 6326"/>
                <a:gd name="T93" fmla="*/ 4357 h 4372"/>
                <a:gd name="T94" fmla="*/ 1451 w 6326"/>
                <a:gd name="T95" fmla="*/ 4336 h 4372"/>
                <a:gd name="T96" fmla="*/ 2962 w 6326"/>
                <a:gd name="T97" fmla="*/ 4031 h 4372"/>
                <a:gd name="T98" fmla="*/ 6151 w 6326"/>
                <a:gd name="T99" fmla="*/ 2691 h 4372"/>
                <a:gd name="T100" fmla="*/ 6278 w 6326"/>
                <a:gd name="T101" fmla="*/ 2508 h 4372"/>
                <a:gd name="T102" fmla="*/ 6292 w 6326"/>
                <a:gd name="T103" fmla="*/ 2470 h 4372"/>
                <a:gd name="T104" fmla="*/ 6312 w 6326"/>
                <a:gd name="T105" fmla="*/ 2393 h 4372"/>
                <a:gd name="T106" fmla="*/ 6323 w 6326"/>
                <a:gd name="T107" fmla="*/ 2316 h 4372"/>
                <a:gd name="T108" fmla="*/ 6277 w 6326"/>
                <a:gd name="T109" fmla="*/ 1989 h 4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26" h="4372">
                  <a:moveTo>
                    <a:pt x="2235" y="4033"/>
                  </a:moveTo>
                  <a:cubicBezTo>
                    <a:pt x="1971" y="4087"/>
                    <a:pt x="1702" y="4137"/>
                    <a:pt x="1430" y="4172"/>
                  </a:cubicBezTo>
                  <a:cubicBezTo>
                    <a:pt x="1294" y="4189"/>
                    <a:pt x="1159" y="4203"/>
                    <a:pt x="1027" y="4205"/>
                  </a:cubicBezTo>
                  <a:cubicBezTo>
                    <a:pt x="961" y="4207"/>
                    <a:pt x="895" y="4205"/>
                    <a:pt x="839" y="4195"/>
                  </a:cubicBezTo>
                  <a:cubicBezTo>
                    <a:pt x="824" y="4193"/>
                    <a:pt x="813" y="4189"/>
                    <a:pt x="801" y="4186"/>
                  </a:cubicBezTo>
                  <a:cubicBezTo>
                    <a:pt x="790" y="4181"/>
                    <a:pt x="778" y="4177"/>
                    <a:pt x="767" y="4171"/>
                  </a:cubicBezTo>
                  <a:cubicBezTo>
                    <a:pt x="746" y="4159"/>
                    <a:pt x="726" y="4144"/>
                    <a:pt x="709" y="4125"/>
                  </a:cubicBezTo>
                  <a:cubicBezTo>
                    <a:pt x="691" y="4106"/>
                    <a:pt x="675" y="4084"/>
                    <a:pt x="661" y="4059"/>
                  </a:cubicBezTo>
                  <a:cubicBezTo>
                    <a:pt x="647" y="4034"/>
                    <a:pt x="636" y="4007"/>
                    <a:pt x="625" y="3979"/>
                  </a:cubicBezTo>
                  <a:cubicBezTo>
                    <a:pt x="605" y="3923"/>
                    <a:pt x="592" y="3863"/>
                    <a:pt x="582" y="3802"/>
                  </a:cubicBezTo>
                  <a:cubicBezTo>
                    <a:pt x="943" y="3899"/>
                    <a:pt x="1599" y="3976"/>
                    <a:pt x="2337" y="4011"/>
                  </a:cubicBezTo>
                  <a:cubicBezTo>
                    <a:pt x="2303" y="4019"/>
                    <a:pt x="2269" y="4026"/>
                    <a:pt x="2235" y="4033"/>
                  </a:cubicBezTo>
                  <a:close/>
                  <a:moveTo>
                    <a:pt x="6277" y="1989"/>
                  </a:moveTo>
                  <a:cubicBezTo>
                    <a:pt x="6218" y="1809"/>
                    <a:pt x="6123" y="1658"/>
                    <a:pt x="6026" y="1523"/>
                  </a:cubicBezTo>
                  <a:cubicBezTo>
                    <a:pt x="5927" y="1390"/>
                    <a:pt x="5822" y="1274"/>
                    <a:pt x="5719" y="1171"/>
                  </a:cubicBezTo>
                  <a:cubicBezTo>
                    <a:pt x="5511" y="966"/>
                    <a:pt x="5311" y="815"/>
                    <a:pt x="5143" y="698"/>
                  </a:cubicBezTo>
                  <a:cubicBezTo>
                    <a:pt x="4975" y="583"/>
                    <a:pt x="4838" y="503"/>
                    <a:pt x="4743" y="452"/>
                  </a:cubicBezTo>
                  <a:cubicBezTo>
                    <a:pt x="4697" y="426"/>
                    <a:pt x="4660" y="407"/>
                    <a:pt x="4636" y="394"/>
                  </a:cubicBezTo>
                  <a:cubicBezTo>
                    <a:pt x="4611" y="382"/>
                    <a:pt x="4599" y="375"/>
                    <a:pt x="4599" y="375"/>
                  </a:cubicBezTo>
                  <a:cubicBezTo>
                    <a:pt x="4599" y="375"/>
                    <a:pt x="4611" y="382"/>
                    <a:pt x="4635" y="396"/>
                  </a:cubicBezTo>
                  <a:cubicBezTo>
                    <a:pt x="4659" y="410"/>
                    <a:pt x="4694" y="430"/>
                    <a:pt x="4740" y="458"/>
                  </a:cubicBezTo>
                  <a:cubicBezTo>
                    <a:pt x="4832" y="513"/>
                    <a:pt x="4965" y="598"/>
                    <a:pt x="5128" y="719"/>
                  </a:cubicBezTo>
                  <a:cubicBezTo>
                    <a:pt x="5290" y="841"/>
                    <a:pt x="5484" y="999"/>
                    <a:pt x="5681" y="1208"/>
                  </a:cubicBezTo>
                  <a:cubicBezTo>
                    <a:pt x="5779" y="1312"/>
                    <a:pt x="5879" y="1430"/>
                    <a:pt x="5971" y="1563"/>
                  </a:cubicBezTo>
                  <a:cubicBezTo>
                    <a:pt x="6017" y="1629"/>
                    <a:pt x="6060" y="1700"/>
                    <a:pt x="6100" y="1775"/>
                  </a:cubicBezTo>
                  <a:cubicBezTo>
                    <a:pt x="6139" y="1850"/>
                    <a:pt x="6173" y="1930"/>
                    <a:pt x="6198" y="2014"/>
                  </a:cubicBezTo>
                  <a:cubicBezTo>
                    <a:pt x="6222" y="2098"/>
                    <a:pt x="6237" y="2186"/>
                    <a:pt x="6234" y="2275"/>
                  </a:cubicBezTo>
                  <a:cubicBezTo>
                    <a:pt x="6234" y="2286"/>
                    <a:pt x="6232" y="2297"/>
                    <a:pt x="6231" y="2308"/>
                  </a:cubicBezTo>
                  <a:cubicBezTo>
                    <a:pt x="6230" y="2319"/>
                    <a:pt x="6229" y="2331"/>
                    <a:pt x="6227" y="2342"/>
                  </a:cubicBezTo>
                  <a:cubicBezTo>
                    <a:pt x="6226" y="2353"/>
                    <a:pt x="6223" y="2363"/>
                    <a:pt x="6221" y="2374"/>
                  </a:cubicBezTo>
                  <a:cubicBezTo>
                    <a:pt x="6218" y="2385"/>
                    <a:pt x="6217" y="2396"/>
                    <a:pt x="6213" y="2407"/>
                  </a:cubicBezTo>
                  <a:cubicBezTo>
                    <a:pt x="6209" y="2417"/>
                    <a:pt x="6206" y="2428"/>
                    <a:pt x="6202" y="2438"/>
                  </a:cubicBezTo>
                  <a:cubicBezTo>
                    <a:pt x="6200" y="2444"/>
                    <a:pt x="6199" y="2449"/>
                    <a:pt x="6197" y="2454"/>
                  </a:cubicBezTo>
                  <a:lnTo>
                    <a:pt x="6190" y="2469"/>
                  </a:lnTo>
                  <a:cubicBezTo>
                    <a:pt x="6182" y="2488"/>
                    <a:pt x="6169" y="2507"/>
                    <a:pt x="6157" y="2526"/>
                  </a:cubicBezTo>
                  <a:cubicBezTo>
                    <a:pt x="6145" y="2544"/>
                    <a:pt x="6131" y="2561"/>
                    <a:pt x="6116" y="2579"/>
                  </a:cubicBezTo>
                  <a:cubicBezTo>
                    <a:pt x="5945" y="2076"/>
                    <a:pt x="5563" y="1505"/>
                    <a:pt x="5100" y="1054"/>
                  </a:cubicBezTo>
                  <a:cubicBezTo>
                    <a:pt x="4526" y="494"/>
                    <a:pt x="3683" y="162"/>
                    <a:pt x="2792" y="173"/>
                  </a:cubicBezTo>
                  <a:cubicBezTo>
                    <a:pt x="2352" y="179"/>
                    <a:pt x="1894" y="266"/>
                    <a:pt x="1627" y="552"/>
                  </a:cubicBezTo>
                  <a:cubicBezTo>
                    <a:pt x="1438" y="755"/>
                    <a:pt x="1192" y="1088"/>
                    <a:pt x="957" y="1465"/>
                  </a:cubicBezTo>
                  <a:cubicBezTo>
                    <a:pt x="977" y="1404"/>
                    <a:pt x="998" y="1344"/>
                    <a:pt x="1020" y="1285"/>
                  </a:cubicBezTo>
                  <a:cubicBezTo>
                    <a:pt x="1059" y="1179"/>
                    <a:pt x="1100" y="1076"/>
                    <a:pt x="1144" y="977"/>
                  </a:cubicBezTo>
                  <a:cubicBezTo>
                    <a:pt x="1155" y="952"/>
                    <a:pt x="1167" y="928"/>
                    <a:pt x="1178" y="903"/>
                  </a:cubicBezTo>
                  <a:cubicBezTo>
                    <a:pt x="1191" y="881"/>
                    <a:pt x="1202" y="858"/>
                    <a:pt x="1215" y="837"/>
                  </a:cubicBezTo>
                  <a:lnTo>
                    <a:pt x="1236" y="805"/>
                  </a:lnTo>
                  <a:cubicBezTo>
                    <a:pt x="1243" y="794"/>
                    <a:pt x="1249" y="783"/>
                    <a:pt x="1258" y="773"/>
                  </a:cubicBezTo>
                  <a:lnTo>
                    <a:pt x="1281" y="743"/>
                  </a:lnTo>
                  <a:cubicBezTo>
                    <a:pt x="1285" y="738"/>
                    <a:pt x="1288" y="733"/>
                    <a:pt x="1292" y="728"/>
                  </a:cubicBezTo>
                  <a:lnTo>
                    <a:pt x="1305" y="714"/>
                  </a:lnTo>
                  <a:cubicBezTo>
                    <a:pt x="1372" y="638"/>
                    <a:pt x="1449" y="572"/>
                    <a:pt x="1531" y="515"/>
                  </a:cubicBezTo>
                  <a:cubicBezTo>
                    <a:pt x="1613" y="459"/>
                    <a:pt x="1700" y="410"/>
                    <a:pt x="1787" y="368"/>
                  </a:cubicBezTo>
                  <a:cubicBezTo>
                    <a:pt x="1962" y="283"/>
                    <a:pt x="2143" y="224"/>
                    <a:pt x="2316" y="176"/>
                  </a:cubicBezTo>
                  <a:cubicBezTo>
                    <a:pt x="2490" y="129"/>
                    <a:pt x="2659" y="100"/>
                    <a:pt x="2820" y="80"/>
                  </a:cubicBezTo>
                  <a:cubicBezTo>
                    <a:pt x="2860" y="76"/>
                    <a:pt x="2900" y="72"/>
                    <a:pt x="2940" y="68"/>
                  </a:cubicBezTo>
                  <a:cubicBezTo>
                    <a:pt x="2979" y="66"/>
                    <a:pt x="3018" y="64"/>
                    <a:pt x="3056" y="62"/>
                  </a:cubicBezTo>
                  <a:cubicBezTo>
                    <a:pt x="3075" y="61"/>
                    <a:pt x="3094" y="59"/>
                    <a:pt x="3113" y="59"/>
                  </a:cubicBezTo>
                  <a:cubicBezTo>
                    <a:pt x="3132" y="59"/>
                    <a:pt x="3150" y="59"/>
                    <a:pt x="3169" y="59"/>
                  </a:cubicBezTo>
                  <a:cubicBezTo>
                    <a:pt x="3206" y="59"/>
                    <a:pt x="3243" y="57"/>
                    <a:pt x="3278" y="59"/>
                  </a:cubicBezTo>
                  <a:cubicBezTo>
                    <a:pt x="3565" y="66"/>
                    <a:pt x="3811" y="107"/>
                    <a:pt x="4008" y="157"/>
                  </a:cubicBezTo>
                  <a:cubicBezTo>
                    <a:pt x="4204" y="207"/>
                    <a:pt x="4352" y="266"/>
                    <a:pt x="4450" y="307"/>
                  </a:cubicBezTo>
                  <a:cubicBezTo>
                    <a:pt x="4499" y="328"/>
                    <a:pt x="4536" y="347"/>
                    <a:pt x="4561" y="358"/>
                  </a:cubicBezTo>
                  <a:cubicBezTo>
                    <a:pt x="4586" y="369"/>
                    <a:pt x="4599" y="375"/>
                    <a:pt x="4599" y="375"/>
                  </a:cubicBezTo>
                  <a:cubicBezTo>
                    <a:pt x="4599" y="375"/>
                    <a:pt x="4586" y="369"/>
                    <a:pt x="4562" y="356"/>
                  </a:cubicBezTo>
                  <a:cubicBezTo>
                    <a:pt x="4537" y="344"/>
                    <a:pt x="4502" y="324"/>
                    <a:pt x="4453" y="300"/>
                  </a:cubicBezTo>
                  <a:cubicBezTo>
                    <a:pt x="4356" y="255"/>
                    <a:pt x="4211" y="190"/>
                    <a:pt x="4015" y="132"/>
                  </a:cubicBezTo>
                  <a:cubicBezTo>
                    <a:pt x="3819" y="74"/>
                    <a:pt x="3572" y="24"/>
                    <a:pt x="3280" y="6"/>
                  </a:cubicBezTo>
                  <a:cubicBezTo>
                    <a:pt x="3244" y="4"/>
                    <a:pt x="3207" y="4"/>
                    <a:pt x="3169" y="2"/>
                  </a:cubicBezTo>
                  <a:cubicBezTo>
                    <a:pt x="3150" y="2"/>
                    <a:pt x="3131" y="1"/>
                    <a:pt x="3112" y="1"/>
                  </a:cubicBezTo>
                  <a:cubicBezTo>
                    <a:pt x="3093" y="0"/>
                    <a:pt x="3074" y="2"/>
                    <a:pt x="3054" y="2"/>
                  </a:cubicBezTo>
                  <a:cubicBezTo>
                    <a:pt x="3015" y="3"/>
                    <a:pt x="2976" y="4"/>
                    <a:pt x="2936" y="5"/>
                  </a:cubicBezTo>
                  <a:cubicBezTo>
                    <a:pt x="2895" y="7"/>
                    <a:pt x="2855" y="10"/>
                    <a:pt x="2813" y="13"/>
                  </a:cubicBezTo>
                  <a:cubicBezTo>
                    <a:pt x="2648" y="28"/>
                    <a:pt x="2475" y="53"/>
                    <a:pt x="2295" y="95"/>
                  </a:cubicBezTo>
                  <a:cubicBezTo>
                    <a:pt x="2117" y="140"/>
                    <a:pt x="1931" y="195"/>
                    <a:pt x="1746" y="279"/>
                  </a:cubicBezTo>
                  <a:cubicBezTo>
                    <a:pt x="1653" y="320"/>
                    <a:pt x="1561" y="369"/>
                    <a:pt x="1472" y="428"/>
                  </a:cubicBezTo>
                  <a:cubicBezTo>
                    <a:pt x="1383" y="486"/>
                    <a:pt x="1297" y="555"/>
                    <a:pt x="1220" y="639"/>
                  </a:cubicBezTo>
                  <a:lnTo>
                    <a:pt x="1206" y="654"/>
                  </a:lnTo>
                  <a:cubicBezTo>
                    <a:pt x="1201" y="660"/>
                    <a:pt x="1197" y="665"/>
                    <a:pt x="1192" y="671"/>
                  </a:cubicBezTo>
                  <a:lnTo>
                    <a:pt x="1165" y="704"/>
                  </a:lnTo>
                  <a:cubicBezTo>
                    <a:pt x="1156" y="715"/>
                    <a:pt x="1148" y="727"/>
                    <a:pt x="1140" y="739"/>
                  </a:cubicBezTo>
                  <a:lnTo>
                    <a:pt x="1116" y="775"/>
                  </a:lnTo>
                  <a:cubicBezTo>
                    <a:pt x="1100" y="799"/>
                    <a:pt x="1086" y="825"/>
                    <a:pt x="1072" y="850"/>
                  </a:cubicBezTo>
                  <a:cubicBezTo>
                    <a:pt x="1059" y="875"/>
                    <a:pt x="1047" y="901"/>
                    <a:pt x="1035" y="926"/>
                  </a:cubicBezTo>
                  <a:cubicBezTo>
                    <a:pt x="986" y="1028"/>
                    <a:pt x="942" y="1133"/>
                    <a:pt x="901" y="1240"/>
                  </a:cubicBezTo>
                  <a:cubicBezTo>
                    <a:pt x="817" y="1455"/>
                    <a:pt x="743" y="1680"/>
                    <a:pt x="676" y="1913"/>
                  </a:cubicBezTo>
                  <a:cubicBezTo>
                    <a:pt x="669" y="1938"/>
                    <a:pt x="661" y="1964"/>
                    <a:pt x="654" y="1990"/>
                  </a:cubicBezTo>
                  <a:cubicBezTo>
                    <a:pt x="253" y="2746"/>
                    <a:pt x="0" y="3520"/>
                    <a:pt x="360" y="3721"/>
                  </a:cubicBezTo>
                  <a:cubicBezTo>
                    <a:pt x="375" y="3729"/>
                    <a:pt x="393" y="3737"/>
                    <a:pt x="412" y="3746"/>
                  </a:cubicBezTo>
                  <a:cubicBezTo>
                    <a:pt x="415" y="3772"/>
                    <a:pt x="418" y="3798"/>
                    <a:pt x="421" y="3824"/>
                  </a:cubicBezTo>
                  <a:cubicBezTo>
                    <a:pt x="432" y="3894"/>
                    <a:pt x="447" y="3964"/>
                    <a:pt x="472" y="4034"/>
                  </a:cubicBezTo>
                  <a:cubicBezTo>
                    <a:pt x="485" y="4069"/>
                    <a:pt x="499" y="4104"/>
                    <a:pt x="518" y="4138"/>
                  </a:cubicBezTo>
                  <a:cubicBezTo>
                    <a:pt x="537" y="4172"/>
                    <a:pt x="560" y="4206"/>
                    <a:pt x="588" y="4236"/>
                  </a:cubicBezTo>
                  <a:cubicBezTo>
                    <a:pt x="616" y="4267"/>
                    <a:pt x="650" y="4294"/>
                    <a:pt x="688" y="4315"/>
                  </a:cubicBezTo>
                  <a:cubicBezTo>
                    <a:pt x="707" y="4326"/>
                    <a:pt x="728" y="4334"/>
                    <a:pt x="748" y="4342"/>
                  </a:cubicBezTo>
                  <a:cubicBezTo>
                    <a:pt x="768" y="4348"/>
                    <a:pt x="790" y="4354"/>
                    <a:pt x="809" y="4357"/>
                  </a:cubicBezTo>
                  <a:cubicBezTo>
                    <a:pt x="887" y="4371"/>
                    <a:pt x="958" y="4372"/>
                    <a:pt x="1030" y="4371"/>
                  </a:cubicBezTo>
                  <a:cubicBezTo>
                    <a:pt x="1172" y="4368"/>
                    <a:pt x="1312" y="4354"/>
                    <a:pt x="1451" y="4336"/>
                  </a:cubicBezTo>
                  <a:cubicBezTo>
                    <a:pt x="1730" y="4300"/>
                    <a:pt x="2002" y="4250"/>
                    <a:pt x="2268" y="4194"/>
                  </a:cubicBezTo>
                  <a:cubicBezTo>
                    <a:pt x="2504" y="4144"/>
                    <a:pt x="2735" y="4089"/>
                    <a:pt x="2962" y="4031"/>
                  </a:cubicBezTo>
                  <a:cubicBezTo>
                    <a:pt x="4336" y="4052"/>
                    <a:pt x="5784" y="3923"/>
                    <a:pt x="6085" y="3526"/>
                  </a:cubicBezTo>
                  <a:cubicBezTo>
                    <a:pt x="6238" y="3325"/>
                    <a:pt x="6246" y="3027"/>
                    <a:pt x="6151" y="2691"/>
                  </a:cubicBezTo>
                  <a:cubicBezTo>
                    <a:pt x="6183" y="2656"/>
                    <a:pt x="6213" y="2620"/>
                    <a:pt x="6239" y="2580"/>
                  </a:cubicBezTo>
                  <a:cubicBezTo>
                    <a:pt x="6253" y="2557"/>
                    <a:pt x="6268" y="2534"/>
                    <a:pt x="6278" y="2508"/>
                  </a:cubicBezTo>
                  <a:lnTo>
                    <a:pt x="6286" y="2489"/>
                  </a:lnTo>
                  <a:cubicBezTo>
                    <a:pt x="6289" y="2483"/>
                    <a:pt x="6290" y="2476"/>
                    <a:pt x="6292" y="2470"/>
                  </a:cubicBezTo>
                  <a:cubicBezTo>
                    <a:pt x="6296" y="2457"/>
                    <a:pt x="6300" y="2444"/>
                    <a:pt x="6304" y="2432"/>
                  </a:cubicBezTo>
                  <a:cubicBezTo>
                    <a:pt x="6308" y="2419"/>
                    <a:pt x="6309" y="2406"/>
                    <a:pt x="6312" y="2393"/>
                  </a:cubicBezTo>
                  <a:cubicBezTo>
                    <a:pt x="6315" y="2380"/>
                    <a:pt x="6317" y="2368"/>
                    <a:pt x="6319" y="2355"/>
                  </a:cubicBezTo>
                  <a:cubicBezTo>
                    <a:pt x="6320" y="2342"/>
                    <a:pt x="6321" y="2329"/>
                    <a:pt x="6323" y="2316"/>
                  </a:cubicBezTo>
                  <a:cubicBezTo>
                    <a:pt x="6324" y="2303"/>
                    <a:pt x="6325" y="2291"/>
                    <a:pt x="6324" y="2278"/>
                  </a:cubicBezTo>
                  <a:cubicBezTo>
                    <a:pt x="6326" y="2176"/>
                    <a:pt x="6306" y="2079"/>
                    <a:pt x="6277" y="1989"/>
                  </a:cubicBezTo>
                  <a:close/>
                </a:path>
              </a:pathLst>
            </a:custGeom>
            <a:solidFill>
              <a:srgbClr val="F4D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AA7979EA-209F-460A-B18F-21BFA4777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5327650"/>
              <a:ext cx="5348288" cy="673100"/>
            </a:xfrm>
            <a:prstGeom prst="ellipse">
              <a:avLst/>
            </a:prstGeom>
            <a:solidFill>
              <a:srgbClr val="F4D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E9E62AEB-EE52-4812-B18D-E474B1245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75" y="4697412"/>
              <a:ext cx="4068763" cy="1035050"/>
            </a:xfrm>
            <a:prstGeom prst="rect">
              <a:avLst/>
            </a:pr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D56E0CC-0257-4B0B-B466-4EF38B8A7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5281612"/>
              <a:ext cx="450850" cy="450850"/>
            </a:xfrm>
            <a:custGeom>
              <a:avLst/>
              <a:gdLst>
                <a:gd name="T0" fmla="*/ 592 w 592"/>
                <a:gd name="T1" fmla="*/ 592 h 592"/>
                <a:gd name="T2" fmla="*/ 0 w 592"/>
                <a:gd name="T3" fmla="*/ 592 h 592"/>
                <a:gd name="T4" fmla="*/ 0 w 592"/>
                <a:gd name="T5" fmla="*/ 0 h 592"/>
                <a:gd name="T6" fmla="*/ 592 w 592"/>
                <a:gd name="T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2" h="592">
                  <a:moveTo>
                    <a:pt x="592" y="592"/>
                  </a:moveTo>
                  <a:lnTo>
                    <a:pt x="0" y="592"/>
                  </a:lnTo>
                  <a:lnTo>
                    <a:pt x="0" y="0"/>
                  </a:lnTo>
                  <a:cubicBezTo>
                    <a:pt x="327" y="0"/>
                    <a:pt x="592" y="265"/>
                    <a:pt x="592" y="592"/>
                  </a:cubicBez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F8A742CA-4CC4-401C-8976-C213F4313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062" y="5507037"/>
              <a:ext cx="96838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52EAC1E-313E-4176-8F88-2F7B84CC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7" y="5281612"/>
              <a:ext cx="450850" cy="450850"/>
            </a:xfrm>
            <a:custGeom>
              <a:avLst/>
              <a:gdLst>
                <a:gd name="T0" fmla="*/ 0 w 592"/>
                <a:gd name="T1" fmla="*/ 592 h 592"/>
                <a:gd name="T2" fmla="*/ 592 w 592"/>
                <a:gd name="T3" fmla="*/ 592 h 592"/>
                <a:gd name="T4" fmla="*/ 592 w 592"/>
                <a:gd name="T5" fmla="*/ 0 h 592"/>
                <a:gd name="T6" fmla="*/ 0 w 592"/>
                <a:gd name="T7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2" h="592">
                  <a:moveTo>
                    <a:pt x="0" y="592"/>
                  </a:moveTo>
                  <a:lnTo>
                    <a:pt x="592" y="592"/>
                  </a:lnTo>
                  <a:lnTo>
                    <a:pt x="592" y="0"/>
                  </a:lnTo>
                  <a:cubicBezTo>
                    <a:pt x="265" y="0"/>
                    <a:pt x="0" y="265"/>
                    <a:pt x="0" y="592"/>
                  </a:cubicBez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E40ECCF5-C4AC-4B68-AD69-55FA5EFA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507037"/>
              <a:ext cx="96838" cy="96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0705E85E-5C3A-4161-AF41-A6FF440DC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75" y="4697412"/>
              <a:ext cx="4068763" cy="241300"/>
            </a:xfrm>
            <a:prstGeom prst="rect">
              <a:avLst/>
            </a:pr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51D51A-EC32-4F58-8ECA-E29CC7BA2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300" y="5256212"/>
              <a:ext cx="1027113" cy="336550"/>
            </a:xfrm>
            <a:custGeom>
              <a:avLst/>
              <a:gdLst>
                <a:gd name="T0" fmla="*/ 1348 w 1348"/>
                <a:gd name="T1" fmla="*/ 0 h 442"/>
                <a:gd name="T2" fmla="*/ 1107 w 1348"/>
                <a:gd name="T3" fmla="*/ 0 h 442"/>
                <a:gd name="T4" fmla="*/ 906 w 1348"/>
                <a:gd name="T5" fmla="*/ 201 h 442"/>
                <a:gd name="T6" fmla="*/ 442 w 1348"/>
                <a:gd name="T7" fmla="*/ 201 h 442"/>
                <a:gd name="T8" fmla="*/ 242 w 1348"/>
                <a:gd name="T9" fmla="*/ 0 h 442"/>
                <a:gd name="T10" fmla="*/ 0 w 1348"/>
                <a:gd name="T11" fmla="*/ 0 h 442"/>
                <a:gd name="T12" fmla="*/ 442 w 1348"/>
                <a:gd name="T13" fmla="*/ 442 h 442"/>
                <a:gd name="T14" fmla="*/ 906 w 1348"/>
                <a:gd name="T15" fmla="*/ 442 h 442"/>
                <a:gd name="T16" fmla="*/ 1348 w 1348"/>
                <a:gd name="T17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8" h="442">
                  <a:moveTo>
                    <a:pt x="1348" y="0"/>
                  </a:moveTo>
                  <a:lnTo>
                    <a:pt x="1107" y="0"/>
                  </a:lnTo>
                  <a:cubicBezTo>
                    <a:pt x="1107" y="111"/>
                    <a:pt x="1017" y="201"/>
                    <a:pt x="906" y="201"/>
                  </a:cubicBezTo>
                  <a:lnTo>
                    <a:pt x="442" y="201"/>
                  </a:lnTo>
                  <a:cubicBezTo>
                    <a:pt x="331" y="201"/>
                    <a:pt x="242" y="111"/>
                    <a:pt x="242" y="0"/>
                  </a:cubicBezTo>
                  <a:lnTo>
                    <a:pt x="0" y="0"/>
                  </a:lnTo>
                  <a:cubicBezTo>
                    <a:pt x="0" y="244"/>
                    <a:pt x="198" y="442"/>
                    <a:pt x="442" y="442"/>
                  </a:cubicBezTo>
                  <a:lnTo>
                    <a:pt x="906" y="442"/>
                  </a:lnTo>
                  <a:cubicBezTo>
                    <a:pt x="1150" y="442"/>
                    <a:pt x="1348" y="244"/>
                    <a:pt x="1348" y="0"/>
                  </a:cubicBezTo>
                  <a:close/>
                </a:path>
              </a:pathLst>
            </a:custGeom>
            <a:solidFill>
              <a:srgbClr val="111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F5735EAE-E579-4371-AD0E-BE54872E9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025" y="5214937"/>
              <a:ext cx="268288" cy="84138"/>
            </a:xfrm>
            <a:prstGeom prst="rect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5CC2B2E5-54FD-4E93-B5A4-ED7CF402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6987" y="5214937"/>
              <a:ext cx="268288" cy="84138"/>
            </a:xfrm>
            <a:prstGeom prst="rect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3F15E92-98BF-49F8-9EC0-8B9DB96B1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4471987"/>
              <a:ext cx="4068763" cy="225425"/>
            </a:xfrm>
            <a:custGeom>
              <a:avLst/>
              <a:gdLst>
                <a:gd name="T0" fmla="*/ 4870 w 5340"/>
                <a:gd name="T1" fmla="*/ 0 h 296"/>
                <a:gd name="T2" fmla="*/ 471 w 5340"/>
                <a:gd name="T3" fmla="*/ 0 h 296"/>
                <a:gd name="T4" fmla="*/ 0 w 5340"/>
                <a:gd name="T5" fmla="*/ 296 h 296"/>
                <a:gd name="T6" fmla="*/ 5340 w 5340"/>
                <a:gd name="T7" fmla="*/ 296 h 296"/>
                <a:gd name="T8" fmla="*/ 4870 w 5340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0" h="296">
                  <a:moveTo>
                    <a:pt x="4870" y="0"/>
                  </a:moveTo>
                  <a:lnTo>
                    <a:pt x="471" y="0"/>
                  </a:lnTo>
                  <a:lnTo>
                    <a:pt x="0" y="296"/>
                  </a:lnTo>
                  <a:lnTo>
                    <a:pt x="5340" y="296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982E0BD-EE15-4DE1-9CA8-DEA28346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375" y="4508500"/>
              <a:ext cx="3892550" cy="188913"/>
            </a:xfrm>
            <a:custGeom>
              <a:avLst/>
              <a:gdLst>
                <a:gd name="T0" fmla="*/ 4706 w 5109"/>
                <a:gd name="T1" fmla="*/ 0 h 249"/>
                <a:gd name="T2" fmla="*/ 391 w 5109"/>
                <a:gd name="T3" fmla="*/ 0 h 249"/>
                <a:gd name="T4" fmla="*/ 0 w 5109"/>
                <a:gd name="T5" fmla="*/ 249 h 249"/>
                <a:gd name="T6" fmla="*/ 5109 w 5109"/>
                <a:gd name="T7" fmla="*/ 249 h 249"/>
                <a:gd name="T8" fmla="*/ 4706 w 5109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9" h="249">
                  <a:moveTo>
                    <a:pt x="4706" y="0"/>
                  </a:moveTo>
                  <a:lnTo>
                    <a:pt x="391" y="0"/>
                  </a:lnTo>
                  <a:lnTo>
                    <a:pt x="0" y="249"/>
                  </a:lnTo>
                  <a:lnTo>
                    <a:pt x="5109" y="249"/>
                  </a:lnTo>
                  <a:lnTo>
                    <a:pt x="4706" y="0"/>
                  </a:ln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8D03922E-332F-4485-9B1A-77CEC811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5214937"/>
              <a:ext cx="37941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B3DDE00A-D08E-43C1-A357-8E4D26BE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5214937"/>
              <a:ext cx="381000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Oval 21">
              <a:extLst>
                <a:ext uri="{FF2B5EF4-FFF2-40B4-BE49-F238E27FC236}">
                  <a16:creationId xmlns:a16="http://schemas.microsoft.com/office/drawing/2014/main" id="{C5F64CEC-D834-4FEC-A9BC-9C207441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475" y="5241925"/>
              <a:ext cx="60325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26B9D527-DB26-4B9B-BB75-BE12550C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612" y="5241925"/>
              <a:ext cx="58738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Oval 23">
              <a:extLst>
                <a:ext uri="{FF2B5EF4-FFF2-40B4-BE49-F238E27FC236}">
                  <a16:creationId xmlns:a16="http://schemas.microsoft.com/office/drawing/2014/main" id="{7F4B1584-1906-402C-B238-D0880E094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2" y="5241925"/>
              <a:ext cx="60325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A3959E74-C327-4C6E-8542-655FCBA57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00" y="5241925"/>
              <a:ext cx="58738" cy="58738"/>
            </a:xfrm>
            <a:prstGeom prst="ellipse">
              <a:avLst/>
            </a:pr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C5AD63D-1187-4A1F-ADD4-F4E293333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2798762"/>
              <a:ext cx="3892550" cy="1628775"/>
            </a:xfrm>
            <a:custGeom>
              <a:avLst/>
              <a:gdLst>
                <a:gd name="T0" fmla="*/ 4756 w 5109"/>
                <a:gd name="T1" fmla="*/ 2139 h 2139"/>
                <a:gd name="T2" fmla="*/ 353 w 5109"/>
                <a:gd name="T3" fmla="*/ 2139 h 2139"/>
                <a:gd name="T4" fmla="*/ 0 w 5109"/>
                <a:gd name="T5" fmla="*/ 0 h 2139"/>
                <a:gd name="T6" fmla="*/ 5109 w 5109"/>
                <a:gd name="T7" fmla="*/ 0 h 2139"/>
                <a:gd name="T8" fmla="*/ 4756 w 5109"/>
                <a:gd name="T9" fmla="*/ 2139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9" h="2139">
                  <a:moveTo>
                    <a:pt x="4756" y="2139"/>
                  </a:moveTo>
                  <a:lnTo>
                    <a:pt x="353" y="2139"/>
                  </a:lnTo>
                  <a:lnTo>
                    <a:pt x="0" y="0"/>
                  </a:lnTo>
                  <a:lnTo>
                    <a:pt x="5109" y="0"/>
                  </a:lnTo>
                  <a:lnTo>
                    <a:pt x="4756" y="2139"/>
                  </a:lnTo>
                  <a:close/>
                </a:path>
              </a:pathLst>
            </a:custGeom>
            <a:solidFill>
              <a:srgbClr val="7F47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5C1852A-772D-49B5-98D6-E1F57D9F2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2" y="2870200"/>
              <a:ext cx="3724275" cy="1485900"/>
            </a:xfrm>
            <a:custGeom>
              <a:avLst/>
              <a:gdLst>
                <a:gd name="T0" fmla="*/ 321 w 4887"/>
                <a:gd name="T1" fmla="*/ 1951 h 1951"/>
                <a:gd name="T2" fmla="*/ 0 w 4887"/>
                <a:gd name="T3" fmla="*/ 0 h 1951"/>
                <a:gd name="T4" fmla="*/ 4887 w 4887"/>
                <a:gd name="T5" fmla="*/ 0 h 1951"/>
                <a:gd name="T6" fmla="*/ 4566 w 4887"/>
                <a:gd name="T7" fmla="*/ 1951 h 1951"/>
                <a:gd name="T8" fmla="*/ 321 w 4887"/>
                <a:gd name="T9" fmla="*/ 1951 h 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7" h="1951">
                  <a:moveTo>
                    <a:pt x="321" y="1951"/>
                  </a:moveTo>
                  <a:lnTo>
                    <a:pt x="0" y="0"/>
                  </a:lnTo>
                  <a:lnTo>
                    <a:pt x="4887" y="0"/>
                  </a:lnTo>
                  <a:lnTo>
                    <a:pt x="4566" y="1951"/>
                  </a:lnTo>
                  <a:lnTo>
                    <a:pt x="321" y="1951"/>
                  </a:ln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88F8EAF-8124-40DA-8D59-F7BEEEC64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2" y="2932112"/>
              <a:ext cx="3505200" cy="1423988"/>
            </a:xfrm>
            <a:custGeom>
              <a:avLst/>
              <a:gdLst>
                <a:gd name="T0" fmla="*/ 784 w 4599"/>
                <a:gd name="T1" fmla="*/ 271 h 1869"/>
                <a:gd name="T2" fmla="*/ 0 w 4599"/>
                <a:gd name="T3" fmla="*/ 833 h 1869"/>
                <a:gd name="T4" fmla="*/ 171 w 4599"/>
                <a:gd name="T5" fmla="*/ 1869 h 1869"/>
                <a:gd name="T6" fmla="*/ 4416 w 4599"/>
                <a:gd name="T7" fmla="*/ 1869 h 1869"/>
                <a:gd name="T8" fmla="*/ 4599 w 4599"/>
                <a:gd name="T9" fmla="*/ 755 h 1869"/>
                <a:gd name="T10" fmla="*/ 2535 w 4599"/>
                <a:gd name="T11" fmla="*/ 24 h 1869"/>
                <a:gd name="T12" fmla="*/ 784 w 4599"/>
                <a:gd name="T13" fmla="*/ 271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9" h="1869">
                  <a:moveTo>
                    <a:pt x="784" y="271"/>
                  </a:moveTo>
                  <a:cubicBezTo>
                    <a:pt x="498" y="414"/>
                    <a:pt x="227" y="600"/>
                    <a:pt x="0" y="833"/>
                  </a:cubicBezTo>
                  <a:lnTo>
                    <a:pt x="171" y="1869"/>
                  </a:lnTo>
                  <a:lnTo>
                    <a:pt x="4416" y="1869"/>
                  </a:lnTo>
                  <a:lnTo>
                    <a:pt x="4599" y="755"/>
                  </a:lnTo>
                  <a:cubicBezTo>
                    <a:pt x="4044" y="277"/>
                    <a:pt x="3268" y="31"/>
                    <a:pt x="2535" y="24"/>
                  </a:cubicBezTo>
                  <a:cubicBezTo>
                    <a:pt x="1947" y="24"/>
                    <a:pt x="1336" y="0"/>
                    <a:pt x="784" y="271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2ECC2F5-2C68-40B1-B66D-0AF33ACFE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312" y="3281362"/>
              <a:ext cx="3375025" cy="1074738"/>
            </a:xfrm>
            <a:custGeom>
              <a:avLst/>
              <a:gdLst>
                <a:gd name="T0" fmla="*/ 3926 w 4430"/>
                <a:gd name="T1" fmla="*/ 552 h 1410"/>
                <a:gd name="T2" fmla="*/ 1153 w 4430"/>
                <a:gd name="T3" fmla="*/ 188 h 1410"/>
                <a:gd name="T4" fmla="*/ 0 w 4430"/>
                <a:gd name="T5" fmla="*/ 768 h 1410"/>
                <a:gd name="T6" fmla="*/ 105 w 4430"/>
                <a:gd name="T7" fmla="*/ 1410 h 1410"/>
                <a:gd name="T8" fmla="*/ 4350 w 4430"/>
                <a:gd name="T9" fmla="*/ 1410 h 1410"/>
                <a:gd name="T10" fmla="*/ 4430 w 4430"/>
                <a:gd name="T11" fmla="*/ 923 h 1410"/>
                <a:gd name="T12" fmla="*/ 3926 w 4430"/>
                <a:gd name="T13" fmla="*/ 552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30" h="1410">
                  <a:moveTo>
                    <a:pt x="3926" y="552"/>
                  </a:moveTo>
                  <a:cubicBezTo>
                    <a:pt x="3056" y="141"/>
                    <a:pt x="2128" y="0"/>
                    <a:pt x="1153" y="188"/>
                  </a:cubicBezTo>
                  <a:cubicBezTo>
                    <a:pt x="714" y="272"/>
                    <a:pt x="318" y="477"/>
                    <a:pt x="0" y="768"/>
                  </a:cubicBezTo>
                  <a:lnTo>
                    <a:pt x="105" y="1410"/>
                  </a:lnTo>
                  <a:lnTo>
                    <a:pt x="4350" y="1410"/>
                  </a:lnTo>
                  <a:lnTo>
                    <a:pt x="4430" y="923"/>
                  </a:lnTo>
                  <a:cubicBezTo>
                    <a:pt x="4282" y="777"/>
                    <a:pt x="4117" y="648"/>
                    <a:pt x="3926" y="552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3C76EE29-F9F7-4D07-A15E-127A91A94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0" y="3719512"/>
              <a:ext cx="3275013" cy="636588"/>
            </a:xfrm>
            <a:custGeom>
              <a:avLst/>
              <a:gdLst>
                <a:gd name="T0" fmla="*/ 0 w 4297"/>
                <a:gd name="T1" fmla="*/ 670 h 835"/>
                <a:gd name="T2" fmla="*/ 27 w 4297"/>
                <a:gd name="T3" fmla="*/ 835 h 835"/>
                <a:gd name="T4" fmla="*/ 4272 w 4297"/>
                <a:gd name="T5" fmla="*/ 835 h 835"/>
                <a:gd name="T6" fmla="*/ 4297 w 4297"/>
                <a:gd name="T7" fmla="*/ 679 h 835"/>
                <a:gd name="T8" fmla="*/ 3589 w 4297"/>
                <a:gd name="T9" fmla="*/ 329 h 835"/>
                <a:gd name="T10" fmla="*/ 0 w 4297"/>
                <a:gd name="T11" fmla="*/ 67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7" h="835">
                  <a:moveTo>
                    <a:pt x="0" y="670"/>
                  </a:moveTo>
                  <a:lnTo>
                    <a:pt x="27" y="835"/>
                  </a:lnTo>
                  <a:lnTo>
                    <a:pt x="4272" y="835"/>
                  </a:lnTo>
                  <a:lnTo>
                    <a:pt x="4297" y="679"/>
                  </a:lnTo>
                  <a:cubicBezTo>
                    <a:pt x="4090" y="515"/>
                    <a:pt x="3851" y="393"/>
                    <a:pt x="3589" y="329"/>
                  </a:cubicBezTo>
                  <a:cubicBezTo>
                    <a:pt x="2398" y="13"/>
                    <a:pt x="1046" y="0"/>
                    <a:pt x="0" y="670"/>
                  </a:cubicBezTo>
                  <a:close/>
                </a:path>
              </a:pathLst>
            </a:custGeom>
            <a:solidFill>
              <a:srgbClr val="64D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71609A8-7598-4634-A705-506291979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2565400"/>
              <a:ext cx="3892550" cy="233363"/>
            </a:xfrm>
            <a:custGeom>
              <a:avLst/>
              <a:gdLst>
                <a:gd name="T0" fmla="*/ 5109 w 5109"/>
                <a:gd name="T1" fmla="*/ 305 h 305"/>
                <a:gd name="T2" fmla="*/ 0 w 5109"/>
                <a:gd name="T3" fmla="*/ 305 h 305"/>
                <a:gd name="T4" fmla="*/ 131 w 5109"/>
                <a:gd name="T5" fmla="*/ 135 h 305"/>
                <a:gd name="T6" fmla="*/ 235 w 5109"/>
                <a:gd name="T7" fmla="*/ 0 h 305"/>
                <a:gd name="T8" fmla="*/ 4874 w 5109"/>
                <a:gd name="T9" fmla="*/ 0 h 305"/>
                <a:gd name="T10" fmla="*/ 5109 w 5109"/>
                <a:gd name="T11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9" h="305">
                  <a:moveTo>
                    <a:pt x="5109" y="305"/>
                  </a:moveTo>
                  <a:lnTo>
                    <a:pt x="0" y="305"/>
                  </a:lnTo>
                  <a:lnTo>
                    <a:pt x="131" y="135"/>
                  </a:lnTo>
                  <a:lnTo>
                    <a:pt x="235" y="0"/>
                  </a:lnTo>
                  <a:lnTo>
                    <a:pt x="4874" y="0"/>
                  </a:lnTo>
                  <a:lnTo>
                    <a:pt x="5109" y="305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4ED401-BFE8-4F48-B870-D21F5CA09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600" y="2565400"/>
              <a:ext cx="228600" cy="125413"/>
            </a:xfrm>
            <a:custGeom>
              <a:avLst/>
              <a:gdLst>
                <a:gd name="T0" fmla="*/ 0 w 300"/>
                <a:gd name="T1" fmla="*/ 0 h 164"/>
                <a:gd name="T2" fmla="*/ 196 w 300"/>
                <a:gd name="T3" fmla="*/ 164 h 164"/>
                <a:gd name="T4" fmla="*/ 300 w 300"/>
                <a:gd name="T5" fmla="*/ 135 h 164"/>
                <a:gd name="T6" fmla="*/ 195 w 300"/>
                <a:gd name="T7" fmla="*/ 0 h 164"/>
                <a:gd name="T8" fmla="*/ 0 w 300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164">
                  <a:moveTo>
                    <a:pt x="0" y="0"/>
                  </a:moveTo>
                  <a:cubicBezTo>
                    <a:pt x="16" y="93"/>
                    <a:pt x="98" y="164"/>
                    <a:pt x="196" y="164"/>
                  </a:cubicBezTo>
                  <a:cubicBezTo>
                    <a:pt x="234" y="164"/>
                    <a:pt x="270" y="154"/>
                    <a:pt x="300" y="135"/>
                  </a:cubicBezTo>
                  <a:lnTo>
                    <a:pt x="1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82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A8743657-07DC-4F1F-9925-11D86DE19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625" y="4451350"/>
              <a:ext cx="307975" cy="112713"/>
            </a:xfrm>
            <a:prstGeom prst="rect">
              <a:avLst/>
            </a:prstGeom>
            <a:solidFill>
              <a:srgbClr val="B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83A284B4-2EB8-45D9-A392-126A76CB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625" y="4341812"/>
              <a:ext cx="307975" cy="112713"/>
            </a:xfrm>
            <a:prstGeom prst="rect">
              <a:avLst/>
            </a:prstGeom>
            <a:solidFill>
              <a:srgbClr val="D4D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A53F2FD2-0A24-4E17-8ECA-9CCA3624E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7" y="4451350"/>
              <a:ext cx="306388" cy="112713"/>
            </a:xfrm>
            <a:prstGeom prst="rect">
              <a:avLst/>
            </a:prstGeom>
            <a:solidFill>
              <a:srgbClr val="B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A9A7A44C-CFCF-40BA-866C-8D029ADB7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7" y="4341812"/>
              <a:ext cx="306388" cy="112713"/>
            </a:xfrm>
            <a:prstGeom prst="rect">
              <a:avLst/>
            </a:prstGeom>
            <a:solidFill>
              <a:srgbClr val="D4D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Oval 37">
              <a:extLst>
                <a:ext uri="{FF2B5EF4-FFF2-40B4-BE49-F238E27FC236}">
                  <a16:creationId xmlns:a16="http://schemas.microsoft.com/office/drawing/2014/main" id="{3C54259F-5F60-4441-B435-46353801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7" y="4484687"/>
              <a:ext cx="46038" cy="46038"/>
            </a:xfrm>
            <a:prstGeom prst="ellipse">
              <a:avLst/>
            </a:prstGeom>
            <a:solidFill>
              <a:srgbClr val="92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Oval 38">
              <a:extLst>
                <a:ext uri="{FF2B5EF4-FFF2-40B4-BE49-F238E27FC236}">
                  <a16:creationId xmlns:a16="http://schemas.microsoft.com/office/drawing/2014/main" id="{A0586286-4AC7-4A7E-9F58-BF89F9B2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587" y="4484687"/>
              <a:ext cx="46038" cy="46038"/>
            </a:xfrm>
            <a:prstGeom prst="ellipse">
              <a:avLst/>
            </a:prstGeom>
            <a:solidFill>
              <a:srgbClr val="92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Oval 39">
              <a:extLst>
                <a:ext uri="{FF2B5EF4-FFF2-40B4-BE49-F238E27FC236}">
                  <a16:creationId xmlns:a16="http://schemas.microsoft.com/office/drawing/2014/main" id="{82D5E523-CF40-4AC8-9DFE-481FF4FFD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9137" y="4375150"/>
              <a:ext cx="46038" cy="46038"/>
            </a:xfrm>
            <a:prstGeom prst="ellipse">
              <a:avLst/>
            </a:prstGeom>
            <a:solidFill>
              <a:srgbClr val="B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1849EBF3-00B3-4402-81C9-C1787C68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587" y="4375150"/>
              <a:ext cx="46038" cy="46038"/>
            </a:xfrm>
            <a:prstGeom prst="ellipse">
              <a:avLst/>
            </a:prstGeom>
            <a:solidFill>
              <a:srgbClr val="B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1E7D4A0A-DA6C-4840-9E78-0F5A48D32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4484687"/>
              <a:ext cx="46038" cy="46038"/>
            </a:xfrm>
            <a:prstGeom prst="ellipse">
              <a:avLst/>
            </a:prstGeom>
            <a:solidFill>
              <a:srgbClr val="92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2" name="Oval 44">
              <a:extLst>
                <a:ext uri="{FF2B5EF4-FFF2-40B4-BE49-F238E27FC236}">
                  <a16:creationId xmlns:a16="http://schemas.microsoft.com/office/drawing/2014/main" id="{A645090A-19CD-4EC1-955A-E1E7E4F5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5" y="4375150"/>
              <a:ext cx="46038" cy="46038"/>
            </a:xfrm>
            <a:prstGeom prst="ellipse">
              <a:avLst/>
            </a:prstGeom>
            <a:solidFill>
              <a:srgbClr val="B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CD080768-DFE9-424C-9908-CB2CC20CB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5" y="3227387"/>
              <a:ext cx="42863" cy="88900"/>
            </a:xfrm>
            <a:custGeom>
              <a:avLst/>
              <a:gdLst>
                <a:gd name="T0" fmla="*/ 0 w 56"/>
                <a:gd name="T1" fmla="*/ 29 h 115"/>
                <a:gd name="T2" fmla="*/ 28 w 56"/>
                <a:gd name="T3" fmla="*/ 0 h 115"/>
                <a:gd name="T4" fmla="*/ 56 w 56"/>
                <a:gd name="T5" fmla="*/ 29 h 115"/>
                <a:gd name="T6" fmla="*/ 28 w 56"/>
                <a:gd name="T7" fmla="*/ 115 h 115"/>
                <a:gd name="T8" fmla="*/ 0 w 56"/>
                <a:gd name="T9" fmla="*/ 2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5">
                  <a:moveTo>
                    <a:pt x="0" y="29"/>
                  </a:moveTo>
                  <a:cubicBezTo>
                    <a:pt x="0" y="13"/>
                    <a:pt x="12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44"/>
                    <a:pt x="28" y="115"/>
                    <a:pt x="28" y="115"/>
                  </a:cubicBezTo>
                  <a:cubicBezTo>
                    <a:pt x="28" y="115"/>
                    <a:pt x="0" y="44"/>
                    <a:pt x="0" y="29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id="{CC7318CB-07C5-4F89-BDCB-086B26F0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996" y="3197968"/>
              <a:ext cx="1073150" cy="1474788"/>
            </a:xfrm>
            <a:custGeom>
              <a:avLst/>
              <a:gdLst>
                <a:gd name="T0" fmla="*/ 1409 w 1409"/>
                <a:gd name="T1" fmla="*/ 1937 h 1937"/>
                <a:gd name="T2" fmla="*/ 0 w 1409"/>
                <a:gd name="T3" fmla="*/ 1916 h 1937"/>
                <a:gd name="T4" fmla="*/ 501 w 1409"/>
                <a:gd name="T5" fmla="*/ 556 h 1937"/>
                <a:gd name="T6" fmla="*/ 706 w 1409"/>
                <a:gd name="T7" fmla="*/ 0 h 1937"/>
                <a:gd name="T8" fmla="*/ 910 w 1409"/>
                <a:gd name="T9" fmla="*/ 562 h 1937"/>
                <a:gd name="T10" fmla="*/ 1409 w 1409"/>
                <a:gd name="T11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9" h="1937">
                  <a:moveTo>
                    <a:pt x="1409" y="1937"/>
                  </a:moveTo>
                  <a:lnTo>
                    <a:pt x="0" y="1916"/>
                  </a:lnTo>
                  <a:lnTo>
                    <a:pt x="501" y="556"/>
                  </a:lnTo>
                  <a:lnTo>
                    <a:pt x="706" y="0"/>
                  </a:lnTo>
                  <a:lnTo>
                    <a:pt x="910" y="562"/>
                  </a:lnTo>
                  <a:lnTo>
                    <a:pt x="1409" y="1937"/>
                  </a:lnTo>
                  <a:close/>
                </a:path>
              </a:pathLst>
            </a:custGeom>
            <a:solidFill>
              <a:srgbClr val="6E86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0BE975B5-A2C1-495A-A8C7-513687EA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214" y="3193103"/>
              <a:ext cx="1071563" cy="1476375"/>
            </a:xfrm>
            <a:custGeom>
              <a:avLst/>
              <a:gdLst>
                <a:gd name="T0" fmla="*/ 1405 w 1405"/>
                <a:gd name="T1" fmla="*/ 1579 h 1939"/>
                <a:gd name="T2" fmla="*/ 0 w 1405"/>
                <a:gd name="T3" fmla="*/ 1820 h 1939"/>
                <a:gd name="T4" fmla="*/ 361 w 1405"/>
                <a:gd name="T5" fmla="*/ 600 h 1939"/>
                <a:gd name="T6" fmla="*/ 484 w 1405"/>
                <a:gd name="T7" fmla="*/ 185 h 1939"/>
                <a:gd name="T8" fmla="*/ 565 w 1405"/>
                <a:gd name="T9" fmla="*/ 287 h 1939"/>
                <a:gd name="T10" fmla="*/ 651 w 1405"/>
                <a:gd name="T11" fmla="*/ 0 h 1939"/>
                <a:gd name="T12" fmla="*/ 869 w 1405"/>
                <a:gd name="T13" fmla="*/ 456 h 1939"/>
                <a:gd name="T14" fmla="*/ 1405 w 1405"/>
                <a:gd name="T15" fmla="*/ 1579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5" h="1939">
                  <a:moveTo>
                    <a:pt x="1405" y="1579"/>
                  </a:moveTo>
                  <a:cubicBezTo>
                    <a:pt x="1405" y="1579"/>
                    <a:pt x="819" y="1939"/>
                    <a:pt x="0" y="1820"/>
                  </a:cubicBezTo>
                  <a:lnTo>
                    <a:pt x="361" y="600"/>
                  </a:lnTo>
                  <a:lnTo>
                    <a:pt x="484" y="185"/>
                  </a:lnTo>
                  <a:lnTo>
                    <a:pt x="565" y="287"/>
                  </a:lnTo>
                  <a:lnTo>
                    <a:pt x="651" y="0"/>
                  </a:lnTo>
                  <a:lnTo>
                    <a:pt x="869" y="456"/>
                  </a:lnTo>
                  <a:lnTo>
                    <a:pt x="1405" y="1579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47613544-726A-4E1C-B7B4-461A9CBD2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046" y="3610718"/>
              <a:ext cx="777875" cy="1100138"/>
            </a:xfrm>
            <a:custGeom>
              <a:avLst/>
              <a:gdLst>
                <a:gd name="T0" fmla="*/ 1020 w 1020"/>
                <a:gd name="T1" fmla="*/ 1444 h 1444"/>
                <a:gd name="T2" fmla="*/ 10 w 1020"/>
                <a:gd name="T3" fmla="*/ 1371 h 1444"/>
                <a:gd name="T4" fmla="*/ 511 w 1020"/>
                <a:gd name="T5" fmla="*/ 388 h 1444"/>
                <a:gd name="T6" fmla="*/ 720 w 1020"/>
                <a:gd name="T7" fmla="*/ 0 h 1444"/>
                <a:gd name="T8" fmla="*/ 810 w 1020"/>
                <a:gd name="T9" fmla="*/ 434 h 1444"/>
                <a:gd name="T10" fmla="*/ 1020 w 1020"/>
                <a:gd name="T11" fmla="*/ 1444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0" h="1444">
                  <a:moveTo>
                    <a:pt x="1020" y="1444"/>
                  </a:moveTo>
                  <a:lnTo>
                    <a:pt x="10" y="1371"/>
                  </a:lnTo>
                  <a:cubicBezTo>
                    <a:pt x="0" y="1353"/>
                    <a:pt x="298" y="787"/>
                    <a:pt x="511" y="388"/>
                  </a:cubicBezTo>
                  <a:cubicBezTo>
                    <a:pt x="628" y="168"/>
                    <a:pt x="720" y="0"/>
                    <a:pt x="720" y="0"/>
                  </a:cubicBezTo>
                  <a:lnTo>
                    <a:pt x="810" y="434"/>
                  </a:lnTo>
                  <a:lnTo>
                    <a:pt x="1020" y="1444"/>
                  </a:lnTo>
                  <a:close/>
                </a:path>
              </a:pathLst>
            </a:custGeom>
            <a:solidFill>
              <a:srgbClr val="85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id="{D7B1B216-B418-42A4-B39B-C45961A38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125" y="3127375"/>
              <a:ext cx="312738" cy="485775"/>
            </a:xfrm>
            <a:custGeom>
              <a:avLst/>
              <a:gdLst>
                <a:gd name="T0" fmla="*/ 409 w 409"/>
                <a:gd name="T1" fmla="*/ 562 h 639"/>
                <a:gd name="T2" fmla="*/ 225 w 409"/>
                <a:gd name="T3" fmla="*/ 470 h 639"/>
                <a:gd name="T4" fmla="*/ 204 w 409"/>
                <a:gd name="T5" fmla="*/ 639 h 639"/>
                <a:gd name="T6" fmla="*/ 100 w 409"/>
                <a:gd name="T7" fmla="*/ 470 h 639"/>
                <a:gd name="T8" fmla="*/ 0 w 409"/>
                <a:gd name="T9" fmla="*/ 556 h 639"/>
                <a:gd name="T10" fmla="*/ 205 w 409"/>
                <a:gd name="T11" fmla="*/ 0 h 639"/>
                <a:gd name="T12" fmla="*/ 409 w 409"/>
                <a:gd name="T13" fmla="*/ 562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639">
                  <a:moveTo>
                    <a:pt x="409" y="562"/>
                  </a:moveTo>
                  <a:lnTo>
                    <a:pt x="225" y="470"/>
                  </a:lnTo>
                  <a:lnTo>
                    <a:pt x="204" y="639"/>
                  </a:lnTo>
                  <a:lnTo>
                    <a:pt x="100" y="470"/>
                  </a:lnTo>
                  <a:lnTo>
                    <a:pt x="0" y="556"/>
                  </a:lnTo>
                  <a:lnTo>
                    <a:pt x="205" y="0"/>
                  </a:lnTo>
                  <a:lnTo>
                    <a:pt x="409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19633640-6C5F-4394-9CA9-F8556ECFF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2" y="3540125"/>
              <a:ext cx="228600" cy="374650"/>
            </a:xfrm>
            <a:custGeom>
              <a:avLst/>
              <a:gdLst>
                <a:gd name="T0" fmla="*/ 299 w 299"/>
                <a:gd name="T1" fmla="*/ 434 h 491"/>
                <a:gd name="T2" fmla="*/ 212 w 299"/>
                <a:gd name="T3" fmla="*/ 334 h 491"/>
                <a:gd name="T4" fmla="*/ 165 w 299"/>
                <a:gd name="T5" fmla="*/ 491 h 491"/>
                <a:gd name="T6" fmla="*/ 107 w 299"/>
                <a:gd name="T7" fmla="*/ 334 h 491"/>
                <a:gd name="T8" fmla="*/ 0 w 299"/>
                <a:gd name="T9" fmla="*/ 388 h 491"/>
                <a:gd name="T10" fmla="*/ 209 w 299"/>
                <a:gd name="T11" fmla="*/ 0 h 491"/>
                <a:gd name="T12" fmla="*/ 299 w 299"/>
                <a:gd name="T13" fmla="*/ 434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" h="491">
                  <a:moveTo>
                    <a:pt x="299" y="434"/>
                  </a:moveTo>
                  <a:lnTo>
                    <a:pt x="212" y="334"/>
                  </a:lnTo>
                  <a:lnTo>
                    <a:pt x="165" y="491"/>
                  </a:lnTo>
                  <a:lnTo>
                    <a:pt x="107" y="334"/>
                  </a:lnTo>
                  <a:lnTo>
                    <a:pt x="0" y="388"/>
                  </a:lnTo>
                  <a:cubicBezTo>
                    <a:pt x="117" y="168"/>
                    <a:pt x="209" y="0"/>
                    <a:pt x="209" y="0"/>
                  </a:cubicBezTo>
                  <a:lnTo>
                    <a:pt x="299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001888BE-464F-4FE1-B36C-82B170983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2" y="4235450"/>
              <a:ext cx="2925763" cy="401638"/>
            </a:xfrm>
            <a:custGeom>
              <a:avLst/>
              <a:gdLst>
                <a:gd name="T0" fmla="*/ 0 w 3839"/>
                <a:gd name="T1" fmla="*/ 479 h 526"/>
                <a:gd name="T2" fmla="*/ 58 w 3839"/>
                <a:gd name="T3" fmla="*/ 337 h 526"/>
                <a:gd name="T4" fmla="*/ 153 w 3839"/>
                <a:gd name="T5" fmla="*/ 303 h 526"/>
                <a:gd name="T6" fmla="*/ 188 w 3839"/>
                <a:gd name="T7" fmla="*/ 259 h 526"/>
                <a:gd name="T8" fmla="*/ 245 w 3839"/>
                <a:gd name="T9" fmla="*/ 246 h 526"/>
                <a:gd name="T10" fmla="*/ 305 w 3839"/>
                <a:gd name="T11" fmla="*/ 149 h 526"/>
                <a:gd name="T12" fmla="*/ 419 w 3839"/>
                <a:gd name="T13" fmla="*/ 165 h 526"/>
                <a:gd name="T14" fmla="*/ 527 w 3839"/>
                <a:gd name="T15" fmla="*/ 132 h 526"/>
                <a:gd name="T16" fmla="*/ 626 w 3839"/>
                <a:gd name="T17" fmla="*/ 105 h 526"/>
                <a:gd name="T18" fmla="*/ 686 w 3839"/>
                <a:gd name="T19" fmla="*/ 143 h 526"/>
                <a:gd name="T20" fmla="*/ 736 w 3839"/>
                <a:gd name="T21" fmla="*/ 100 h 526"/>
                <a:gd name="T22" fmla="*/ 1003 w 3839"/>
                <a:gd name="T23" fmla="*/ 190 h 526"/>
                <a:gd name="T24" fmla="*/ 1033 w 3839"/>
                <a:gd name="T25" fmla="*/ 149 h 526"/>
                <a:gd name="T26" fmla="*/ 1150 w 3839"/>
                <a:gd name="T27" fmla="*/ 202 h 526"/>
                <a:gd name="T28" fmla="*/ 1267 w 3839"/>
                <a:gd name="T29" fmla="*/ 274 h 526"/>
                <a:gd name="T30" fmla="*/ 1330 w 3839"/>
                <a:gd name="T31" fmla="*/ 205 h 526"/>
                <a:gd name="T32" fmla="*/ 1418 w 3839"/>
                <a:gd name="T33" fmla="*/ 160 h 526"/>
                <a:gd name="T34" fmla="*/ 1448 w 3839"/>
                <a:gd name="T35" fmla="*/ 172 h 526"/>
                <a:gd name="T36" fmla="*/ 1610 w 3839"/>
                <a:gd name="T37" fmla="*/ 71 h 526"/>
                <a:gd name="T38" fmla="*/ 1800 w 3839"/>
                <a:gd name="T39" fmla="*/ 77 h 526"/>
                <a:gd name="T40" fmla="*/ 1802 w 3839"/>
                <a:gd name="T41" fmla="*/ 49 h 526"/>
                <a:gd name="T42" fmla="*/ 1959 w 3839"/>
                <a:gd name="T43" fmla="*/ 79 h 526"/>
                <a:gd name="T44" fmla="*/ 2066 w 3839"/>
                <a:gd name="T45" fmla="*/ 71 h 526"/>
                <a:gd name="T46" fmla="*/ 2160 w 3839"/>
                <a:gd name="T47" fmla="*/ 102 h 526"/>
                <a:gd name="T48" fmla="*/ 2360 w 3839"/>
                <a:gd name="T49" fmla="*/ 165 h 526"/>
                <a:gd name="T50" fmla="*/ 2593 w 3839"/>
                <a:gd name="T51" fmla="*/ 221 h 526"/>
                <a:gd name="T52" fmla="*/ 2651 w 3839"/>
                <a:gd name="T53" fmla="*/ 181 h 526"/>
                <a:gd name="T54" fmla="*/ 2695 w 3839"/>
                <a:gd name="T55" fmla="*/ 206 h 526"/>
                <a:gd name="T56" fmla="*/ 2722 w 3839"/>
                <a:gd name="T57" fmla="*/ 178 h 526"/>
                <a:gd name="T58" fmla="*/ 2788 w 3839"/>
                <a:gd name="T59" fmla="*/ 163 h 526"/>
                <a:gd name="T60" fmla="*/ 2914 w 3839"/>
                <a:gd name="T61" fmla="*/ 138 h 526"/>
                <a:gd name="T62" fmla="*/ 3008 w 3839"/>
                <a:gd name="T63" fmla="*/ 159 h 526"/>
                <a:gd name="T64" fmla="*/ 3061 w 3839"/>
                <a:gd name="T65" fmla="*/ 150 h 526"/>
                <a:gd name="T66" fmla="*/ 3111 w 3839"/>
                <a:gd name="T67" fmla="*/ 111 h 526"/>
                <a:gd name="T68" fmla="*/ 3188 w 3839"/>
                <a:gd name="T69" fmla="*/ 174 h 526"/>
                <a:gd name="T70" fmla="*/ 3250 w 3839"/>
                <a:gd name="T71" fmla="*/ 158 h 526"/>
                <a:gd name="T72" fmla="*/ 3328 w 3839"/>
                <a:gd name="T73" fmla="*/ 194 h 526"/>
                <a:gd name="T74" fmla="*/ 3501 w 3839"/>
                <a:gd name="T75" fmla="*/ 228 h 526"/>
                <a:gd name="T76" fmla="*/ 3597 w 3839"/>
                <a:gd name="T77" fmla="*/ 283 h 526"/>
                <a:gd name="T78" fmla="*/ 3627 w 3839"/>
                <a:gd name="T79" fmla="*/ 274 h 526"/>
                <a:gd name="T80" fmla="*/ 3705 w 3839"/>
                <a:gd name="T81" fmla="*/ 307 h 526"/>
                <a:gd name="T82" fmla="*/ 3766 w 3839"/>
                <a:gd name="T83" fmla="*/ 387 h 526"/>
                <a:gd name="T84" fmla="*/ 3839 w 3839"/>
                <a:gd name="T85" fmla="*/ 515 h 526"/>
                <a:gd name="T86" fmla="*/ 3705 w 3839"/>
                <a:gd name="T87" fmla="*/ 522 h 526"/>
                <a:gd name="T88" fmla="*/ 3595 w 3839"/>
                <a:gd name="T89" fmla="*/ 494 h 526"/>
                <a:gd name="T90" fmla="*/ 0 w 3839"/>
                <a:gd name="T91" fmla="*/ 479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39" h="526">
                  <a:moveTo>
                    <a:pt x="0" y="479"/>
                  </a:moveTo>
                  <a:cubicBezTo>
                    <a:pt x="8" y="445"/>
                    <a:pt x="28" y="359"/>
                    <a:pt x="58" y="337"/>
                  </a:cubicBezTo>
                  <a:cubicBezTo>
                    <a:pt x="83" y="320"/>
                    <a:pt x="128" y="317"/>
                    <a:pt x="153" y="303"/>
                  </a:cubicBezTo>
                  <a:cubicBezTo>
                    <a:pt x="165" y="295"/>
                    <a:pt x="175" y="268"/>
                    <a:pt x="188" y="259"/>
                  </a:cubicBezTo>
                  <a:cubicBezTo>
                    <a:pt x="201" y="250"/>
                    <a:pt x="227" y="257"/>
                    <a:pt x="245" y="246"/>
                  </a:cubicBezTo>
                  <a:cubicBezTo>
                    <a:pt x="279" y="222"/>
                    <a:pt x="274" y="168"/>
                    <a:pt x="305" y="149"/>
                  </a:cubicBezTo>
                  <a:cubicBezTo>
                    <a:pt x="336" y="130"/>
                    <a:pt x="385" y="160"/>
                    <a:pt x="419" y="165"/>
                  </a:cubicBezTo>
                  <a:cubicBezTo>
                    <a:pt x="478" y="174"/>
                    <a:pt x="490" y="158"/>
                    <a:pt x="527" y="132"/>
                  </a:cubicBezTo>
                  <a:cubicBezTo>
                    <a:pt x="576" y="98"/>
                    <a:pt x="553" y="80"/>
                    <a:pt x="626" y="105"/>
                  </a:cubicBezTo>
                  <a:cubicBezTo>
                    <a:pt x="648" y="112"/>
                    <a:pt x="662" y="144"/>
                    <a:pt x="686" y="143"/>
                  </a:cubicBezTo>
                  <a:cubicBezTo>
                    <a:pt x="706" y="142"/>
                    <a:pt x="713" y="104"/>
                    <a:pt x="736" y="100"/>
                  </a:cubicBezTo>
                  <a:cubicBezTo>
                    <a:pt x="787" y="94"/>
                    <a:pt x="958" y="149"/>
                    <a:pt x="1003" y="190"/>
                  </a:cubicBezTo>
                  <a:cubicBezTo>
                    <a:pt x="1007" y="179"/>
                    <a:pt x="1029" y="159"/>
                    <a:pt x="1033" y="149"/>
                  </a:cubicBezTo>
                  <a:cubicBezTo>
                    <a:pt x="1087" y="189"/>
                    <a:pt x="1097" y="187"/>
                    <a:pt x="1150" y="202"/>
                  </a:cubicBezTo>
                  <a:cubicBezTo>
                    <a:pt x="1195" y="215"/>
                    <a:pt x="1224" y="243"/>
                    <a:pt x="1267" y="274"/>
                  </a:cubicBezTo>
                  <a:cubicBezTo>
                    <a:pt x="1285" y="253"/>
                    <a:pt x="1308" y="220"/>
                    <a:pt x="1330" y="205"/>
                  </a:cubicBezTo>
                  <a:cubicBezTo>
                    <a:pt x="1354" y="188"/>
                    <a:pt x="1389" y="183"/>
                    <a:pt x="1418" y="160"/>
                  </a:cubicBezTo>
                  <a:cubicBezTo>
                    <a:pt x="1428" y="168"/>
                    <a:pt x="1439" y="168"/>
                    <a:pt x="1448" y="172"/>
                  </a:cubicBezTo>
                  <a:cubicBezTo>
                    <a:pt x="1462" y="91"/>
                    <a:pt x="1558" y="91"/>
                    <a:pt x="1610" y="71"/>
                  </a:cubicBezTo>
                  <a:cubicBezTo>
                    <a:pt x="1692" y="40"/>
                    <a:pt x="1721" y="33"/>
                    <a:pt x="1800" y="77"/>
                  </a:cubicBezTo>
                  <a:cubicBezTo>
                    <a:pt x="1801" y="68"/>
                    <a:pt x="1802" y="58"/>
                    <a:pt x="1802" y="49"/>
                  </a:cubicBezTo>
                  <a:cubicBezTo>
                    <a:pt x="1853" y="44"/>
                    <a:pt x="1911" y="79"/>
                    <a:pt x="1959" y="79"/>
                  </a:cubicBezTo>
                  <a:cubicBezTo>
                    <a:pt x="1991" y="79"/>
                    <a:pt x="2034" y="66"/>
                    <a:pt x="2066" y="71"/>
                  </a:cubicBezTo>
                  <a:cubicBezTo>
                    <a:pt x="2101" y="76"/>
                    <a:pt x="2120" y="109"/>
                    <a:pt x="2160" y="102"/>
                  </a:cubicBezTo>
                  <a:cubicBezTo>
                    <a:pt x="2180" y="0"/>
                    <a:pt x="2330" y="139"/>
                    <a:pt x="2360" y="165"/>
                  </a:cubicBezTo>
                  <a:cubicBezTo>
                    <a:pt x="2394" y="37"/>
                    <a:pt x="2533" y="197"/>
                    <a:pt x="2593" y="221"/>
                  </a:cubicBezTo>
                  <a:cubicBezTo>
                    <a:pt x="2606" y="199"/>
                    <a:pt x="2628" y="187"/>
                    <a:pt x="2651" y="181"/>
                  </a:cubicBezTo>
                  <a:cubicBezTo>
                    <a:pt x="2665" y="178"/>
                    <a:pt x="2679" y="209"/>
                    <a:pt x="2695" y="206"/>
                  </a:cubicBezTo>
                  <a:cubicBezTo>
                    <a:pt x="2711" y="203"/>
                    <a:pt x="2708" y="181"/>
                    <a:pt x="2722" y="178"/>
                  </a:cubicBezTo>
                  <a:cubicBezTo>
                    <a:pt x="2735" y="175"/>
                    <a:pt x="2776" y="170"/>
                    <a:pt x="2788" y="163"/>
                  </a:cubicBezTo>
                  <a:cubicBezTo>
                    <a:pt x="2870" y="118"/>
                    <a:pt x="2819" y="114"/>
                    <a:pt x="2914" y="138"/>
                  </a:cubicBezTo>
                  <a:cubicBezTo>
                    <a:pt x="2938" y="144"/>
                    <a:pt x="2987" y="160"/>
                    <a:pt x="3008" y="159"/>
                  </a:cubicBezTo>
                  <a:cubicBezTo>
                    <a:pt x="3038" y="157"/>
                    <a:pt x="3030" y="158"/>
                    <a:pt x="3061" y="150"/>
                  </a:cubicBezTo>
                  <a:cubicBezTo>
                    <a:pt x="3079" y="145"/>
                    <a:pt x="3087" y="107"/>
                    <a:pt x="3111" y="111"/>
                  </a:cubicBezTo>
                  <a:cubicBezTo>
                    <a:pt x="3136" y="114"/>
                    <a:pt x="3161" y="166"/>
                    <a:pt x="3188" y="174"/>
                  </a:cubicBezTo>
                  <a:cubicBezTo>
                    <a:pt x="3186" y="173"/>
                    <a:pt x="3238" y="157"/>
                    <a:pt x="3250" y="158"/>
                  </a:cubicBezTo>
                  <a:cubicBezTo>
                    <a:pt x="3275" y="162"/>
                    <a:pt x="3299" y="192"/>
                    <a:pt x="3328" y="194"/>
                  </a:cubicBezTo>
                  <a:cubicBezTo>
                    <a:pt x="3349" y="122"/>
                    <a:pt x="3453" y="216"/>
                    <a:pt x="3501" y="228"/>
                  </a:cubicBezTo>
                  <a:cubicBezTo>
                    <a:pt x="3542" y="238"/>
                    <a:pt x="3598" y="214"/>
                    <a:pt x="3597" y="283"/>
                  </a:cubicBezTo>
                  <a:cubicBezTo>
                    <a:pt x="3604" y="279"/>
                    <a:pt x="3618" y="278"/>
                    <a:pt x="3627" y="274"/>
                  </a:cubicBezTo>
                  <a:cubicBezTo>
                    <a:pt x="3646" y="349"/>
                    <a:pt x="3675" y="289"/>
                    <a:pt x="3705" y="307"/>
                  </a:cubicBezTo>
                  <a:cubicBezTo>
                    <a:pt x="3742" y="329"/>
                    <a:pt x="3746" y="354"/>
                    <a:pt x="3766" y="387"/>
                  </a:cubicBezTo>
                  <a:cubicBezTo>
                    <a:pt x="3790" y="428"/>
                    <a:pt x="3812" y="477"/>
                    <a:pt x="3839" y="515"/>
                  </a:cubicBezTo>
                  <a:cubicBezTo>
                    <a:pt x="3788" y="487"/>
                    <a:pt x="3755" y="519"/>
                    <a:pt x="3705" y="522"/>
                  </a:cubicBezTo>
                  <a:cubicBezTo>
                    <a:pt x="3647" y="526"/>
                    <a:pt x="3651" y="494"/>
                    <a:pt x="3595" y="494"/>
                  </a:cubicBezTo>
                  <a:lnTo>
                    <a:pt x="0" y="479"/>
                  </a:lnTo>
                  <a:close/>
                </a:path>
              </a:pathLst>
            </a:custGeom>
            <a:solidFill>
              <a:srgbClr val="555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:a16="http://schemas.microsoft.com/office/drawing/2014/main" id="{7D7C99C4-4C66-438A-A3CA-D891747F8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406900"/>
              <a:ext cx="3619500" cy="257175"/>
            </a:xfrm>
            <a:custGeom>
              <a:avLst/>
              <a:gdLst>
                <a:gd name="T0" fmla="*/ 2655 w 4751"/>
                <a:gd name="T1" fmla="*/ 16 h 336"/>
                <a:gd name="T2" fmla="*/ 2650 w 4751"/>
                <a:gd name="T3" fmla="*/ 16 h 336"/>
                <a:gd name="T4" fmla="*/ 2101 w 4751"/>
                <a:gd name="T5" fmla="*/ 16 h 336"/>
                <a:gd name="T6" fmla="*/ 2096 w 4751"/>
                <a:gd name="T7" fmla="*/ 16 h 336"/>
                <a:gd name="T8" fmla="*/ 0 w 4751"/>
                <a:gd name="T9" fmla="*/ 336 h 336"/>
                <a:gd name="T10" fmla="*/ 4751 w 4751"/>
                <a:gd name="T11" fmla="*/ 336 h 336"/>
                <a:gd name="T12" fmla="*/ 2655 w 4751"/>
                <a:gd name="T13" fmla="*/ 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1" h="336">
                  <a:moveTo>
                    <a:pt x="2655" y="16"/>
                  </a:moveTo>
                  <a:lnTo>
                    <a:pt x="2650" y="16"/>
                  </a:lnTo>
                  <a:cubicBezTo>
                    <a:pt x="2467" y="0"/>
                    <a:pt x="2284" y="0"/>
                    <a:pt x="2101" y="16"/>
                  </a:cubicBezTo>
                  <a:lnTo>
                    <a:pt x="2096" y="16"/>
                  </a:lnTo>
                  <a:cubicBezTo>
                    <a:pt x="548" y="90"/>
                    <a:pt x="0" y="336"/>
                    <a:pt x="0" y="336"/>
                  </a:cubicBezTo>
                  <a:lnTo>
                    <a:pt x="4751" y="336"/>
                  </a:lnTo>
                  <a:cubicBezTo>
                    <a:pt x="4751" y="336"/>
                    <a:pt x="4203" y="90"/>
                    <a:pt x="2655" y="16"/>
                  </a:cubicBezTo>
                  <a:close/>
                </a:path>
              </a:pathLst>
            </a:custGeom>
            <a:solidFill>
              <a:srgbClr val="ACC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:a16="http://schemas.microsoft.com/office/drawing/2014/main" id="{0ADAC08B-54B4-4593-A629-907698EA7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2" y="4498975"/>
              <a:ext cx="3657600" cy="198438"/>
            </a:xfrm>
            <a:custGeom>
              <a:avLst/>
              <a:gdLst>
                <a:gd name="T0" fmla="*/ 4801 w 4801"/>
                <a:gd name="T1" fmla="*/ 261 h 261"/>
                <a:gd name="T2" fmla="*/ 4716 w 4801"/>
                <a:gd name="T3" fmla="*/ 143 h 261"/>
                <a:gd name="T4" fmla="*/ 4633 w 4801"/>
                <a:gd name="T5" fmla="*/ 116 h 261"/>
                <a:gd name="T6" fmla="*/ 4558 w 4801"/>
                <a:gd name="T7" fmla="*/ 74 h 261"/>
                <a:gd name="T8" fmla="*/ 4465 w 4801"/>
                <a:gd name="T9" fmla="*/ 87 h 261"/>
                <a:gd name="T10" fmla="*/ 4398 w 4801"/>
                <a:gd name="T11" fmla="*/ 57 h 261"/>
                <a:gd name="T12" fmla="*/ 4189 w 4801"/>
                <a:gd name="T13" fmla="*/ 119 h 261"/>
                <a:gd name="T14" fmla="*/ 4104 w 4801"/>
                <a:gd name="T15" fmla="*/ 118 h 261"/>
                <a:gd name="T16" fmla="*/ 4059 w 4801"/>
                <a:gd name="T17" fmla="*/ 90 h 261"/>
                <a:gd name="T18" fmla="*/ 4020 w 4801"/>
                <a:gd name="T19" fmla="*/ 112 h 261"/>
                <a:gd name="T20" fmla="*/ 3955 w 4801"/>
                <a:gd name="T21" fmla="*/ 120 h 261"/>
                <a:gd name="T22" fmla="*/ 3916 w 4801"/>
                <a:gd name="T23" fmla="*/ 96 h 261"/>
                <a:gd name="T24" fmla="*/ 3867 w 4801"/>
                <a:gd name="T25" fmla="*/ 111 h 261"/>
                <a:gd name="T26" fmla="*/ 3827 w 4801"/>
                <a:gd name="T27" fmla="*/ 120 h 261"/>
                <a:gd name="T28" fmla="*/ 3801 w 4801"/>
                <a:gd name="T29" fmla="*/ 80 h 261"/>
                <a:gd name="T30" fmla="*/ 3746 w 4801"/>
                <a:gd name="T31" fmla="*/ 83 h 261"/>
                <a:gd name="T32" fmla="*/ 3597 w 4801"/>
                <a:gd name="T33" fmla="*/ 64 h 261"/>
                <a:gd name="T34" fmla="*/ 3487 w 4801"/>
                <a:gd name="T35" fmla="*/ 11 h 261"/>
                <a:gd name="T36" fmla="*/ 3416 w 4801"/>
                <a:gd name="T37" fmla="*/ 57 h 261"/>
                <a:gd name="T38" fmla="*/ 3219 w 4801"/>
                <a:gd name="T39" fmla="*/ 26 h 261"/>
                <a:gd name="T40" fmla="*/ 3150 w 4801"/>
                <a:gd name="T41" fmla="*/ 81 h 261"/>
                <a:gd name="T42" fmla="*/ 3094 w 4801"/>
                <a:gd name="T43" fmla="*/ 69 h 261"/>
                <a:gd name="T44" fmla="*/ 3019 w 4801"/>
                <a:gd name="T45" fmla="*/ 69 h 261"/>
                <a:gd name="T46" fmla="*/ 2977 w 4801"/>
                <a:gd name="T47" fmla="*/ 131 h 261"/>
                <a:gd name="T48" fmla="*/ 2710 w 4801"/>
                <a:gd name="T49" fmla="*/ 105 h 261"/>
                <a:gd name="T50" fmla="*/ 2561 w 4801"/>
                <a:gd name="T51" fmla="*/ 64 h 261"/>
                <a:gd name="T52" fmla="*/ 2443 w 4801"/>
                <a:gd name="T53" fmla="*/ 74 h 261"/>
                <a:gd name="T54" fmla="*/ 2373 w 4801"/>
                <a:gd name="T55" fmla="*/ 18 h 261"/>
                <a:gd name="T56" fmla="*/ 2295 w 4801"/>
                <a:gd name="T57" fmla="*/ 45 h 261"/>
                <a:gd name="T58" fmla="*/ 2141 w 4801"/>
                <a:gd name="T59" fmla="*/ 105 h 261"/>
                <a:gd name="T60" fmla="*/ 2021 w 4801"/>
                <a:gd name="T61" fmla="*/ 90 h 261"/>
                <a:gd name="T62" fmla="*/ 1940 w 4801"/>
                <a:gd name="T63" fmla="*/ 59 h 261"/>
                <a:gd name="T64" fmla="*/ 1872 w 4801"/>
                <a:gd name="T65" fmla="*/ 81 h 261"/>
                <a:gd name="T66" fmla="*/ 1739 w 4801"/>
                <a:gd name="T67" fmla="*/ 31 h 261"/>
                <a:gd name="T68" fmla="*/ 1684 w 4801"/>
                <a:gd name="T69" fmla="*/ 53 h 261"/>
                <a:gd name="T70" fmla="*/ 1617 w 4801"/>
                <a:gd name="T71" fmla="*/ 49 h 261"/>
                <a:gd name="T72" fmla="*/ 1487 w 4801"/>
                <a:gd name="T73" fmla="*/ 106 h 261"/>
                <a:gd name="T74" fmla="*/ 1206 w 4801"/>
                <a:gd name="T75" fmla="*/ 198 h 261"/>
                <a:gd name="T76" fmla="*/ 944 w 4801"/>
                <a:gd name="T77" fmla="*/ 143 h 261"/>
                <a:gd name="T78" fmla="*/ 838 w 4801"/>
                <a:gd name="T79" fmla="*/ 159 h 261"/>
                <a:gd name="T80" fmla="*/ 735 w 4801"/>
                <a:gd name="T81" fmla="*/ 150 h 261"/>
                <a:gd name="T82" fmla="*/ 612 w 4801"/>
                <a:gd name="T83" fmla="*/ 102 h 261"/>
                <a:gd name="T84" fmla="*/ 524 w 4801"/>
                <a:gd name="T85" fmla="*/ 128 h 261"/>
                <a:gd name="T86" fmla="*/ 356 w 4801"/>
                <a:gd name="T87" fmla="*/ 80 h 261"/>
                <a:gd name="T88" fmla="*/ 260 w 4801"/>
                <a:gd name="T89" fmla="*/ 79 h 261"/>
                <a:gd name="T90" fmla="*/ 227 w 4801"/>
                <a:gd name="T91" fmla="*/ 55 h 261"/>
                <a:gd name="T92" fmla="*/ 173 w 4801"/>
                <a:gd name="T93" fmla="*/ 73 h 261"/>
                <a:gd name="T94" fmla="*/ 78 w 4801"/>
                <a:gd name="T95" fmla="*/ 81 h 261"/>
                <a:gd name="T96" fmla="*/ 0 w 4801"/>
                <a:gd name="T97" fmla="*/ 230 h 261"/>
                <a:gd name="T98" fmla="*/ 0 w 4801"/>
                <a:gd name="T99" fmla="*/ 261 h 261"/>
                <a:gd name="T100" fmla="*/ 4801 w 4801"/>
                <a:gd name="T101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01" h="261">
                  <a:moveTo>
                    <a:pt x="4801" y="261"/>
                  </a:moveTo>
                  <a:cubicBezTo>
                    <a:pt x="4781" y="225"/>
                    <a:pt x="4751" y="169"/>
                    <a:pt x="4716" y="143"/>
                  </a:cubicBezTo>
                  <a:cubicBezTo>
                    <a:pt x="4683" y="120"/>
                    <a:pt x="4662" y="128"/>
                    <a:pt x="4633" y="116"/>
                  </a:cubicBezTo>
                  <a:cubicBezTo>
                    <a:pt x="4614" y="108"/>
                    <a:pt x="4586" y="80"/>
                    <a:pt x="4558" y="74"/>
                  </a:cubicBezTo>
                  <a:cubicBezTo>
                    <a:pt x="4516" y="67"/>
                    <a:pt x="4495" y="91"/>
                    <a:pt x="4465" y="87"/>
                  </a:cubicBezTo>
                  <a:cubicBezTo>
                    <a:pt x="4445" y="85"/>
                    <a:pt x="4427" y="59"/>
                    <a:pt x="4398" y="57"/>
                  </a:cubicBezTo>
                  <a:cubicBezTo>
                    <a:pt x="4348" y="53"/>
                    <a:pt x="4197" y="74"/>
                    <a:pt x="4189" y="119"/>
                  </a:cubicBezTo>
                  <a:cubicBezTo>
                    <a:pt x="4158" y="124"/>
                    <a:pt x="4133" y="123"/>
                    <a:pt x="4104" y="118"/>
                  </a:cubicBezTo>
                  <a:cubicBezTo>
                    <a:pt x="4088" y="116"/>
                    <a:pt x="4080" y="91"/>
                    <a:pt x="4059" y="90"/>
                  </a:cubicBezTo>
                  <a:cubicBezTo>
                    <a:pt x="4040" y="88"/>
                    <a:pt x="4032" y="111"/>
                    <a:pt x="4020" y="112"/>
                  </a:cubicBezTo>
                  <a:cubicBezTo>
                    <a:pt x="4003" y="114"/>
                    <a:pt x="3978" y="121"/>
                    <a:pt x="3955" y="120"/>
                  </a:cubicBezTo>
                  <a:cubicBezTo>
                    <a:pt x="3938" y="119"/>
                    <a:pt x="3927" y="96"/>
                    <a:pt x="3916" y="96"/>
                  </a:cubicBezTo>
                  <a:cubicBezTo>
                    <a:pt x="3906" y="95"/>
                    <a:pt x="3874" y="112"/>
                    <a:pt x="3867" y="111"/>
                  </a:cubicBezTo>
                  <a:cubicBezTo>
                    <a:pt x="3855" y="108"/>
                    <a:pt x="3841" y="121"/>
                    <a:pt x="3827" y="120"/>
                  </a:cubicBezTo>
                  <a:cubicBezTo>
                    <a:pt x="3814" y="118"/>
                    <a:pt x="3812" y="82"/>
                    <a:pt x="3801" y="80"/>
                  </a:cubicBezTo>
                  <a:cubicBezTo>
                    <a:pt x="3786" y="77"/>
                    <a:pt x="3758" y="85"/>
                    <a:pt x="3746" y="83"/>
                  </a:cubicBezTo>
                  <a:cubicBezTo>
                    <a:pt x="3706" y="77"/>
                    <a:pt x="3641" y="84"/>
                    <a:pt x="3597" y="64"/>
                  </a:cubicBezTo>
                  <a:cubicBezTo>
                    <a:pt x="3554" y="45"/>
                    <a:pt x="3542" y="3"/>
                    <a:pt x="3487" y="11"/>
                  </a:cubicBezTo>
                  <a:cubicBezTo>
                    <a:pt x="3456" y="16"/>
                    <a:pt x="3447" y="51"/>
                    <a:pt x="3416" y="57"/>
                  </a:cubicBezTo>
                  <a:cubicBezTo>
                    <a:pt x="3352" y="71"/>
                    <a:pt x="3276" y="10"/>
                    <a:pt x="3219" y="26"/>
                  </a:cubicBezTo>
                  <a:cubicBezTo>
                    <a:pt x="3189" y="34"/>
                    <a:pt x="3177" y="74"/>
                    <a:pt x="3150" y="81"/>
                  </a:cubicBezTo>
                  <a:cubicBezTo>
                    <a:pt x="3125" y="88"/>
                    <a:pt x="3117" y="69"/>
                    <a:pt x="3094" y="69"/>
                  </a:cubicBezTo>
                  <a:cubicBezTo>
                    <a:pt x="3072" y="69"/>
                    <a:pt x="3042" y="57"/>
                    <a:pt x="3019" y="69"/>
                  </a:cubicBezTo>
                  <a:cubicBezTo>
                    <a:pt x="2993" y="82"/>
                    <a:pt x="2998" y="117"/>
                    <a:pt x="2977" y="131"/>
                  </a:cubicBezTo>
                  <a:cubicBezTo>
                    <a:pt x="2873" y="201"/>
                    <a:pt x="2811" y="16"/>
                    <a:pt x="2710" y="105"/>
                  </a:cubicBezTo>
                  <a:cubicBezTo>
                    <a:pt x="2660" y="71"/>
                    <a:pt x="2628" y="22"/>
                    <a:pt x="2561" y="64"/>
                  </a:cubicBezTo>
                  <a:cubicBezTo>
                    <a:pt x="2513" y="0"/>
                    <a:pt x="2485" y="82"/>
                    <a:pt x="2443" y="74"/>
                  </a:cubicBezTo>
                  <a:cubicBezTo>
                    <a:pt x="2418" y="69"/>
                    <a:pt x="2405" y="24"/>
                    <a:pt x="2373" y="18"/>
                  </a:cubicBezTo>
                  <a:cubicBezTo>
                    <a:pt x="2346" y="13"/>
                    <a:pt x="2317" y="33"/>
                    <a:pt x="2295" y="45"/>
                  </a:cubicBezTo>
                  <a:cubicBezTo>
                    <a:pt x="2241" y="73"/>
                    <a:pt x="2201" y="119"/>
                    <a:pt x="2141" y="105"/>
                  </a:cubicBezTo>
                  <a:cubicBezTo>
                    <a:pt x="2096" y="94"/>
                    <a:pt x="2070" y="28"/>
                    <a:pt x="2021" y="90"/>
                  </a:cubicBezTo>
                  <a:cubicBezTo>
                    <a:pt x="1999" y="79"/>
                    <a:pt x="1965" y="60"/>
                    <a:pt x="1940" y="59"/>
                  </a:cubicBezTo>
                  <a:cubicBezTo>
                    <a:pt x="1915" y="57"/>
                    <a:pt x="1888" y="83"/>
                    <a:pt x="1872" y="81"/>
                  </a:cubicBezTo>
                  <a:cubicBezTo>
                    <a:pt x="1819" y="74"/>
                    <a:pt x="1793" y="32"/>
                    <a:pt x="1739" y="31"/>
                  </a:cubicBezTo>
                  <a:cubicBezTo>
                    <a:pt x="1729" y="31"/>
                    <a:pt x="1697" y="51"/>
                    <a:pt x="1684" y="53"/>
                  </a:cubicBezTo>
                  <a:cubicBezTo>
                    <a:pt x="1668" y="56"/>
                    <a:pt x="1636" y="49"/>
                    <a:pt x="1617" y="49"/>
                  </a:cubicBezTo>
                  <a:cubicBezTo>
                    <a:pt x="1553" y="50"/>
                    <a:pt x="1531" y="62"/>
                    <a:pt x="1487" y="106"/>
                  </a:cubicBezTo>
                  <a:cubicBezTo>
                    <a:pt x="1414" y="179"/>
                    <a:pt x="1312" y="195"/>
                    <a:pt x="1206" y="198"/>
                  </a:cubicBezTo>
                  <a:cubicBezTo>
                    <a:pt x="1120" y="201"/>
                    <a:pt x="1030" y="145"/>
                    <a:pt x="944" y="143"/>
                  </a:cubicBezTo>
                  <a:cubicBezTo>
                    <a:pt x="898" y="143"/>
                    <a:pt x="885" y="166"/>
                    <a:pt x="838" y="159"/>
                  </a:cubicBezTo>
                  <a:cubicBezTo>
                    <a:pt x="802" y="154"/>
                    <a:pt x="761" y="93"/>
                    <a:pt x="735" y="150"/>
                  </a:cubicBezTo>
                  <a:cubicBezTo>
                    <a:pt x="674" y="164"/>
                    <a:pt x="662" y="116"/>
                    <a:pt x="612" y="102"/>
                  </a:cubicBezTo>
                  <a:cubicBezTo>
                    <a:pt x="562" y="87"/>
                    <a:pt x="558" y="112"/>
                    <a:pt x="524" y="128"/>
                  </a:cubicBezTo>
                  <a:cubicBezTo>
                    <a:pt x="421" y="176"/>
                    <a:pt x="454" y="106"/>
                    <a:pt x="356" y="80"/>
                  </a:cubicBezTo>
                  <a:cubicBezTo>
                    <a:pt x="333" y="75"/>
                    <a:pt x="290" y="86"/>
                    <a:pt x="260" y="79"/>
                  </a:cubicBezTo>
                  <a:cubicBezTo>
                    <a:pt x="249" y="76"/>
                    <a:pt x="237" y="56"/>
                    <a:pt x="227" y="55"/>
                  </a:cubicBezTo>
                  <a:cubicBezTo>
                    <a:pt x="204" y="54"/>
                    <a:pt x="188" y="73"/>
                    <a:pt x="173" y="73"/>
                  </a:cubicBezTo>
                  <a:cubicBezTo>
                    <a:pt x="151" y="73"/>
                    <a:pt x="100" y="69"/>
                    <a:pt x="78" y="81"/>
                  </a:cubicBezTo>
                  <a:cubicBezTo>
                    <a:pt x="36" y="102"/>
                    <a:pt x="5" y="189"/>
                    <a:pt x="0" y="230"/>
                  </a:cubicBezTo>
                  <a:lnTo>
                    <a:pt x="0" y="261"/>
                  </a:lnTo>
                  <a:lnTo>
                    <a:pt x="4801" y="261"/>
                  </a:lnTo>
                  <a:close/>
                </a:path>
              </a:pathLst>
            </a:custGeom>
            <a:solidFill>
              <a:srgbClr val="6C77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36">
              <a:extLst>
                <a:ext uri="{FF2B5EF4-FFF2-40B4-BE49-F238E27FC236}">
                  <a16:creationId xmlns:a16="http://schemas.microsoft.com/office/drawing/2014/main" id="{50B7803B-FA47-4AB0-817A-E3200A4E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7" y="3395662"/>
              <a:ext cx="49213" cy="87313"/>
            </a:xfrm>
            <a:custGeom>
              <a:avLst/>
              <a:gdLst>
                <a:gd name="T0" fmla="*/ 36 w 64"/>
                <a:gd name="T1" fmla="*/ 14 h 113"/>
                <a:gd name="T2" fmla="*/ 32 w 64"/>
                <a:gd name="T3" fmla="*/ 0 h 113"/>
                <a:gd name="T4" fmla="*/ 28 w 64"/>
                <a:gd name="T5" fmla="*/ 14 h 113"/>
                <a:gd name="T6" fmla="*/ 0 w 64"/>
                <a:gd name="T7" fmla="*/ 57 h 113"/>
                <a:gd name="T8" fmla="*/ 28 w 64"/>
                <a:gd name="T9" fmla="*/ 99 h 113"/>
                <a:gd name="T10" fmla="*/ 32 w 64"/>
                <a:gd name="T11" fmla="*/ 113 h 113"/>
                <a:gd name="T12" fmla="*/ 36 w 64"/>
                <a:gd name="T13" fmla="*/ 99 h 113"/>
                <a:gd name="T14" fmla="*/ 64 w 64"/>
                <a:gd name="T15" fmla="*/ 57 h 113"/>
                <a:gd name="T16" fmla="*/ 36 w 64"/>
                <a:gd name="T17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3">
                  <a:moveTo>
                    <a:pt x="36" y="14"/>
                  </a:moveTo>
                  <a:lnTo>
                    <a:pt x="32" y="0"/>
                  </a:lnTo>
                  <a:lnTo>
                    <a:pt x="28" y="14"/>
                  </a:lnTo>
                  <a:cubicBezTo>
                    <a:pt x="23" y="32"/>
                    <a:pt x="13" y="47"/>
                    <a:pt x="0" y="57"/>
                  </a:cubicBezTo>
                  <a:cubicBezTo>
                    <a:pt x="13" y="66"/>
                    <a:pt x="23" y="81"/>
                    <a:pt x="28" y="99"/>
                  </a:cubicBezTo>
                  <a:lnTo>
                    <a:pt x="32" y="113"/>
                  </a:lnTo>
                  <a:lnTo>
                    <a:pt x="36" y="99"/>
                  </a:lnTo>
                  <a:cubicBezTo>
                    <a:pt x="41" y="81"/>
                    <a:pt x="51" y="66"/>
                    <a:pt x="64" y="57"/>
                  </a:cubicBezTo>
                  <a:cubicBezTo>
                    <a:pt x="51" y="47"/>
                    <a:pt x="41" y="32"/>
                    <a:pt x="36" y="14"/>
                  </a:cubicBezTo>
                  <a:close/>
                </a:path>
              </a:pathLst>
            </a:custGeom>
            <a:solidFill>
              <a:srgbClr val="FFD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37">
              <a:extLst>
                <a:ext uri="{FF2B5EF4-FFF2-40B4-BE49-F238E27FC236}">
                  <a16:creationId xmlns:a16="http://schemas.microsoft.com/office/drawing/2014/main" id="{50FD9EB5-165E-4F29-9B1A-099809B3B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2" y="3321050"/>
              <a:ext cx="66675" cy="119063"/>
            </a:xfrm>
            <a:custGeom>
              <a:avLst/>
              <a:gdLst>
                <a:gd name="T0" fmla="*/ 49 w 88"/>
                <a:gd name="T1" fmla="*/ 19 h 155"/>
                <a:gd name="T2" fmla="*/ 44 w 88"/>
                <a:gd name="T3" fmla="*/ 0 h 155"/>
                <a:gd name="T4" fmla="*/ 39 w 88"/>
                <a:gd name="T5" fmla="*/ 19 h 155"/>
                <a:gd name="T6" fmla="*/ 0 w 88"/>
                <a:gd name="T7" fmla="*/ 77 h 155"/>
                <a:gd name="T8" fmla="*/ 39 w 88"/>
                <a:gd name="T9" fmla="*/ 136 h 155"/>
                <a:gd name="T10" fmla="*/ 44 w 88"/>
                <a:gd name="T11" fmla="*/ 155 h 155"/>
                <a:gd name="T12" fmla="*/ 49 w 88"/>
                <a:gd name="T13" fmla="*/ 136 h 155"/>
                <a:gd name="T14" fmla="*/ 88 w 88"/>
                <a:gd name="T15" fmla="*/ 77 h 155"/>
                <a:gd name="T16" fmla="*/ 49 w 88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55">
                  <a:moveTo>
                    <a:pt x="49" y="19"/>
                  </a:moveTo>
                  <a:lnTo>
                    <a:pt x="44" y="0"/>
                  </a:lnTo>
                  <a:lnTo>
                    <a:pt x="39" y="19"/>
                  </a:lnTo>
                  <a:cubicBezTo>
                    <a:pt x="32" y="44"/>
                    <a:pt x="18" y="65"/>
                    <a:pt x="0" y="77"/>
                  </a:cubicBezTo>
                  <a:cubicBezTo>
                    <a:pt x="18" y="90"/>
                    <a:pt x="32" y="111"/>
                    <a:pt x="39" y="136"/>
                  </a:cubicBezTo>
                  <a:lnTo>
                    <a:pt x="44" y="155"/>
                  </a:lnTo>
                  <a:lnTo>
                    <a:pt x="49" y="136"/>
                  </a:lnTo>
                  <a:cubicBezTo>
                    <a:pt x="56" y="111"/>
                    <a:pt x="69" y="90"/>
                    <a:pt x="88" y="77"/>
                  </a:cubicBezTo>
                  <a:cubicBezTo>
                    <a:pt x="69" y="65"/>
                    <a:pt x="56" y="44"/>
                    <a:pt x="49" y="19"/>
                  </a:cubicBezTo>
                  <a:close/>
                </a:path>
              </a:pathLst>
            </a:custGeom>
            <a:solidFill>
              <a:srgbClr val="FFD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38">
              <a:extLst>
                <a:ext uri="{FF2B5EF4-FFF2-40B4-BE49-F238E27FC236}">
                  <a16:creationId xmlns:a16="http://schemas.microsoft.com/office/drawing/2014/main" id="{62D3F5C2-2331-4CE0-9BDE-F1424B22D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3721100"/>
              <a:ext cx="49213" cy="87313"/>
            </a:xfrm>
            <a:custGeom>
              <a:avLst/>
              <a:gdLst>
                <a:gd name="T0" fmla="*/ 36 w 64"/>
                <a:gd name="T1" fmla="*/ 14 h 113"/>
                <a:gd name="T2" fmla="*/ 32 w 64"/>
                <a:gd name="T3" fmla="*/ 0 h 113"/>
                <a:gd name="T4" fmla="*/ 28 w 64"/>
                <a:gd name="T5" fmla="*/ 14 h 113"/>
                <a:gd name="T6" fmla="*/ 0 w 64"/>
                <a:gd name="T7" fmla="*/ 56 h 113"/>
                <a:gd name="T8" fmla="*/ 28 w 64"/>
                <a:gd name="T9" fmla="*/ 99 h 113"/>
                <a:gd name="T10" fmla="*/ 32 w 64"/>
                <a:gd name="T11" fmla="*/ 113 h 113"/>
                <a:gd name="T12" fmla="*/ 36 w 64"/>
                <a:gd name="T13" fmla="*/ 99 h 113"/>
                <a:gd name="T14" fmla="*/ 64 w 64"/>
                <a:gd name="T15" fmla="*/ 56 h 113"/>
                <a:gd name="T16" fmla="*/ 36 w 64"/>
                <a:gd name="T17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3">
                  <a:moveTo>
                    <a:pt x="36" y="14"/>
                  </a:moveTo>
                  <a:lnTo>
                    <a:pt x="32" y="0"/>
                  </a:lnTo>
                  <a:lnTo>
                    <a:pt x="28" y="14"/>
                  </a:lnTo>
                  <a:cubicBezTo>
                    <a:pt x="23" y="32"/>
                    <a:pt x="13" y="47"/>
                    <a:pt x="0" y="56"/>
                  </a:cubicBezTo>
                  <a:cubicBezTo>
                    <a:pt x="13" y="66"/>
                    <a:pt x="23" y="81"/>
                    <a:pt x="28" y="99"/>
                  </a:cubicBezTo>
                  <a:lnTo>
                    <a:pt x="32" y="113"/>
                  </a:lnTo>
                  <a:lnTo>
                    <a:pt x="36" y="99"/>
                  </a:lnTo>
                  <a:cubicBezTo>
                    <a:pt x="41" y="81"/>
                    <a:pt x="51" y="66"/>
                    <a:pt x="64" y="56"/>
                  </a:cubicBezTo>
                  <a:cubicBezTo>
                    <a:pt x="51" y="47"/>
                    <a:pt x="41" y="32"/>
                    <a:pt x="36" y="14"/>
                  </a:cubicBezTo>
                  <a:close/>
                </a:path>
              </a:pathLst>
            </a:custGeom>
            <a:solidFill>
              <a:srgbClr val="FFD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Freeform 139">
              <a:extLst>
                <a:ext uri="{FF2B5EF4-FFF2-40B4-BE49-F238E27FC236}">
                  <a16:creationId xmlns:a16="http://schemas.microsoft.com/office/drawing/2014/main" id="{422BFD9F-13E2-4F8D-B06D-CADCB7C4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950" y="3646487"/>
              <a:ext cx="66675" cy="119063"/>
            </a:xfrm>
            <a:custGeom>
              <a:avLst/>
              <a:gdLst>
                <a:gd name="T0" fmla="*/ 49 w 88"/>
                <a:gd name="T1" fmla="*/ 19 h 155"/>
                <a:gd name="T2" fmla="*/ 44 w 88"/>
                <a:gd name="T3" fmla="*/ 0 h 155"/>
                <a:gd name="T4" fmla="*/ 39 w 88"/>
                <a:gd name="T5" fmla="*/ 19 h 155"/>
                <a:gd name="T6" fmla="*/ 0 w 88"/>
                <a:gd name="T7" fmla="*/ 77 h 155"/>
                <a:gd name="T8" fmla="*/ 39 w 88"/>
                <a:gd name="T9" fmla="*/ 136 h 155"/>
                <a:gd name="T10" fmla="*/ 44 w 88"/>
                <a:gd name="T11" fmla="*/ 155 h 155"/>
                <a:gd name="T12" fmla="*/ 49 w 88"/>
                <a:gd name="T13" fmla="*/ 136 h 155"/>
                <a:gd name="T14" fmla="*/ 88 w 88"/>
                <a:gd name="T15" fmla="*/ 77 h 155"/>
                <a:gd name="T16" fmla="*/ 49 w 88"/>
                <a:gd name="T17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55">
                  <a:moveTo>
                    <a:pt x="49" y="19"/>
                  </a:moveTo>
                  <a:lnTo>
                    <a:pt x="44" y="0"/>
                  </a:lnTo>
                  <a:lnTo>
                    <a:pt x="39" y="19"/>
                  </a:lnTo>
                  <a:cubicBezTo>
                    <a:pt x="32" y="44"/>
                    <a:pt x="18" y="65"/>
                    <a:pt x="0" y="77"/>
                  </a:cubicBezTo>
                  <a:cubicBezTo>
                    <a:pt x="18" y="90"/>
                    <a:pt x="32" y="111"/>
                    <a:pt x="39" y="136"/>
                  </a:cubicBezTo>
                  <a:lnTo>
                    <a:pt x="44" y="155"/>
                  </a:lnTo>
                  <a:lnTo>
                    <a:pt x="49" y="136"/>
                  </a:lnTo>
                  <a:cubicBezTo>
                    <a:pt x="56" y="111"/>
                    <a:pt x="69" y="90"/>
                    <a:pt x="88" y="77"/>
                  </a:cubicBezTo>
                  <a:cubicBezTo>
                    <a:pt x="69" y="65"/>
                    <a:pt x="56" y="44"/>
                    <a:pt x="49" y="19"/>
                  </a:cubicBezTo>
                  <a:close/>
                </a:path>
              </a:pathLst>
            </a:custGeom>
            <a:solidFill>
              <a:srgbClr val="FFD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40">
              <a:extLst>
                <a:ext uri="{FF2B5EF4-FFF2-40B4-BE49-F238E27FC236}">
                  <a16:creationId xmlns:a16="http://schemas.microsoft.com/office/drawing/2014/main" id="{56BF2E32-A6E2-49B0-AFD8-F450272BB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2" y="4121150"/>
              <a:ext cx="47625" cy="85725"/>
            </a:xfrm>
            <a:custGeom>
              <a:avLst/>
              <a:gdLst>
                <a:gd name="T0" fmla="*/ 28 w 64"/>
                <a:gd name="T1" fmla="*/ 99 h 113"/>
                <a:gd name="T2" fmla="*/ 32 w 64"/>
                <a:gd name="T3" fmla="*/ 113 h 113"/>
                <a:gd name="T4" fmla="*/ 36 w 64"/>
                <a:gd name="T5" fmla="*/ 99 h 113"/>
                <a:gd name="T6" fmla="*/ 64 w 64"/>
                <a:gd name="T7" fmla="*/ 56 h 113"/>
                <a:gd name="T8" fmla="*/ 36 w 64"/>
                <a:gd name="T9" fmla="*/ 14 h 113"/>
                <a:gd name="T10" fmla="*/ 32 w 64"/>
                <a:gd name="T11" fmla="*/ 0 h 113"/>
                <a:gd name="T12" fmla="*/ 28 w 64"/>
                <a:gd name="T13" fmla="*/ 14 h 113"/>
                <a:gd name="T14" fmla="*/ 0 w 64"/>
                <a:gd name="T15" fmla="*/ 56 h 113"/>
                <a:gd name="T16" fmla="*/ 28 w 64"/>
                <a:gd name="T17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3">
                  <a:moveTo>
                    <a:pt x="28" y="99"/>
                  </a:moveTo>
                  <a:lnTo>
                    <a:pt x="32" y="113"/>
                  </a:lnTo>
                  <a:lnTo>
                    <a:pt x="36" y="99"/>
                  </a:lnTo>
                  <a:cubicBezTo>
                    <a:pt x="41" y="81"/>
                    <a:pt x="51" y="66"/>
                    <a:pt x="64" y="56"/>
                  </a:cubicBezTo>
                  <a:cubicBezTo>
                    <a:pt x="51" y="47"/>
                    <a:pt x="41" y="32"/>
                    <a:pt x="36" y="14"/>
                  </a:cubicBezTo>
                  <a:lnTo>
                    <a:pt x="32" y="0"/>
                  </a:lnTo>
                  <a:lnTo>
                    <a:pt x="28" y="14"/>
                  </a:lnTo>
                  <a:cubicBezTo>
                    <a:pt x="23" y="32"/>
                    <a:pt x="13" y="47"/>
                    <a:pt x="0" y="56"/>
                  </a:cubicBezTo>
                  <a:cubicBezTo>
                    <a:pt x="13" y="66"/>
                    <a:pt x="23" y="81"/>
                    <a:pt x="28" y="99"/>
                  </a:cubicBezTo>
                  <a:close/>
                </a:path>
              </a:pathLst>
            </a:custGeom>
            <a:solidFill>
              <a:srgbClr val="FFD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41">
              <a:extLst>
                <a:ext uri="{FF2B5EF4-FFF2-40B4-BE49-F238E27FC236}">
                  <a16:creationId xmlns:a16="http://schemas.microsoft.com/office/drawing/2014/main" id="{6F7D6E99-D704-429E-B45B-7D233AB0B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837" y="4164012"/>
              <a:ext cx="68263" cy="117475"/>
            </a:xfrm>
            <a:custGeom>
              <a:avLst/>
              <a:gdLst>
                <a:gd name="T0" fmla="*/ 39 w 88"/>
                <a:gd name="T1" fmla="*/ 136 h 155"/>
                <a:gd name="T2" fmla="*/ 44 w 88"/>
                <a:gd name="T3" fmla="*/ 155 h 155"/>
                <a:gd name="T4" fmla="*/ 49 w 88"/>
                <a:gd name="T5" fmla="*/ 136 h 155"/>
                <a:gd name="T6" fmla="*/ 88 w 88"/>
                <a:gd name="T7" fmla="*/ 78 h 155"/>
                <a:gd name="T8" fmla="*/ 49 w 88"/>
                <a:gd name="T9" fmla="*/ 19 h 155"/>
                <a:gd name="T10" fmla="*/ 44 w 88"/>
                <a:gd name="T11" fmla="*/ 0 h 155"/>
                <a:gd name="T12" fmla="*/ 39 w 88"/>
                <a:gd name="T13" fmla="*/ 19 h 155"/>
                <a:gd name="T14" fmla="*/ 0 w 88"/>
                <a:gd name="T15" fmla="*/ 78 h 155"/>
                <a:gd name="T16" fmla="*/ 39 w 88"/>
                <a:gd name="T17" fmla="*/ 13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55">
                  <a:moveTo>
                    <a:pt x="39" y="136"/>
                  </a:moveTo>
                  <a:lnTo>
                    <a:pt x="44" y="155"/>
                  </a:lnTo>
                  <a:lnTo>
                    <a:pt x="49" y="136"/>
                  </a:lnTo>
                  <a:cubicBezTo>
                    <a:pt x="56" y="111"/>
                    <a:pt x="70" y="90"/>
                    <a:pt x="88" y="78"/>
                  </a:cubicBezTo>
                  <a:cubicBezTo>
                    <a:pt x="70" y="65"/>
                    <a:pt x="56" y="44"/>
                    <a:pt x="49" y="19"/>
                  </a:cubicBezTo>
                  <a:lnTo>
                    <a:pt x="44" y="0"/>
                  </a:lnTo>
                  <a:lnTo>
                    <a:pt x="39" y="19"/>
                  </a:lnTo>
                  <a:cubicBezTo>
                    <a:pt x="32" y="44"/>
                    <a:pt x="19" y="65"/>
                    <a:pt x="0" y="78"/>
                  </a:cubicBezTo>
                  <a:cubicBezTo>
                    <a:pt x="19" y="90"/>
                    <a:pt x="32" y="111"/>
                    <a:pt x="39" y="136"/>
                  </a:cubicBezTo>
                  <a:close/>
                </a:path>
              </a:pathLst>
            </a:custGeom>
            <a:solidFill>
              <a:srgbClr val="FFDA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A8F24E7F-B4DB-4416-A812-B460EE47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287" y="3395662"/>
              <a:ext cx="406400" cy="536575"/>
            </a:xfrm>
            <a:custGeom>
              <a:avLst/>
              <a:gdLst>
                <a:gd name="T0" fmla="*/ 533 w 534"/>
                <a:gd name="T1" fmla="*/ 700 h 703"/>
                <a:gd name="T2" fmla="*/ 495 w 534"/>
                <a:gd name="T3" fmla="*/ 699 h 703"/>
                <a:gd name="T4" fmla="*/ 475 w 534"/>
                <a:gd name="T5" fmla="*/ 695 h 703"/>
                <a:gd name="T6" fmla="*/ 451 w 534"/>
                <a:gd name="T7" fmla="*/ 689 h 703"/>
                <a:gd name="T8" fmla="*/ 396 w 534"/>
                <a:gd name="T9" fmla="*/ 669 h 703"/>
                <a:gd name="T10" fmla="*/ 364 w 534"/>
                <a:gd name="T11" fmla="*/ 655 h 703"/>
                <a:gd name="T12" fmla="*/ 331 w 534"/>
                <a:gd name="T13" fmla="*/ 637 h 703"/>
                <a:gd name="T14" fmla="*/ 262 w 534"/>
                <a:gd name="T15" fmla="*/ 592 h 703"/>
                <a:gd name="T16" fmla="*/ 129 w 534"/>
                <a:gd name="T17" fmla="*/ 457 h 703"/>
                <a:gd name="T18" fmla="*/ 39 w 534"/>
                <a:gd name="T19" fmla="*/ 291 h 703"/>
                <a:gd name="T20" fmla="*/ 15 w 534"/>
                <a:gd name="T21" fmla="*/ 212 h 703"/>
                <a:gd name="T22" fmla="*/ 7 w 534"/>
                <a:gd name="T23" fmla="*/ 175 h 703"/>
                <a:gd name="T24" fmla="*/ 3 w 534"/>
                <a:gd name="T25" fmla="*/ 141 h 703"/>
                <a:gd name="T26" fmla="*/ 1 w 534"/>
                <a:gd name="T27" fmla="*/ 82 h 703"/>
                <a:gd name="T28" fmla="*/ 1 w 534"/>
                <a:gd name="T29" fmla="*/ 58 h 703"/>
                <a:gd name="T30" fmla="*/ 4 w 534"/>
                <a:gd name="T31" fmla="*/ 38 h 703"/>
                <a:gd name="T32" fmla="*/ 13 w 534"/>
                <a:gd name="T33" fmla="*/ 1 h 703"/>
                <a:gd name="T34" fmla="*/ 33 w 534"/>
                <a:gd name="T35" fmla="*/ 137 h 703"/>
                <a:gd name="T36" fmla="*/ 39 w 534"/>
                <a:gd name="T37" fmla="*/ 169 h 703"/>
                <a:gd name="T38" fmla="*/ 49 w 534"/>
                <a:gd name="T39" fmla="*/ 203 h 703"/>
                <a:gd name="T40" fmla="*/ 75 w 534"/>
                <a:gd name="T41" fmla="*/ 277 h 703"/>
                <a:gd name="T42" fmla="*/ 163 w 534"/>
                <a:gd name="T43" fmla="*/ 432 h 703"/>
                <a:gd name="T44" fmla="*/ 286 w 534"/>
                <a:gd name="T45" fmla="*/ 561 h 703"/>
                <a:gd name="T46" fmla="*/ 349 w 534"/>
                <a:gd name="T47" fmla="*/ 607 h 703"/>
                <a:gd name="T48" fmla="*/ 379 w 534"/>
                <a:gd name="T49" fmla="*/ 626 h 703"/>
                <a:gd name="T50" fmla="*/ 408 w 534"/>
                <a:gd name="T51" fmla="*/ 642 h 703"/>
                <a:gd name="T52" fmla="*/ 533 w 534"/>
                <a:gd name="T53" fmla="*/ 70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4" h="703">
                  <a:moveTo>
                    <a:pt x="533" y="700"/>
                  </a:moveTo>
                  <a:cubicBezTo>
                    <a:pt x="532" y="703"/>
                    <a:pt x="519" y="702"/>
                    <a:pt x="495" y="699"/>
                  </a:cubicBezTo>
                  <a:cubicBezTo>
                    <a:pt x="489" y="698"/>
                    <a:pt x="482" y="697"/>
                    <a:pt x="475" y="695"/>
                  </a:cubicBezTo>
                  <a:cubicBezTo>
                    <a:pt x="467" y="693"/>
                    <a:pt x="460" y="691"/>
                    <a:pt x="451" y="689"/>
                  </a:cubicBezTo>
                  <a:cubicBezTo>
                    <a:pt x="435" y="684"/>
                    <a:pt x="415" y="678"/>
                    <a:pt x="396" y="669"/>
                  </a:cubicBezTo>
                  <a:cubicBezTo>
                    <a:pt x="385" y="665"/>
                    <a:pt x="375" y="660"/>
                    <a:pt x="364" y="655"/>
                  </a:cubicBezTo>
                  <a:cubicBezTo>
                    <a:pt x="353" y="650"/>
                    <a:pt x="342" y="643"/>
                    <a:pt x="331" y="637"/>
                  </a:cubicBezTo>
                  <a:cubicBezTo>
                    <a:pt x="308" y="625"/>
                    <a:pt x="286" y="608"/>
                    <a:pt x="262" y="592"/>
                  </a:cubicBezTo>
                  <a:cubicBezTo>
                    <a:pt x="216" y="556"/>
                    <a:pt x="170" y="511"/>
                    <a:pt x="129" y="457"/>
                  </a:cubicBezTo>
                  <a:cubicBezTo>
                    <a:pt x="89" y="403"/>
                    <a:pt x="60" y="345"/>
                    <a:pt x="39" y="291"/>
                  </a:cubicBezTo>
                  <a:cubicBezTo>
                    <a:pt x="30" y="263"/>
                    <a:pt x="20" y="237"/>
                    <a:pt x="15" y="212"/>
                  </a:cubicBezTo>
                  <a:cubicBezTo>
                    <a:pt x="13" y="199"/>
                    <a:pt x="9" y="187"/>
                    <a:pt x="7" y="175"/>
                  </a:cubicBezTo>
                  <a:cubicBezTo>
                    <a:pt x="6" y="163"/>
                    <a:pt x="5" y="152"/>
                    <a:pt x="3" y="141"/>
                  </a:cubicBezTo>
                  <a:cubicBezTo>
                    <a:pt x="0" y="119"/>
                    <a:pt x="1" y="99"/>
                    <a:pt x="1" y="82"/>
                  </a:cubicBezTo>
                  <a:cubicBezTo>
                    <a:pt x="1" y="73"/>
                    <a:pt x="1" y="65"/>
                    <a:pt x="1" y="58"/>
                  </a:cubicBezTo>
                  <a:cubicBezTo>
                    <a:pt x="2" y="50"/>
                    <a:pt x="3" y="44"/>
                    <a:pt x="4" y="38"/>
                  </a:cubicBezTo>
                  <a:cubicBezTo>
                    <a:pt x="7" y="13"/>
                    <a:pt x="10" y="0"/>
                    <a:pt x="13" y="1"/>
                  </a:cubicBezTo>
                  <a:cubicBezTo>
                    <a:pt x="21" y="1"/>
                    <a:pt x="17" y="54"/>
                    <a:pt x="33" y="137"/>
                  </a:cubicBezTo>
                  <a:cubicBezTo>
                    <a:pt x="35" y="147"/>
                    <a:pt x="37" y="158"/>
                    <a:pt x="39" y="169"/>
                  </a:cubicBezTo>
                  <a:cubicBezTo>
                    <a:pt x="42" y="180"/>
                    <a:pt x="46" y="191"/>
                    <a:pt x="49" y="203"/>
                  </a:cubicBezTo>
                  <a:cubicBezTo>
                    <a:pt x="55" y="227"/>
                    <a:pt x="65" y="251"/>
                    <a:pt x="75" y="277"/>
                  </a:cubicBezTo>
                  <a:cubicBezTo>
                    <a:pt x="97" y="327"/>
                    <a:pt x="126" y="381"/>
                    <a:pt x="163" y="432"/>
                  </a:cubicBezTo>
                  <a:cubicBezTo>
                    <a:pt x="201" y="483"/>
                    <a:pt x="244" y="526"/>
                    <a:pt x="286" y="561"/>
                  </a:cubicBezTo>
                  <a:cubicBezTo>
                    <a:pt x="308" y="578"/>
                    <a:pt x="328" y="595"/>
                    <a:pt x="349" y="607"/>
                  </a:cubicBezTo>
                  <a:cubicBezTo>
                    <a:pt x="360" y="614"/>
                    <a:pt x="370" y="621"/>
                    <a:pt x="379" y="626"/>
                  </a:cubicBezTo>
                  <a:cubicBezTo>
                    <a:pt x="389" y="632"/>
                    <a:pt x="399" y="637"/>
                    <a:pt x="408" y="642"/>
                  </a:cubicBezTo>
                  <a:cubicBezTo>
                    <a:pt x="483" y="680"/>
                    <a:pt x="534" y="693"/>
                    <a:pt x="533" y="70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85167583-CDDA-46AE-A909-E725859C4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5" y="2868612"/>
              <a:ext cx="327025" cy="796925"/>
            </a:xfrm>
            <a:custGeom>
              <a:avLst/>
              <a:gdLst>
                <a:gd name="T0" fmla="*/ 429 w 430"/>
                <a:gd name="T1" fmla="*/ 1 h 1046"/>
                <a:gd name="T2" fmla="*/ 419 w 430"/>
                <a:gd name="T3" fmla="*/ 9 h 1046"/>
                <a:gd name="T4" fmla="*/ 388 w 430"/>
                <a:gd name="T5" fmla="*/ 26 h 1046"/>
                <a:gd name="T6" fmla="*/ 283 w 430"/>
                <a:gd name="T7" fmla="*/ 98 h 1046"/>
                <a:gd name="T8" fmla="*/ 161 w 430"/>
                <a:gd name="T9" fmla="*/ 240 h 1046"/>
                <a:gd name="T10" fmla="*/ 109 w 430"/>
                <a:gd name="T11" fmla="*/ 337 h 1046"/>
                <a:gd name="T12" fmla="*/ 70 w 430"/>
                <a:gd name="T13" fmla="*/ 449 h 1046"/>
                <a:gd name="T14" fmla="*/ 40 w 430"/>
                <a:gd name="T15" fmla="*/ 678 h 1046"/>
                <a:gd name="T16" fmla="*/ 48 w 430"/>
                <a:gd name="T17" fmla="*/ 869 h 1046"/>
                <a:gd name="T18" fmla="*/ 65 w 430"/>
                <a:gd name="T19" fmla="*/ 1046 h 1046"/>
                <a:gd name="T20" fmla="*/ 47 w 430"/>
                <a:gd name="T21" fmla="*/ 1001 h 1046"/>
                <a:gd name="T22" fmla="*/ 19 w 430"/>
                <a:gd name="T23" fmla="*/ 873 h 1046"/>
                <a:gd name="T24" fmla="*/ 1 w 430"/>
                <a:gd name="T25" fmla="*/ 678 h 1046"/>
                <a:gd name="T26" fmla="*/ 29 w 430"/>
                <a:gd name="T27" fmla="*/ 439 h 1046"/>
                <a:gd name="T28" fmla="*/ 71 w 430"/>
                <a:gd name="T29" fmla="*/ 320 h 1046"/>
                <a:gd name="T30" fmla="*/ 129 w 430"/>
                <a:gd name="T31" fmla="*/ 218 h 1046"/>
                <a:gd name="T32" fmla="*/ 265 w 430"/>
                <a:gd name="T33" fmla="*/ 74 h 1046"/>
                <a:gd name="T34" fmla="*/ 381 w 430"/>
                <a:gd name="T35" fmla="*/ 11 h 1046"/>
                <a:gd name="T36" fmla="*/ 416 w 430"/>
                <a:gd name="T37" fmla="*/ 1 h 1046"/>
                <a:gd name="T38" fmla="*/ 429 w 430"/>
                <a:gd name="T39" fmla="*/ 1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1046">
                  <a:moveTo>
                    <a:pt x="429" y="1"/>
                  </a:moveTo>
                  <a:cubicBezTo>
                    <a:pt x="430" y="2"/>
                    <a:pt x="426" y="5"/>
                    <a:pt x="419" y="9"/>
                  </a:cubicBezTo>
                  <a:cubicBezTo>
                    <a:pt x="412" y="13"/>
                    <a:pt x="401" y="18"/>
                    <a:pt x="388" y="26"/>
                  </a:cubicBezTo>
                  <a:cubicBezTo>
                    <a:pt x="361" y="40"/>
                    <a:pt x="324" y="63"/>
                    <a:pt x="283" y="98"/>
                  </a:cubicBezTo>
                  <a:cubicBezTo>
                    <a:pt x="242" y="132"/>
                    <a:pt x="200" y="180"/>
                    <a:pt x="161" y="240"/>
                  </a:cubicBezTo>
                  <a:cubicBezTo>
                    <a:pt x="143" y="270"/>
                    <a:pt x="124" y="302"/>
                    <a:pt x="109" y="337"/>
                  </a:cubicBezTo>
                  <a:cubicBezTo>
                    <a:pt x="94" y="372"/>
                    <a:pt x="80" y="410"/>
                    <a:pt x="70" y="449"/>
                  </a:cubicBezTo>
                  <a:cubicBezTo>
                    <a:pt x="50" y="529"/>
                    <a:pt x="41" y="607"/>
                    <a:pt x="40" y="678"/>
                  </a:cubicBezTo>
                  <a:cubicBezTo>
                    <a:pt x="39" y="750"/>
                    <a:pt x="43" y="815"/>
                    <a:pt x="48" y="869"/>
                  </a:cubicBezTo>
                  <a:cubicBezTo>
                    <a:pt x="60" y="977"/>
                    <a:pt x="72" y="1044"/>
                    <a:pt x="65" y="1046"/>
                  </a:cubicBezTo>
                  <a:cubicBezTo>
                    <a:pt x="63" y="1046"/>
                    <a:pt x="56" y="1031"/>
                    <a:pt x="47" y="1001"/>
                  </a:cubicBezTo>
                  <a:cubicBezTo>
                    <a:pt x="39" y="971"/>
                    <a:pt x="28" y="927"/>
                    <a:pt x="19" y="873"/>
                  </a:cubicBezTo>
                  <a:cubicBezTo>
                    <a:pt x="9" y="818"/>
                    <a:pt x="2" y="752"/>
                    <a:pt x="1" y="678"/>
                  </a:cubicBezTo>
                  <a:cubicBezTo>
                    <a:pt x="0" y="604"/>
                    <a:pt x="8" y="522"/>
                    <a:pt x="29" y="439"/>
                  </a:cubicBezTo>
                  <a:cubicBezTo>
                    <a:pt x="40" y="397"/>
                    <a:pt x="54" y="357"/>
                    <a:pt x="71" y="320"/>
                  </a:cubicBezTo>
                  <a:cubicBezTo>
                    <a:pt x="88" y="283"/>
                    <a:pt x="108" y="249"/>
                    <a:pt x="129" y="218"/>
                  </a:cubicBezTo>
                  <a:cubicBezTo>
                    <a:pt x="171" y="156"/>
                    <a:pt x="219" y="108"/>
                    <a:pt x="265" y="74"/>
                  </a:cubicBezTo>
                  <a:cubicBezTo>
                    <a:pt x="310" y="41"/>
                    <a:pt x="351" y="21"/>
                    <a:pt x="381" y="11"/>
                  </a:cubicBezTo>
                  <a:cubicBezTo>
                    <a:pt x="396" y="5"/>
                    <a:pt x="408" y="3"/>
                    <a:pt x="416" y="1"/>
                  </a:cubicBezTo>
                  <a:cubicBezTo>
                    <a:pt x="424" y="0"/>
                    <a:pt x="429" y="0"/>
                    <a:pt x="4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6" name="Freeform 178">
              <a:extLst>
                <a:ext uri="{FF2B5EF4-FFF2-40B4-BE49-F238E27FC236}">
                  <a16:creationId xmlns:a16="http://schemas.microsoft.com/office/drawing/2014/main" id="{E4B71D12-4F21-4593-AC22-1BF12EBA4D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5237" y="6315075"/>
              <a:ext cx="87313" cy="120650"/>
            </a:xfrm>
            <a:custGeom>
              <a:avLst/>
              <a:gdLst>
                <a:gd name="T0" fmla="*/ 29 w 113"/>
                <a:gd name="T1" fmla="*/ 101 h 160"/>
                <a:gd name="T2" fmla="*/ 33 w 113"/>
                <a:gd name="T3" fmla="*/ 121 h 160"/>
                <a:gd name="T4" fmla="*/ 43 w 113"/>
                <a:gd name="T5" fmla="*/ 134 h 160"/>
                <a:gd name="T6" fmla="*/ 57 w 113"/>
                <a:gd name="T7" fmla="*/ 138 h 160"/>
                <a:gd name="T8" fmla="*/ 71 w 113"/>
                <a:gd name="T9" fmla="*/ 134 h 160"/>
                <a:gd name="T10" fmla="*/ 81 w 113"/>
                <a:gd name="T11" fmla="*/ 122 h 160"/>
                <a:gd name="T12" fmla="*/ 84 w 113"/>
                <a:gd name="T13" fmla="*/ 101 h 160"/>
                <a:gd name="T14" fmla="*/ 81 w 113"/>
                <a:gd name="T15" fmla="*/ 82 h 160"/>
                <a:gd name="T16" fmla="*/ 71 w 113"/>
                <a:gd name="T17" fmla="*/ 69 h 160"/>
                <a:gd name="T18" fmla="*/ 57 w 113"/>
                <a:gd name="T19" fmla="*/ 65 h 160"/>
                <a:gd name="T20" fmla="*/ 42 w 113"/>
                <a:gd name="T21" fmla="*/ 69 h 160"/>
                <a:gd name="T22" fmla="*/ 33 w 113"/>
                <a:gd name="T23" fmla="*/ 82 h 160"/>
                <a:gd name="T24" fmla="*/ 29 w 113"/>
                <a:gd name="T25" fmla="*/ 101 h 160"/>
                <a:gd name="T26" fmla="*/ 86 w 113"/>
                <a:gd name="T27" fmla="*/ 144 h 160"/>
                <a:gd name="T28" fmla="*/ 86 w 113"/>
                <a:gd name="T29" fmla="*/ 141 h 160"/>
                <a:gd name="T30" fmla="*/ 75 w 113"/>
                <a:gd name="T31" fmla="*/ 152 h 160"/>
                <a:gd name="T32" fmla="*/ 62 w 113"/>
                <a:gd name="T33" fmla="*/ 158 h 160"/>
                <a:gd name="T34" fmla="*/ 48 w 113"/>
                <a:gd name="T35" fmla="*/ 160 h 160"/>
                <a:gd name="T36" fmla="*/ 29 w 113"/>
                <a:gd name="T37" fmla="*/ 156 h 160"/>
                <a:gd name="T38" fmla="*/ 14 w 113"/>
                <a:gd name="T39" fmla="*/ 143 h 160"/>
                <a:gd name="T40" fmla="*/ 4 w 113"/>
                <a:gd name="T41" fmla="*/ 124 h 160"/>
                <a:gd name="T42" fmla="*/ 0 w 113"/>
                <a:gd name="T43" fmla="*/ 101 h 160"/>
                <a:gd name="T44" fmla="*/ 14 w 113"/>
                <a:gd name="T45" fmla="*/ 58 h 160"/>
                <a:gd name="T46" fmla="*/ 48 w 113"/>
                <a:gd name="T47" fmla="*/ 43 h 160"/>
                <a:gd name="T48" fmla="*/ 69 w 113"/>
                <a:gd name="T49" fmla="*/ 48 h 160"/>
                <a:gd name="T50" fmla="*/ 86 w 113"/>
                <a:gd name="T51" fmla="*/ 61 h 160"/>
                <a:gd name="T52" fmla="*/ 86 w 113"/>
                <a:gd name="T53" fmla="*/ 18 h 160"/>
                <a:gd name="T54" fmla="*/ 90 w 113"/>
                <a:gd name="T55" fmla="*/ 5 h 160"/>
                <a:gd name="T56" fmla="*/ 100 w 113"/>
                <a:gd name="T57" fmla="*/ 0 h 160"/>
                <a:gd name="T58" fmla="*/ 110 w 113"/>
                <a:gd name="T59" fmla="*/ 4 h 160"/>
                <a:gd name="T60" fmla="*/ 113 w 113"/>
                <a:gd name="T61" fmla="*/ 17 h 160"/>
                <a:gd name="T62" fmla="*/ 113 w 113"/>
                <a:gd name="T63" fmla="*/ 144 h 160"/>
                <a:gd name="T64" fmla="*/ 109 w 113"/>
                <a:gd name="T65" fmla="*/ 156 h 160"/>
                <a:gd name="T66" fmla="*/ 100 w 113"/>
                <a:gd name="T67" fmla="*/ 160 h 160"/>
                <a:gd name="T68" fmla="*/ 90 w 113"/>
                <a:gd name="T69" fmla="*/ 156 h 160"/>
                <a:gd name="T70" fmla="*/ 86 w 113"/>
                <a:gd name="T71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60">
                  <a:moveTo>
                    <a:pt x="29" y="101"/>
                  </a:moveTo>
                  <a:cubicBezTo>
                    <a:pt x="29" y="109"/>
                    <a:pt x="31" y="116"/>
                    <a:pt x="33" y="121"/>
                  </a:cubicBezTo>
                  <a:cubicBezTo>
                    <a:pt x="35" y="127"/>
                    <a:pt x="39" y="131"/>
                    <a:pt x="43" y="134"/>
                  </a:cubicBezTo>
                  <a:cubicBezTo>
                    <a:pt x="47" y="137"/>
                    <a:pt x="52" y="138"/>
                    <a:pt x="57" y="138"/>
                  </a:cubicBezTo>
                  <a:cubicBezTo>
                    <a:pt x="62" y="138"/>
                    <a:pt x="66" y="137"/>
                    <a:pt x="71" y="134"/>
                  </a:cubicBezTo>
                  <a:cubicBezTo>
                    <a:pt x="75" y="131"/>
                    <a:pt x="78" y="127"/>
                    <a:pt x="81" y="122"/>
                  </a:cubicBezTo>
                  <a:cubicBezTo>
                    <a:pt x="83" y="116"/>
                    <a:pt x="84" y="110"/>
                    <a:pt x="84" y="101"/>
                  </a:cubicBezTo>
                  <a:cubicBezTo>
                    <a:pt x="84" y="94"/>
                    <a:pt x="83" y="87"/>
                    <a:pt x="81" y="82"/>
                  </a:cubicBezTo>
                  <a:cubicBezTo>
                    <a:pt x="78" y="76"/>
                    <a:pt x="75" y="72"/>
                    <a:pt x="71" y="69"/>
                  </a:cubicBezTo>
                  <a:cubicBezTo>
                    <a:pt x="66" y="66"/>
                    <a:pt x="62" y="65"/>
                    <a:pt x="57" y="65"/>
                  </a:cubicBezTo>
                  <a:cubicBezTo>
                    <a:pt x="51" y="65"/>
                    <a:pt x="47" y="66"/>
                    <a:pt x="42" y="69"/>
                  </a:cubicBezTo>
                  <a:cubicBezTo>
                    <a:pt x="38" y="72"/>
                    <a:pt x="35" y="76"/>
                    <a:pt x="33" y="82"/>
                  </a:cubicBezTo>
                  <a:cubicBezTo>
                    <a:pt x="31" y="88"/>
                    <a:pt x="29" y="94"/>
                    <a:pt x="29" y="101"/>
                  </a:cubicBezTo>
                  <a:close/>
                  <a:moveTo>
                    <a:pt x="86" y="144"/>
                  </a:moveTo>
                  <a:lnTo>
                    <a:pt x="86" y="141"/>
                  </a:lnTo>
                  <a:cubicBezTo>
                    <a:pt x="82" y="145"/>
                    <a:pt x="78" y="149"/>
                    <a:pt x="75" y="152"/>
                  </a:cubicBezTo>
                  <a:cubicBezTo>
                    <a:pt x="71" y="155"/>
                    <a:pt x="67" y="157"/>
                    <a:pt x="62" y="158"/>
                  </a:cubicBezTo>
                  <a:cubicBezTo>
                    <a:pt x="58" y="160"/>
                    <a:pt x="53" y="160"/>
                    <a:pt x="48" y="160"/>
                  </a:cubicBezTo>
                  <a:cubicBezTo>
                    <a:pt x="41" y="160"/>
                    <a:pt x="35" y="159"/>
                    <a:pt x="29" y="156"/>
                  </a:cubicBezTo>
                  <a:cubicBezTo>
                    <a:pt x="23" y="153"/>
                    <a:pt x="18" y="149"/>
                    <a:pt x="14" y="143"/>
                  </a:cubicBezTo>
                  <a:cubicBezTo>
                    <a:pt x="9" y="138"/>
                    <a:pt x="6" y="132"/>
                    <a:pt x="4" y="124"/>
                  </a:cubicBezTo>
                  <a:cubicBezTo>
                    <a:pt x="2" y="117"/>
                    <a:pt x="0" y="109"/>
                    <a:pt x="0" y="101"/>
                  </a:cubicBezTo>
                  <a:cubicBezTo>
                    <a:pt x="0" y="83"/>
                    <a:pt x="5" y="68"/>
                    <a:pt x="14" y="58"/>
                  </a:cubicBezTo>
                  <a:cubicBezTo>
                    <a:pt x="22" y="48"/>
                    <a:pt x="34" y="43"/>
                    <a:pt x="48" y="43"/>
                  </a:cubicBezTo>
                  <a:cubicBezTo>
                    <a:pt x="57" y="43"/>
                    <a:pt x="64" y="45"/>
                    <a:pt x="69" y="48"/>
                  </a:cubicBezTo>
                  <a:cubicBezTo>
                    <a:pt x="75" y="50"/>
                    <a:pt x="81" y="55"/>
                    <a:pt x="86" y="61"/>
                  </a:cubicBezTo>
                  <a:lnTo>
                    <a:pt x="86" y="18"/>
                  </a:lnTo>
                  <a:cubicBezTo>
                    <a:pt x="86" y="12"/>
                    <a:pt x="87" y="8"/>
                    <a:pt x="90" y="5"/>
                  </a:cubicBezTo>
                  <a:cubicBezTo>
                    <a:pt x="92" y="2"/>
                    <a:pt x="95" y="0"/>
                    <a:pt x="100" y="0"/>
                  </a:cubicBezTo>
                  <a:cubicBezTo>
                    <a:pt x="104" y="0"/>
                    <a:pt x="107" y="2"/>
                    <a:pt x="110" y="4"/>
                  </a:cubicBezTo>
                  <a:cubicBezTo>
                    <a:pt x="112" y="7"/>
                    <a:pt x="113" y="11"/>
                    <a:pt x="113" y="17"/>
                  </a:cubicBezTo>
                  <a:lnTo>
                    <a:pt x="113" y="144"/>
                  </a:lnTo>
                  <a:cubicBezTo>
                    <a:pt x="113" y="149"/>
                    <a:pt x="112" y="153"/>
                    <a:pt x="109" y="156"/>
                  </a:cubicBezTo>
                  <a:cubicBezTo>
                    <a:pt x="107" y="159"/>
                    <a:pt x="104" y="160"/>
                    <a:pt x="100" y="160"/>
                  </a:cubicBezTo>
                  <a:cubicBezTo>
                    <a:pt x="96" y="160"/>
                    <a:pt x="92" y="159"/>
                    <a:pt x="90" y="156"/>
                  </a:cubicBezTo>
                  <a:cubicBezTo>
                    <a:pt x="87" y="153"/>
                    <a:pt x="86" y="149"/>
                    <a:pt x="86" y="1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7" name="Freeform 179">
              <a:extLst>
                <a:ext uri="{FF2B5EF4-FFF2-40B4-BE49-F238E27FC236}">
                  <a16:creationId xmlns:a16="http://schemas.microsoft.com/office/drawing/2014/main" id="{A22BCA36-C85C-4004-8D16-E79DDDC38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2075" y="6346825"/>
              <a:ext cx="84138" cy="88900"/>
            </a:xfrm>
            <a:custGeom>
              <a:avLst/>
              <a:gdLst>
                <a:gd name="T0" fmla="*/ 30 w 110"/>
                <a:gd name="T1" fmla="*/ 49 h 117"/>
                <a:gd name="T2" fmla="*/ 82 w 110"/>
                <a:gd name="T3" fmla="*/ 49 h 117"/>
                <a:gd name="T4" fmla="*/ 74 w 110"/>
                <a:gd name="T5" fmla="*/ 27 h 117"/>
                <a:gd name="T6" fmla="*/ 56 w 110"/>
                <a:gd name="T7" fmla="*/ 20 h 117"/>
                <a:gd name="T8" fmla="*/ 38 w 110"/>
                <a:gd name="T9" fmla="*/ 27 h 117"/>
                <a:gd name="T10" fmla="*/ 30 w 110"/>
                <a:gd name="T11" fmla="*/ 49 h 117"/>
                <a:gd name="T12" fmla="*/ 86 w 110"/>
                <a:gd name="T13" fmla="*/ 66 h 117"/>
                <a:gd name="T14" fmla="*/ 30 w 110"/>
                <a:gd name="T15" fmla="*/ 66 h 117"/>
                <a:gd name="T16" fmla="*/ 34 w 110"/>
                <a:gd name="T17" fmla="*/ 83 h 117"/>
                <a:gd name="T18" fmla="*/ 44 w 110"/>
                <a:gd name="T19" fmla="*/ 94 h 117"/>
                <a:gd name="T20" fmla="*/ 58 w 110"/>
                <a:gd name="T21" fmla="*/ 98 h 117"/>
                <a:gd name="T22" fmla="*/ 67 w 110"/>
                <a:gd name="T23" fmla="*/ 97 h 117"/>
                <a:gd name="T24" fmla="*/ 76 w 110"/>
                <a:gd name="T25" fmla="*/ 93 h 117"/>
                <a:gd name="T26" fmla="*/ 83 w 110"/>
                <a:gd name="T27" fmla="*/ 88 h 117"/>
                <a:gd name="T28" fmla="*/ 92 w 110"/>
                <a:gd name="T29" fmla="*/ 80 h 117"/>
                <a:gd name="T30" fmla="*/ 98 w 110"/>
                <a:gd name="T31" fmla="*/ 78 h 117"/>
                <a:gd name="T32" fmla="*/ 105 w 110"/>
                <a:gd name="T33" fmla="*/ 80 h 117"/>
                <a:gd name="T34" fmla="*/ 108 w 110"/>
                <a:gd name="T35" fmla="*/ 87 h 117"/>
                <a:gd name="T36" fmla="*/ 105 w 110"/>
                <a:gd name="T37" fmla="*/ 96 h 117"/>
                <a:gd name="T38" fmla="*/ 96 w 110"/>
                <a:gd name="T39" fmla="*/ 106 h 117"/>
                <a:gd name="T40" fmla="*/ 80 w 110"/>
                <a:gd name="T41" fmla="*/ 114 h 117"/>
                <a:gd name="T42" fmla="*/ 59 w 110"/>
                <a:gd name="T43" fmla="*/ 117 h 117"/>
                <a:gd name="T44" fmla="*/ 16 w 110"/>
                <a:gd name="T45" fmla="*/ 101 h 117"/>
                <a:gd name="T46" fmla="*/ 0 w 110"/>
                <a:gd name="T47" fmla="*/ 58 h 117"/>
                <a:gd name="T48" fmla="*/ 4 w 110"/>
                <a:gd name="T49" fmla="*/ 35 h 117"/>
                <a:gd name="T50" fmla="*/ 15 w 110"/>
                <a:gd name="T51" fmla="*/ 16 h 117"/>
                <a:gd name="T52" fmla="*/ 33 w 110"/>
                <a:gd name="T53" fmla="*/ 4 h 117"/>
                <a:gd name="T54" fmla="*/ 57 w 110"/>
                <a:gd name="T55" fmla="*/ 0 h 117"/>
                <a:gd name="T56" fmla="*/ 86 w 110"/>
                <a:gd name="T57" fmla="*/ 7 h 117"/>
                <a:gd name="T58" fmla="*/ 104 w 110"/>
                <a:gd name="T59" fmla="*/ 25 h 117"/>
                <a:gd name="T60" fmla="*/ 110 w 110"/>
                <a:gd name="T61" fmla="*/ 48 h 117"/>
                <a:gd name="T62" fmla="*/ 104 w 110"/>
                <a:gd name="T63" fmla="*/ 63 h 117"/>
                <a:gd name="T64" fmla="*/ 86 w 110"/>
                <a:gd name="T65" fmla="*/ 6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7">
                  <a:moveTo>
                    <a:pt x="30" y="49"/>
                  </a:moveTo>
                  <a:lnTo>
                    <a:pt x="82" y="49"/>
                  </a:lnTo>
                  <a:cubicBezTo>
                    <a:pt x="81" y="40"/>
                    <a:pt x="79" y="32"/>
                    <a:pt x="74" y="27"/>
                  </a:cubicBezTo>
                  <a:cubicBezTo>
                    <a:pt x="69" y="22"/>
                    <a:pt x="63" y="20"/>
                    <a:pt x="56" y="20"/>
                  </a:cubicBezTo>
                  <a:cubicBezTo>
                    <a:pt x="49" y="20"/>
                    <a:pt x="43" y="22"/>
                    <a:pt x="38" y="27"/>
                  </a:cubicBezTo>
                  <a:cubicBezTo>
                    <a:pt x="33" y="32"/>
                    <a:pt x="31" y="40"/>
                    <a:pt x="30" y="49"/>
                  </a:cubicBezTo>
                  <a:close/>
                  <a:moveTo>
                    <a:pt x="86" y="66"/>
                  </a:moveTo>
                  <a:lnTo>
                    <a:pt x="30" y="66"/>
                  </a:lnTo>
                  <a:cubicBezTo>
                    <a:pt x="30" y="72"/>
                    <a:pt x="31" y="78"/>
                    <a:pt x="34" y="83"/>
                  </a:cubicBezTo>
                  <a:cubicBezTo>
                    <a:pt x="36" y="88"/>
                    <a:pt x="40" y="92"/>
                    <a:pt x="44" y="94"/>
                  </a:cubicBezTo>
                  <a:cubicBezTo>
                    <a:pt x="48" y="97"/>
                    <a:pt x="53" y="98"/>
                    <a:pt x="58" y="98"/>
                  </a:cubicBezTo>
                  <a:cubicBezTo>
                    <a:pt x="61" y="98"/>
                    <a:pt x="65" y="98"/>
                    <a:pt x="67" y="97"/>
                  </a:cubicBezTo>
                  <a:cubicBezTo>
                    <a:pt x="70" y="96"/>
                    <a:pt x="73" y="95"/>
                    <a:pt x="76" y="93"/>
                  </a:cubicBezTo>
                  <a:cubicBezTo>
                    <a:pt x="78" y="91"/>
                    <a:pt x="81" y="90"/>
                    <a:pt x="83" y="88"/>
                  </a:cubicBezTo>
                  <a:cubicBezTo>
                    <a:pt x="85" y="86"/>
                    <a:pt x="88" y="83"/>
                    <a:pt x="92" y="80"/>
                  </a:cubicBezTo>
                  <a:cubicBezTo>
                    <a:pt x="93" y="78"/>
                    <a:pt x="95" y="78"/>
                    <a:pt x="98" y="78"/>
                  </a:cubicBezTo>
                  <a:cubicBezTo>
                    <a:pt x="101" y="78"/>
                    <a:pt x="104" y="78"/>
                    <a:pt x="105" y="80"/>
                  </a:cubicBezTo>
                  <a:cubicBezTo>
                    <a:pt x="107" y="82"/>
                    <a:pt x="108" y="84"/>
                    <a:pt x="108" y="87"/>
                  </a:cubicBezTo>
                  <a:cubicBezTo>
                    <a:pt x="108" y="90"/>
                    <a:pt x="107" y="93"/>
                    <a:pt x="105" y="96"/>
                  </a:cubicBezTo>
                  <a:cubicBezTo>
                    <a:pt x="103" y="100"/>
                    <a:pt x="100" y="103"/>
                    <a:pt x="96" y="106"/>
                  </a:cubicBezTo>
                  <a:cubicBezTo>
                    <a:pt x="92" y="109"/>
                    <a:pt x="87" y="112"/>
                    <a:pt x="80" y="114"/>
                  </a:cubicBezTo>
                  <a:cubicBezTo>
                    <a:pt x="74" y="116"/>
                    <a:pt x="67" y="117"/>
                    <a:pt x="59" y="117"/>
                  </a:cubicBezTo>
                  <a:cubicBezTo>
                    <a:pt x="40" y="117"/>
                    <a:pt x="26" y="112"/>
                    <a:pt x="16" y="101"/>
                  </a:cubicBezTo>
                  <a:cubicBezTo>
                    <a:pt x="5" y="91"/>
                    <a:pt x="0" y="77"/>
                    <a:pt x="0" y="58"/>
                  </a:cubicBezTo>
                  <a:cubicBezTo>
                    <a:pt x="0" y="50"/>
                    <a:pt x="2" y="42"/>
                    <a:pt x="4" y="35"/>
                  </a:cubicBezTo>
                  <a:cubicBezTo>
                    <a:pt x="7" y="28"/>
                    <a:pt x="10" y="21"/>
                    <a:pt x="15" y="16"/>
                  </a:cubicBezTo>
                  <a:cubicBezTo>
                    <a:pt x="20" y="11"/>
                    <a:pt x="26" y="7"/>
                    <a:pt x="33" y="4"/>
                  </a:cubicBezTo>
                  <a:cubicBezTo>
                    <a:pt x="40" y="1"/>
                    <a:pt x="48" y="0"/>
                    <a:pt x="57" y="0"/>
                  </a:cubicBezTo>
                  <a:cubicBezTo>
                    <a:pt x="68" y="0"/>
                    <a:pt x="78" y="2"/>
                    <a:pt x="86" y="7"/>
                  </a:cubicBezTo>
                  <a:cubicBezTo>
                    <a:pt x="94" y="12"/>
                    <a:pt x="100" y="18"/>
                    <a:pt x="104" y="25"/>
                  </a:cubicBezTo>
                  <a:cubicBezTo>
                    <a:pt x="108" y="33"/>
                    <a:pt x="110" y="41"/>
                    <a:pt x="110" y="48"/>
                  </a:cubicBezTo>
                  <a:cubicBezTo>
                    <a:pt x="110" y="56"/>
                    <a:pt x="108" y="60"/>
                    <a:pt x="104" y="63"/>
                  </a:cubicBezTo>
                  <a:cubicBezTo>
                    <a:pt x="99" y="65"/>
                    <a:pt x="94" y="66"/>
                    <a:pt x="8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8" name="Freeform 180">
              <a:extLst>
                <a:ext uri="{FF2B5EF4-FFF2-40B4-BE49-F238E27FC236}">
                  <a16:creationId xmlns:a16="http://schemas.microsoft.com/office/drawing/2014/main" id="{42F21AE4-7AC4-44B8-96DE-F5634E94E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62" y="6346825"/>
              <a:ext cx="74613" cy="88900"/>
            </a:xfrm>
            <a:custGeom>
              <a:avLst/>
              <a:gdLst>
                <a:gd name="T0" fmla="*/ 98 w 98"/>
                <a:gd name="T1" fmla="*/ 80 h 117"/>
                <a:gd name="T2" fmla="*/ 92 w 98"/>
                <a:gd name="T3" fmla="*/ 100 h 117"/>
                <a:gd name="T4" fmla="*/ 75 w 98"/>
                <a:gd name="T5" fmla="*/ 113 h 117"/>
                <a:gd name="T6" fmla="*/ 48 w 98"/>
                <a:gd name="T7" fmla="*/ 117 h 117"/>
                <a:gd name="T8" fmla="*/ 21 w 98"/>
                <a:gd name="T9" fmla="*/ 113 h 117"/>
                <a:gd name="T10" fmla="*/ 5 w 98"/>
                <a:gd name="T11" fmla="*/ 101 h 117"/>
                <a:gd name="T12" fmla="*/ 0 w 98"/>
                <a:gd name="T13" fmla="*/ 86 h 117"/>
                <a:gd name="T14" fmla="*/ 3 w 98"/>
                <a:gd name="T15" fmla="*/ 78 h 117"/>
                <a:gd name="T16" fmla="*/ 11 w 98"/>
                <a:gd name="T17" fmla="*/ 75 h 117"/>
                <a:gd name="T18" fmla="*/ 18 w 98"/>
                <a:gd name="T19" fmla="*/ 77 h 117"/>
                <a:gd name="T20" fmla="*/ 23 w 98"/>
                <a:gd name="T21" fmla="*/ 83 h 117"/>
                <a:gd name="T22" fmla="*/ 34 w 98"/>
                <a:gd name="T23" fmla="*/ 95 h 117"/>
                <a:gd name="T24" fmla="*/ 50 w 98"/>
                <a:gd name="T25" fmla="*/ 99 h 117"/>
                <a:gd name="T26" fmla="*/ 65 w 98"/>
                <a:gd name="T27" fmla="*/ 95 h 117"/>
                <a:gd name="T28" fmla="*/ 70 w 98"/>
                <a:gd name="T29" fmla="*/ 86 h 117"/>
                <a:gd name="T30" fmla="*/ 64 w 98"/>
                <a:gd name="T31" fmla="*/ 75 h 117"/>
                <a:gd name="T32" fmla="*/ 46 w 98"/>
                <a:gd name="T33" fmla="*/ 68 h 117"/>
                <a:gd name="T34" fmla="*/ 21 w 98"/>
                <a:gd name="T35" fmla="*/ 60 h 117"/>
                <a:gd name="T36" fmla="*/ 6 w 98"/>
                <a:gd name="T37" fmla="*/ 50 h 117"/>
                <a:gd name="T38" fmla="*/ 1 w 98"/>
                <a:gd name="T39" fmla="*/ 33 h 117"/>
                <a:gd name="T40" fmla="*/ 6 w 98"/>
                <a:gd name="T41" fmla="*/ 17 h 117"/>
                <a:gd name="T42" fmla="*/ 21 w 98"/>
                <a:gd name="T43" fmla="*/ 5 h 117"/>
                <a:gd name="T44" fmla="*/ 46 w 98"/>
                <a:gd name="T45" fmla="*/ 0 h 117"/>
                <a:gd name="T46" fmla="*/ 66 w 98"/>
                <a:gd name="T47" fmla="*/ 2 h 117"/>
                <a:gd name="T48" fmla="*/ 81 w 98"/>
                <a:gd name="T49" fmla="*/ 9 h 117"/>
                <a:gd name="T50" fmla="*/ 90 w 98"/>
                <a:gd name="T51" fmla="*/ 17 h 117"/>
                <a:gd name="T52" fmla="*/ 93 w 98"/>
                <a:gd name="T53" fmla="*/ 27 h 117"/>
                <a:gd name="T54" fmla="*/ 89 w 98"/>
                <a:gd name="T55" fmla="*/ 35 h 117"/>
                <a:gd name="T56" fmla="*/ 80 w 98"/>
                <a:gd name="T57" fmla="*/ 38 h 117"/>
                <a:gd name="T58" fmla="*/ 72 w 98"/>
                <a:gd name="T59" fmla="*/ 35 h 117"/>
                <a:gd name="T60" fmla="*/ 65 w 98"/>
                <a:gd name="T61" fmla="*/ 28 h 117"/>
                <a:gd name="T62" fmla="*/ 58 w 98"/>
                <a:gd name="T63" fmla="*/ 21 h 117"/>
                <a:gd name="T64" fmla="*/ 46 w 98"/>
                <a:gd name="T65" fmla="*/ 19 h 117"/>
                <a:gd name="T66" fmla="*/ 33 w 98"/>
                <a:gd name="T67" fmla="*/ 22 h 117"/>
                <a:gd name="T68" fmla="*/ 27 w 98"/>
                <a:gd name="T69" fmla="*/ 30 h 117"/>
                <a:gd name="T70" fmla="*/ 31 w 98"/>
                <a:gd name="T71" fmla="*/ 38 h 117"/>
                <a:gd name="T72" fmla="*/ 41 w 98"/>
                <a:gd name="T73" fmla="*/ 42 h 117"/>
                <a:gd name="T74" fmla="*/ 59 w 98"/>
                <a:gd name="T75" fmla="*/ 47 h 117"/>
                <a:gd name="T76" fmla="*/ 81 w 98"/>
                <a:gd name="T77" fmla="*/ 55 h 117"/>
                <a:gd name="T78" fmla="*/ 94 w 98"/>
                <a:gd name="T79" fmla="*/ 65 h 117"/>
                <a:gd name="T80" fmla="*/ 98 w 98"/>
                <a:gd name="T81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17">
                  <a:moveTo>
                    <a:pt x="98" y="80"/>
                  </a:moveTo>
                  <a:cubicBezTo>
                    <a:pt x="98" y="88"/>
                    <a:pt x="96" y="94"/>
                    <a:pt x="92" y="100"/>
                  </a:cubicBezTo>
                  <a:cubicBezTo>
                    <a:pt x="89" y="106"/>
                    <a:pt x="83" y="110"/>
                    <a:pt x="75" y="113"/>
                  </a:cubicBezTo>
                  <a:cubicBezTo>
                    <a:pt x="68" y="116"/>
                    <a:pt x="59" y="117"/>
                    <a:pt x="48" y="117"/>
                  </a:cubicBezTo>
                  <a:cubicBezTo>
                    <a:pt x="37" y="117"/>
                    <a:pt x="29" y="116"/>
                    <a:pt x="21" y="113"/>
                  </a:cubicBezTo>
                  <a:cubicBezTo>
                    <a:pt x="14" y="109"/>
                    <a:pt x="8" y="105"/>
                    <a:pt x="5" y="101"/>
                  </a:cubicBezTo>
                  <a:cubicBezTo>
                    <a:pt x="1" y="96"/>
                    <a:pt x="0" y="91"/>
                    <a:pt x="0" y="86"/>
                  </a:cubicBezTo>
                  <a:cubicBezTo>
                    <a:pt x="0" y="83"/>
                    <a:pt x="1" y="80"/>
                    <a:pt x="3" y="78"/>
                  </a:cubicBezTo>
                  <a:cubicBezTo>
                    <a:pt x="5" y="76"/>
                    <a:pt x="8" y="75"/>
                    <a:pt x="11" y="75"/>
                  </a:cubicBezTo>
                  <a:cubicBezTo>
                    <a:pt x="14" y="75"/>
                    <a:pt x="17" y="76"/>
                    <a:pt x="18" y="77"/>
                  </a:cubicBezTo>
                  <a:cubicBezTo>
                    <a:pt x="20" y="79"/>
                    <a:pt x="22" y="81"/>
                    <a:pt x="23" y="83"/>
                  </a:cubicBezTo>
                  <a:cubicBezTo>
                    <a:pt x="26" y="88"/>
                    <a:pt x="30" y="92"/>
                    <a:pt x="34" y="95"/>
                  </a:cubicBezTo>
                  <a:cubicBezTo>
                    <a:pt x="38" y="97"/>
                    <a:pt x="43" y="99"/>
                    <a:pt x="50" y="99"/>
                  </a:cubicBezTo>
                  <a:cubicBezTo>
                    <a:pt x="56" y="99"/>
                    <a:pt x="61" y="97"/>
                    <a:pt x="65" y="95"/>
                  </a:cubicBezTo>
                  <a:cubicBezTo>
                    <a:pt x="68" y="92"/>
                    <a:pt x="70" y="89"/>
                    <a:pt x="70" y="86"/>
                  </a:cubicBezTo>
                  <a:cubicBezTo>
                    <a:pt x="70" y="81"/>
                    <a:pt x="68" y="77"/>
                    <a:pt x="64" y="75"/>
                  </a:cubicBezTo>
                  <a:cubicBezTo>
                    <a:pt x="61" y="73"/>
                    <a:pt x="54" y="70"/>
                    <a:pt x="46" y="68"/>
                  </a:cubicBezTo>
                  <a:cubicBezTo>
                    <a:pt x="36" y="66"/>
                    <a:pt x="28" y="63"/>
                    <a:pt x="21" y="60"/>
                  </a:cubicBezTo>
                  <a:cubicBezTo>
                    <a:pt x="15" y="58"/>
                    <a:pt x="10" y="54"/>
                    <a:pt x="6" y="50"/>
                  </a:cubicBezTo>
                  <a:cubicBezTo>
                    <a:pt x="3" y="45"/>
                    <a:pt x="1" y="40"/>
                    <a:pt x="1" y="33"/>
                  </a:cubicBezTo>
                  <a:cubicBezTo>
                    <a:pt x="1" y="28"/>
                    <a:pt x="3" y="22"/>
                    <a:pt x="6" y="17"/>
                  </a:cubicBezTo>
                  <a:cubicBezTo>
                    <a:pt x="9" y="12"/>
                    <a:pt x="14" y="8"/>
                    <a:pt x="21" y="5"/>
                  </a:cubicBezTo>
                  <a:cubicBezTo>
                    <a:pt x="28" y="2"/>
                    <a:pt x="36" y="0"/>
                    <a:pt x="46" y="0"/>
                  </a:cubicBezTo>
                  <a:cubicBezTo>
                    <a:pt x="53" y="0"/>
                    <a:pt x="60" y="1"/>
                    <a:pt x="66" y="2"/>
                  </a:cubicBezTo>
                  <a:cubicBezTo>
                    <a:pt x="72" y="4"/>
                    <a:pt x="77" y="6"/>
                    <a:pt x="81" y="9"/>
                  </a:cubicBezTo>
                  <a:cubicBezTo>
                    <a:pt x="84" y="11"/>
                    <a:pt x="88" y="14"/>
                    <a:pt x="90" y="17"/>
                  </a:cubicBezTo>
                  <a:cubicBezTo>
                    <a:pt x="92" y="20"/>
                    <a:pt x="93" y="24"/>
                    <a:pt x="93" y="27"/>
                  </a:cubicBezTo>
                  <a:cubicBezTo>
                    <a:pt x="93" y="30"/>
                    <a:pt x="92" y="33"/>
                    <a:pt x="89" y="35"/>
                  </a:cubicBezTo>
                  <a:cubicBezTo>
                    <a:pt x="87" y="37"/>
                    <a:pt x="84" y="38"/>
                    <a:pt x="80" y="38"/>
                  </a:cubicBezTo>
                  <a:cubicBezTo>
                    <a:pt x="77" y="38"/>
                    <a:pt x="74" y="37"/>
                    <a:pt x="72" y="35"/>
                  </a:cubicBezTo>
                  <a:cubicBezTo>
                    <a:pt x="70" y="34"/>
                    <a:pt x="68" y="31"/>
                    <a:pt x="65" y="28"/>
                  </a:cubicBezTo>
                  <a:cubicBezTo>
                    <a:pt x="63" y="25"/>
                    <a:pt x="61" y="23"/>
                    <a:pt x="58" y="21"/>
                  </a:cubicBezTo>
                  <a:cubicBezTo>
                    <a:pt x="55" y="19"/>
                    <a:pt x="51" y="19"/>
                    <a:pt x="46" y="19"/>
                  </a:cubicBezTo>
                  <a:cubicBezTo>
                    <a:pt x="40" y="19"/>
                    <a:pt x="36" y="20"/>
                    <a:pt x="33" y="22"/>
                  </a:cubicBezTo>
                  <a:cubicBezTo>
                    <a:pt x="29" y="24"/>
                    <a:pt x="27" y="27"/>
                    <a:pt x="27" y="30"/>
                  </a:cubicBezTo>
                  <a:cubicBezTo>
                    <a:pt x="27" y="33"/>
                    <a:pt x="29" y="36"/>
                    <a:pt x="31" y="38"/>
                  </a:cubicBezTo>
                  <a:cubicBezTo>
                    <a:pt x="34" y="39"/>
                    <a:pt x="37" y="41"/>
                    <a:pt x="41" y="42"/>
                  </a:cubicBezTo>
                  <a:cubicBezTo>
                    <a:pt x="46" y="44"/>
                    <a:pt x="52" y="45"/>
                    <a:pt x="59" y="47"/>
                  </a:cubicBezTo>
                  <a:cubicBezTo>
                    <a:pt x="68" y="49"/>
                    <a:pt x="75" y="52"/>
                    <a:pt x="81" y="55"/>
                  </a:cubicBezTo>
                  <a:cubicBezTo>
                    <a:pt x="87" y="58"/>
                    <a:pt x="91" y="61"/>
                    <a:pt x="94" y="65"/>
                  </a:cubicBezTo>
                  <a:cubicBezTo>
                    <a:pt x="97" y="70"/>
                    <a:pt x="98" y="74"/>
                    <a:pt x="98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9" name="Freeform 181">
              <a:extLst>
                <a:ext uri="{FF2B5EF4-FFF2-40B4-BE49-F238E27FC236}">
                  <a16:creationId xmlns:a16="http://schemas.microsoft.com/office/drawing/2014/main" id="{43EB1155-8BDC-477B-87E2-29FAAEDD2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9875" y="6316662"/>
              <a:ext cx="22225" cy="119063"/>
            </a:xfrm>
            <a:custGeom>
              <a:avLst/>
              <a:gdLst>
                <a:gd name="T0" fmla="*/ 29 w 29"/>
                <a:gd name="T1" fmla="*/ 57 h 158"/>
                <a:gd name="T2" fmla="*/ 29 w 29"/>
                <a:gd name="T3" fmla="*/ 141 h 158"/>
                <a:gd name="T4" fmla="*/ 25 w 29"/>
                <a:gd name="T5" fmla="*/ 154 h 158"/>
                <a:gd name="T6" fmla="*/ 14 w 29"/>
                <a:gd name="T7" fmla="*/ 158 h 158"/>
                <a:gd name="T8" fmla="*/ 4 w 29"/>
                <a:gd name="T9" fmla="*/ 154 h 158"/>
                <a:gd name="T10" fmla="*/ 0 w 29"/>
                <a:gd name="T11" fmla="*/ 141 h 158"/>
                <a:gd name="T12" fmla="*/ 0 w 29"/>
                <a:gd name="T13" fmla="*/ 58 h 158"/>
                <a:gd name="T14" fmla="*/ 4 w 29"/>
                <a:gd name="T15" fmla="*/ 45 h 158"/>
                <a:gd name="T16" fmla="*/ 14 w 29"/>
                <a:gd name="T17" fmla="*/ 41 h 158"/>
                <a:gd name="T18" fmla="*/ 25 w 29"/>
                <a:gd name="T19" fmla="*/ 45 h 158"/>
                <a:gd name="T20" fmla="*/ 29 w 29"/>
                <a:gd name="T21" fmla="*/ 57 h 158"/>
                <a:gd name="T22" fmla="*/ 15 w 29"/>
                <a:gd name="T23" fmla="*/ 28 h 158"/>
                <a:gd name="T24" fmla="*/ 4 w 29"/>
                <a:gd name="T25" fmla="*/ 24 h 158"/>
                <a:gd name="T26" fmla="*/ 0 w 29"/>
                <a:gd name="T27" fmla="*/ 14 h 158"/>
                <a:gd name="T28" fmla="*/ 5 w 29"/>
                <a:gd name="T29" fmla="*/ 4 h 158"/>
                <a:gd name="T30" fmla="*/ 15 w 29"/>
                <a:gd name="T31" fmla="*/ 0 h 158"/>
                <a:gd name="T32" fmla="*/ 25 w 29"/>
                <a:gd name="T33" fmla="*/ 3 h 158"/>
                <a:gd name="T34" fmla="*/ 29 w 29"/>
                <a:gd name="T35" fmla="*/ 14 h 158"/>
                <a:gd name="T36" fmla="*/ 25 w 29"/>
                <a:gd name="T37" fmla="*/ 24 h 158"/>
                <a:gd name="T38" fmla="*/ 15 w 29"/>
                <a:gd name="T3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158">
                  <a:moveTo>
                    <a:pt x="29" y="57"/>
                  </a:moveTo>
                  <a:lnTo>
                    <a:pt x="29" y="141"/>
                  </a:lnTo>
                  <a:cubicBezTo>
                    <a:pt x="29" y="146"/>
                    <a:pt x="28" y="151"/>
                    <a:pt x="25" y="154"/>
                  </a:cubicBezTo>
                  <a:cubicBezTo>
                    <a:pt x="22" y="157"/>
                    <a:pt x="19" y="158"/>
                    <a:pt x="14" y="158"/>
                  </a:cubicBezTo>
                  <a:cubicBezTo>
                    <a:pt x="10" y="158"/>
                    <a:pt x="7" y="157"/>
                    <a:pt x="4" y="154"/>
                  </a:cubicBezTo>
                  <a:cubicBezTo>
                    <a:pt x="1" y="151"/>
                    <a:pt x="0" y="146"/>
                    <a:pt x="0" y="141"/>
                  </a:cubicBezTo>
                  <a:lnTo>
                    <a:pt x="0" y="58"/>
                  </a:lnTo>
                  <a:cubicBezTo>
                    <a:pt x="0" y="53"/>
                    <a:pt x="1" y="48"/>
                    <a:pt x="4" y="45"/>
                  </a:cubicBezTo>
                  <a:cubicBezTo>
                    <a:pt x="7" y="43"/>
                    <a:pt x="10" y="41"/>
                    <a:pt x="14" y="41"/>
                  </a:cubicBezTo>
                  <a:cubicBezTo>
                    <a:pt x="19" y="41"/>
                    <a:pt x="22" y="43"/>
                    <a:pt x="25" y="45"/>
                  </a:cubicBezTo>
                  <a:cubicBezTo>
                    <a:pt x="28" y="48"/>
                    <a:pt x="29" y="52"/>
                    <a:pt x="29" y="57"/>
                  </a:cubicBezTo>
                  <a:close/>
                  <a:moveTo>
                    <a:pt x="15" y="28"/>
                  </a:moveTo>
                  <a:cubicBezTo>
                    <a:pt x="11" y="28"/>
                    <a:pt x="7" y="27"/>
                    <a:pt x="4" y="24"/>
                  </a:cubicBezTo>
                  <a:cubicBezTo>
                    <a:pt x="2" y="22"/>
                    <a:pt x="0" y="18"/>
                    <a:pt x="0" y="14"/>
                  </a:cubicBezTo>
                  <a:cubicBezTo>
                    <a:pt x="0" y="9"/>
                    <a:pt x="2" y="6"/>
                    <a:pt x="5" y="4"/>
                  </a:cubicBezTo>
                  <a:cubicBezTo>
                    <a:pt x="7" y="1"/>
                    <a:pt x="11" y="0"/>
                    <a:pt x="15" y="0"/>
                  </a:cubicBezTo>
                  <a:cubicBezTo>
                    <a:pt x="18" y="0"/>
                    <a:pt x="22" y="1"/>
                    <a:pt x="25" y="3"/>
                  </a:cubicBezTo>
                  <a:cubicBezTo>
                    <a:pt x="28" y="6"/>
                    <a:pt x="29" y="9"/>
                    <a:pt x="29" y="14"/>
                  </a:cubicBezTo>
                  <a:cubicBezTo>
                    <a:pt x="29" y="18"/>
                    <a:pt x="28" y="21"/>
                    <a:pt x="25" y="24"/>
                  </a:cubicBezTo>
                  <a:cubicBezTo>
                    <a:pt x="22" y="26"/>
                    <a:pt x="19" y="28"/>
                    <a:pt x="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0" name="Freeform 182">
              <a:extLst>
                <a:ext uri="{FF2B5EF4-FFF2-40B4-BE49-F238E27FC236}">
                  <a16:creationId xmlns:a16="http://schemas.microsoft.com/office/drawing/2014/main" id="{E7181270-E0B1-482D-9A44-01C0187E8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1625" y="6346825"/>
              <a:ext cx="85725" cy="122238"/>
            </a:xfrm>
            <a:custGeom>
              <a:avLst/>
              <a:gdLst>
                <a:gd name="T0" fmla="*/ 29 w 112"/>
                <a:gd name="T1" fmla="*/ 58 h 160"/>
                <a:gd name="T2" fmla="*/ 36 w 112"/>
                <a:gd name="T3" fmla="*/ 84 h 160"/>
                <a:gd name="T4" fmla="*/ 56 w 112"/>
                <a:gd name="T5" fmla="*/ 93 h 160"/>
                <a:gd name="T6" fmla="*/ 70 w 112"/>
                <a:gd name="T7" fmla="*/ 89 h 160"/>
                <a:gd name="T8" fmla="*/ 80 w 112"/>
                <a:gd name="T9" fmla="*/ 78 h 160"/>
                <a:gd name="T10" fmla="*/ 84 w 112"/>
                <a:gd name="T11" fmla="*/ 59 h 160"/>
                <a:gd name="T12" fmla="*/ 76 w 112"/>
                <a:gd name="T13" fmla="*/ 31 h 160"/>
                <a:gd name="T14" fmla="*/ 56 w 112"/>
                <a:gd name="T15" fmla="*/ 22 h 160"/>
                <a:gd name="T16" fmla="*/ 36 w 112"/>
                <a:gd name="T17" fmla="*/ 31 h 160"/>
                <a:gd name="T18" fmla="*/ 29 w 112"/>
                <a:gd name="T19" fmla="*/ 58 h 160"/>
                <a:gd name="T20" fmla="*/ 112 w 112"/>
                <a:gd name="T21" fmla="*/ 21 h 160"/>
                <a:gd name="T22" fmla="*/ 112 w 112"/>
                <a:gd name="T23" fmla="*/ 105 h 160"/>
                <a:gd name="T24" fmla="*/ 109 w 112"/>
                <a:gd name="T25" fmla="*/ 130 h 160"/>
                <a:gd name="T26" fmla="*/ 99 w 112"/>
                <a:gd name="T27" fmla="*/ 147 h 160"/>
                <a:gd name="T28" fmla="*/ 82 w 112"/>
                <a:gd name="T29" fmla="*/ 157 h 160"/>
                <a:gd name="T30" fmla="*/ 54 w 112"/>
                <a:gd name="T31" fmla="*/ 160 h 160"/>
                <a:gd name="T32" fmla="*/ 28 w 112"/>
                <a:gd name="T33" fmla="*/ 156 h 160"/>
                <a:gd name="T34" fmla="*/ 10 w 112"/>
                <a:gd name="T35" fmla="*/ 145 h 160"/>
                <a:gd name="T36" fmla="*/ 3 w 112"/>
                <a:gd name="T37" fmla="*/ 131 h 160"/>
                <a:gd name="T38" fmla="*/ 7 w 112"/>
                <a:gd name="T39" fmla="*/ 123 h 160"/>
                <a:gd name="T40" fmla="*/ 16 w 112"/>
                <a:gd name="T41" fmla="*/ 120 h 160"/>
                <a:gd name="T42" fmla="*/ 27 w 112"/>
                <a:gd name="T43" fmla="*/ 125 h 160"/>
                <a:gd name="T44" fmla="*/ 32 w 112"/>
                <a:gd name="T45" fmla="*/ 131 h 160"/>
                <a:gd name="T46" fmla="*/ 37 w 112"/>
                <a:gd name="T47" fmla="*/ 136 h 160"/>
                <a:gd name="T48" fmla="*/ 44 w 112"/>
                <a:gd name="T49" fmla="*/ 139 h 160"/>
                <a:gd name="T50" fmla="*/ 54 w 112"/>
                <a:gd name="T51" fmla="*/ 140 h 160"/>
                <a:gd name="T52" fmla="*/ 71 w 112"/>
                <a:gd name="T53" fmla="*/ 137 h 160"/>
                <a:gd name="T54" fmla="*/ 80 w 112"/>
                <a:gd name="T55" fmla="*/ 128 h 160"/>
                <a:gd name="T56" fmla="*/ 83 w 112"/>
                <a:gd name="T57" fmla="*/ 116 h 160"/>
                <a:gd name="T58" fmla="*/ 84 w 112"/>
                <a:gd name="T59" fmla="*/ 96 h 160"/>
                <a:gd name="T60" fmla="*/ 68 w 112"/>
                <a:gd name="T61" fmla="*/ 110 h 160"/>
                <a:gd name="T62" fmla="*/ 47 w 112"/>
                <a:gd name="T63" fmla="*/ 115 h 160"/>
                <a:gd name="T64" fmla="*/ 22 w 112"/>
                <a:gd name="T65" fmla="*/ 107 h 160"/>
                <a:gd name="T66" fmla="*/ 6 w 112"/>
                <a:gd name="T67" fmla="*/ 87 h 160"/>
                <a:gd name="T68" fmla="*/ 0 w 112"/>
                <a:gd name="T69" fmla="*/ 56 h 160"/>
                <a:gd name="T70" fmla="*/ 3 w 112"/>
                <a:gd name="T71" fmla="*/ 32 h 160"/>
                <a:gd name="T72" fmla="*/ 13 w 112"/>
                <a:gd name="T73" fmla="*/ 15 h 160"/>
                <a:gd name="T74" fmla="*/ 28 w 112"/>
                <a:gd name="T75" fmla="*/ 4 h 160"/>
                <a:gd name="T76" fmla="*/ 47 w 112"/>
                <a:gd name="T77" fmla="*/ 0 h 160"/>
                <a:gd name="T78" fmla="*/ 68 w 112"/>
                <a:gd name="T79" fmla="*/ 5 h 160"/>
                <a:gd name="T80" fmla="*/ 85 w 112"/>
                <a:gd name="T81" fmla="*/ 20 h 160"/>
                <a:gd name="T82" fmla="*/ 85 w 112"/>
                <a:gd name="T83" fmla="*/ 16 h 160"/>
                <a:gd name="T84" fmla="*/ 89 w 112"/>
                <a:gd name="T85" fmla="*/ 4 h 160"/>
                <a:gd name="T86" fmla="*/ 98 w 112"/>
                <a:gd name="T87" fmla="*/ 0 h 160"/>
                <a:gd name="T88" fmla="*/ 109 w 112"/>
                <a:gd name="T89" fmla="*/ 6 h 160"/>
                <a:gd name="T90" fmla="*/ 112 w 112"/>
                <a:gd name="T91" fmla="*/ 2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60">
                  <a:moveTo>
                    <a:pt x="29" y="58"/>
                  </a:moveTo>
                  <a:cubicBezTo>
                    <a:pt x="29" y="69"/>
                    <a:pt x="31" y="78"/>
                    <a:pt x="36" y="84"/>
                  </a:cubicBezTo>
                  <a:cubicBezTo>
                    <a:pt x="41" y="90"/>
                    <a:pt x="48" y="93"/>
                    <a:pt x="56" y="93"/>
                  </a:cubicBezTo>
                  <a:cubicBezTo>
                    <a:pt x="61" y="93"/>
                    <a:pt x="65" y="92"/>
                    <a:pt x="70" y="89"/>
                  </a:cubicBezTo>
                  <a:cubicBezTo>
                    <a:pt x="74" y="87"/>
                    <a:pt x="77" y="83"/>
                    <a:pt x="80" y="78"/>
                  </a:cubicBezTo>
                  <a:cubicBezTo>
                    <a:pt x="83" y="73"/>
                    <a:pt x="84" y="66"/>
                    <a:pt x="84" y="59"/>
                  </a:cubicBezTo>
                  <a:cubicBezTo>
                    <a:pt x="84" y="47"/>
                    <a:pt x="81" y="38"/>
                    <a:pt x="76" y="31"/>
                  </a:cubicBezTo>
                  <a:cubicBezTo>
                    <a:pt x="71" y="25"/>
                    <a:pt x="64" y="22"/>
                    <a:pt x="56" y="22"/>
                  </a:cubicBezTo>
                  <a:cubicBezTo>
                    <a:pt x="48" y="22"/>
                    <a:pt x="41" y="25"/>
                    <a:pt x="36" y="31"/>
                  </a:cubicBezTo>
                  <a:cubicBezTo>
                    <a:pt x="31" y="37"/>
                    <a:pt x="29" y="46"/>
                    <a:pt x="29" y="58"/>
                  </a:cubicBezTo>
                  <a:close/>
                  <a:moveTo>
                    <a:pt x="112" y="21"/>
                  </a:moveTo>
                  <a:lnTo>
                    <a:pt x="112" y="105"/>
                  </a:lnTo>
                  <a:cubicBezTo>
                    <a:pt x="112" y="114"/>
                    <a:pt x="111" y="123"/>
                    <a:pt x="109" y="130"/>
                  </a:cubicBezTo>
                  <a:cubicBezTo>
                    <a:pt x="107" y="136"/>
                    <a:pt x="104" y="142"/>
                    <a:pt x="99" y="147"/>
                  </a:cubicBezTo>
                  <a:cubicBezTo>
                    <a:pt x="95" y="151"/>
                    <a:pt x="89" y="155"/>
                    <a:pt x="82" y="157"/>
                  </a:cubicBezTo>
                  <a:cubicBezTo>
                    <a:pt x="74" y="159"/>
                    <a:pt x="65" y="160"/>
                    <a:pt x="54" y="160"/>
                  </a:cubicBezTo>
                  <a:cubicBezTo>
                    <a:pt x="44" y="160"/>
                    <a:pt x="36" y="159"/>
                    <a:pt x="28" y="156"/>
                  </a:cubicBezTo>
                  <a:cubicBezTo>
                    <a:pt x="20" y="153"/>
                    <a:pt x="14" y="149"/>
                    <a:pt x="10" y="145"/>
                  </a:cubicBezTo>
                  <a:cubicBezTo>
                    <a:pt x="6" y="141"/>
                    <a:pt x="3" y="136"/>
                    <a:pt x="3" y="131"/>
                  </a:cubicBezTo>
                  <a:cubicBezTo>
                    <a:pt x="3" y="128"/>
                    <a:pt x="5" y="125"/>
                    <a:pt x="7" y="123"/>
                  </a:cubicBezTo>
                  <a:cubicBezTo>
                    <a:pt x="9" y="121"/>
                    <a:pt x="12" y="120"/>
                    <a:pt x="16" y="120"/>
                  </a:cubicBezTo>
                  <a:cubicBezTo>
                    <a:pt x="20" y="120"/>
                    <a:pt x="24" y="121"/>
                    <a:pt x="27" y="125"/>
                  </a:cubicBezTo>
                  <a:cubicBezTo>
                    <a:pt x="28" y="127"/>
                    <a:pt x="30" y="129"/>
                    <a:pt x="32" y="131"/>
                  </a:cubicBezTo>
                  <a:cubicBezTo>
                    <a:pt x="33" y="133"/>
                    <a:pt x="35" y="134"/>
                    <a:pt x="37" y="136"/>
                  </a:cubicBezTo>
                  <a:cubicBezTo>
                    <a:pt x="39" y="137"/>
                    <a:pt x="41" y="138"/>
                    <a:pt x="44" y="139"/>
                  </a:cubicBezTo>
                  <a:cubicBezTo>
                    <a:pt x="47" y="140"/>
                    <a:pt x="50" y="140"/>
                    <a:pt x="54" y="140"/>
                  </a:cubicBezTo>
                  <a:cubicBezTo>
                    <a:pt x="61" y="140"/>
                    <a:pt x="67" y="139"/>
                    <a:pt x="71" y="137"/>
                  </a:cubicBezTo>
                  <a:cubicBezTo>
                    <a:pt x="75" y="135"/>
                    <a:pt x="78" y="132"/>
                    <a:pt x="80" y="128"/>
                  </a:cubicBezTo>
                  <a:cubicBezTo>
                    <a:pt x="82" y="124"/>
                    <a:pt x="83" y="120"/>
                    <a:pt x="83" y="116"/>
                  </a:cubicBezTo>
                  <a:cubicBezTo>
                    <a:pt x="83" y="112"/>
                    <a:pt x="83" y="105"/>
                    <a:pt x="84" y="96"/>
                  </a:cubicBezTo>
                  <a:cubicBezTo>
                    <a:pt x="79" y="102"/>
                    <a:pt x="74" y="107"/>
                    <a:pt x="68" y="110"/>
                  </a:cubicBezTo>
                  <a:cubicBezTo>
                    <a:pt x="62" y="113"/>
                    <a:pt x="55" y="115"/>
                    <a:pt x="47" y="115"/>
                  </a:cubicBezTo>
                  <a:cubicBezTo>
                    <a:pt x="38" y="115"/>
                    <a:pt x="29" y="112"/>
                    <a:pt x="22" y="107"/>
                  </a:cubicBezTo>
                  <a:cubicBezTo>
                    <a:pt x="15" y="102"/>
                    <a:pt x="9" y="95"/>
                    <a:pt x="6" y="87"/>
                  </a:cubicBezTo>
                  <a:cubicBezTo>
                    <a:pt x="2" y="78"/>
                    <a:pt x="0" y="67"/>
                    <a:pt x="0" y="56"/>
                  </a:cubicBezTo>
                  <a:cubicBezTo>
                    <a:pt x="0" y="47"/>
                    <a:pt x="1" y="39"/>
                    <a:pt x="3" y="32"/>
                  </a:cubicBezTo>
                  <a:cubicBezTo>
                    <a:pt x="6" y="25"/>
                    <a:pt x="9" y="20"/>
                    <a:pt x="13" y="15"/>
                  </a:cubicBezTo>
                  <a:cubicBezTo>
                    <a:pt x="18" y="10"/>
                    <a:pt x="23" y="6"/>
                    <a:pt x="28" y="4"/>
                  </a:cubicBezTo>
                  <a:cubicBezTo>
                    <a:pt x="34" y="2"/>
                    <a:pt x="40" y="0"/>
                    <a:pt x="47" y="0"/>
                  </a:cubicBezTo>
                  <a:cubicBezTo>
                    <a:pt x="55" y="0"/>
                    <a:pt x="62" y="2"/>
                    <a:pt x="68" y="5"/>
                  </a:cubicBezTo>
                  <a:cubicBezTo>
                    <a:pt x="74" y="8"/>
                    <a:pt x="80" y="13"/>
                    <a:pt x="85" y="20"/>
                  </a:cubicBezTo>
                  <a:lnTo>
                    <a:pt x="85" y="16"/>
                  </a:lnTo>
                  <a:cubicBezTo>
                    <a:pt x="85" y="11"/>
                    <a:pt x="86" y="7"/>
                    <a:pt x="89" y="4"/>
                  </a:cubicBezTo>
                  <a:cubicBezTo>
                    <a:pt x="91" y="2"/>
                    <a:pt x="94" y="0"/>
                    <a:pt x="98" y="0"/>
                  </a:cubicBezTo>
                  <a:cubicBezTo>
                    <a:pt x="104" y="0"/>
                    <a:pt x="108" y="2"/>
                    <a:pt x="109" y="6"/>
                  </a:cubicBezTo>
                  <a:cubicBezTo>
                    <a:pt x="111" y="9"/>
                    <a:pt x="112" y="14"/>
                    <a:pt x="1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F613D866-8F5F-4AC2-9422-28144BA8E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7" y="6346825"/>
              <a:ext cx="79375" cy="88900"/>
            </a:xfrm>
            <a:custGeom>
              <a:avLst/>
              <a:gdLst>
                <a:gd name="T0" fmla="*/ 27 w 103"/>
                <a:gd name="T1" fmla="*/ 16 h 117"/>
                <a:gd name="T2" fmla="*/ 27 w 103"/>
                <a:gd name="T3" fmla="*/ 20 h 117"/>
                <a:gd name="T4" fmla="*/ 44 w 103"/>
                <a:gd name="T5" fmla="*/ 5 h 117"/>
                <a:gd name="T6" fmla="*/ 64 w 103"/>
                <a:gd name="T7" fmla="*/ 0 h 117"/>
                <a:gd name="T8" fmla="*/ 85 w 103"/>
                <a:gd name="T9" fmla="*/ 5 h 117"/>
                <a:gd name="T10" fmla="*/ 98 w 103"/>
                <a:gd name="T11" fmla="*/ 19 h 117"/>
                <a:gd name="T12" fmla="*/ 102 w 103"/>
                <a:gd name="T13" fmla="*/ 31 h 117"/>
                <a:gd name="T14" fmla="*/ 103 w 103"/>
                <a:gd name="T15" fmla="*/ 46 h 117"/>
                <a:gd name="T16" fmla="*/ 103 w 103"/>
                <a:gd name="T17" fmla="*/ 100 h 117"/>
                <a:gd name="T18" fmla="*/ 99 w 103"/>
                <a:gd name="T19" fmla="*/ 113 h 117"/>
                <a:gd name="T20" fmla="*/ 88 w 103"/>
                <a:gd name="T21" fmla="*/ 117 h 117"/>
                <a:gd name="T22" fmla="*/ 78 w 103"/>
                <a:gd name="T23" fmla="*/ 113 h 117"/>
                <a:gd name="T24" fmla="*/ 74 w 103"/>
                <a:gd name="T25" fmla="*/ 100 h 117"/>
                <a:gd name="T26" fmla="*/ 74 w 103"/>
                <a:gd name="T27" fmla="*/ 52 h 117"/>
                <a:gd name="T28" fmla="*/ 70 w 103"/>
                <a:gd name="T29" fmla="*/ 30 h 117"/>
                <a:gd name="T30" fmla="*/ 54 w 103"/>
                <a:gd name="T31" fmla="*/ 22 h 117"/>
                <a:gd name="T32" fmla="*/ 40 w 103"/>
                <a:gd name="T33" fmla="*/ 27 h 117"/>
                <a:gd name="T34" fmla="*/ 31 w 103"/>
                <a:gd name="T35" fmla="*/ 40 h 117"/>
                <a:gd name="T36" fmla="*/ 29 w 103"/>
                <a:gd name="T37" fmla="*/ 64 h 117"/>
                <a:gd name="T38" fmla="*/ 29 w 103"/>
                <a:gd name="T39" fmla="*/ 100 h 117"/>
                <a:gd name="T40" fmla="*/ 25 w 103"/>
                <a:gd name="T41" fmla="*/ 113 h 117"/>
                <a:gd name="T42" fmla="*/ 14 w 103"/>
                <a:gd name="T43" fmla="*/ 117 h 117"/>
                <a:gd name="T44" fmla="*/ 4 w 103"/>
                <a:gd name="T45" fmla="*/ 113 h 117"/>
                <a:gd name="T46" fmla="*/ 0 w 103"/>
                <a:gd name="T47" fmla="*/ 100 h 117"/>
                <a:gd name="T48" fmla="*/ 0 w 103"/>
                <a:gd name="T49" fmla="*/ 16 h 117"/>
                <a:gd name="T50" fmla="*/ 3 w 103"/>
                <a:gd name="T51" fmla="*/ 4 h 117"/>
                <a:gd name="T52" fmla="*/ 13 w 103"/>
                <a:gd name="T53" fmla="*/ 0 h 117"/>
                <a:gd name="T54" fmla="*/ 20 w 103"/>
                <a:gd name="T55" fmla="*/ 2 h 117"/>
                <a:gd name="T56" fmla="*/ 25 w 103"/>
                <a:gd name="T57" fmla="*/ 7 h 117"/>
                <a:gd name="T58" fmla="*/ 27 w 103"/>
                <a:gd name="T59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" h="117">
                  <a:moveTo>
                    <a:pt x="27" y="16"/>
                  </a:moveTo>
                  <a:lnTo>
                    <a:pt x="27" y="20"/>
                  </a:lnTo>
                  <a:cubicBezTo>
                    <a:pt x="32" y="13"/>
                    <a:pt x="38" y="8"/>
                    <a:pt x="44" y="5"/>
                  </a:cubicBezTo>
                  <a:cubicBezTo>
                    <a:pt x="50" y="2"/>
                    <a:pt x="56" y="0"/>
                    <a:pt x="64" y="0"/>
                  </a:cubicBezTo>
                  <a:cubicBezTo>
                    <a:pt x="72" y="0"/>
                    <a:pt x="79" y="2"/>
                    <a:pt x="85" y="5"/>
                  </a:cubicBezTo>
                  <a:cubicBezTo>
                    <a:pt x="91" y="8"/>
                    <a:pt x="95" y="13"/>
                    <a:pt x="98" y="19"/>
                  </a:cubicBezTo>
                  <a:cubicBezTo>
                    <a:pt x="100" y="23"/>
                    <a:pt x="101" y="26"/>
                    <a:pt x="102" y="31"/>
                  </a:cubicBezTo>
                  <a:cubicBezTo>
                    <a:pt x="102" y="35"/>
                    <a:pt x="103" y="40"/>
                    <a:pt x="103" y="46"/>
                  </a:cubicBezTo>
                  <a:lnTo>
                    <a:pt x="103" y="100"/>
                  </a:lnTo>
                  <a:cubicBezTo>
                    <a:pt x="103" y="105"/>
                    <a:pt x="101" y="110"/>
                    <a:pt x="99" y="113"/>
                  </a:cubicBezTo>
                  <a:cubicBezTo>
                    <a:pt x="96" y="116"/>
                    <a:pt x="93" y="117"/>
                    <a:pt x="88" y="117"/>
                  </a:cubicBezTo>
                  <a:cubicBezTo>
                    <a:pt x="84" y="117"/>
                    <a:pt x="81" y="116"/>
                    <a:pt x="78" y="113"/>
                  </a:cubicBezTo>
                  <a:cubicBezTo>
                    <a:pt x="75" y="110"/>
                    <a:pt x="74" y="105"/>
                    <a:pt x="74" y="100"/>
                  </a:cubicBezTo>
                  <a:lnTo>
                    <a:pt x="74" y="52"/>
                  </a:lnTo>
                  <a:cubicBezTo>
                    <a:pt x="74" y="42"/>
                    <a:pt x="73" y="35"/>
                    <a:pt x="70" y="30"/>
                  </a:cubicBezTo>
                  <a:cubicBezTo>
                    <a:pt x="67" y="25"/>
                    <a:pt x="62" y="22"/>
                    <a:pt x="54" y="22"/>
                  </a:cubicBezTo>
                  <a:cubicBezTo>
                    <a:pt x="49" y="22"/>
                    <a:pt x="44" y="24"/>
                    <a:pt x="40" y="27"/>
                  </a:cubicBezTo>
                  <a:cubicBezTo>
                    <a:pt x="36" y="30"/>
                    <a:pt x="33" y="34"/>
                    <a:pt x="31" y="40"/>
                  </a:cubicBezTo>
                  <a:cubicBezTo>
                    <a:pt x="29" y="44"/>
                    <a:pt x="29" y="52"/>
                    <a:pt x="29" y="64"/>
                  </a:cubicBezTo>
                  <a:lnTo>
                    <a:pt x="29" y="100"/>
                  </a:lnTo>
                  <a:cubicBezTo>
                    <a:pt x="29" y="106"/>
                    <a:pt x="27" y="110"/>
                    <a:pt x="25" y="113"/>
                  </a:cubicBezTo>
                  <a:cubicBezTo>
                    <a:pt x="22" y="116"/>
                    <a:pt x="18" y="117"/>
                    <a:pt x="14" y="117"/>
                  </a:cubicBezTo>
                  <a:cubicBezTo>
                    <a:pt x="10" y="117"/>
                    <a:pt x="7" y="116"/>
                    <a:pt x="4" y="113"/>
                  </a:cubicBezTo>
                  <a:cubicBezTo>
                    <a:pt x="1" y="110"/>
                    <a:pt x="0" y="105"/>
                    <a:pt x="0" y="100"/>
                  </a:cubicBezTo>
                  <a:lnTo>
                    <a:pt x="0" y="16"/>
                  </a:ln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6" y="0"/>
                    <a:pt x="18" y="1"/>
                    <a:pt x="20" y="2"/>
                  </a:cubicBezTo>
                  <a:cubicBezTo>
                    <a:pt x="22" y="3"/>
                    <a:pt x="24" y="5"/>
                    <a:pt x="25" y="7"/>
                  </a:cubicBezTo>
                  <a:cubicBezTo>
                    <a:pt x="26" y="10"/>
                    <a:pt x="27" y="13"/>
                    <a:pt x="2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CA9AF6B3-D8DF-49CD-99E6-6F3C6A6CC8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0537" y="6346825"/>
              <a:ext cx="84138" cy="88900"/>
            </a:xfrm>
            <a:custGeom>
              <a:avLst/>
              <a:gdLst>
                <a:gd name="T0" fmla="*/ 30 w 110"/>
                <a:gd name="T1" fmla="*/ 49 h 117"/>
                <a:gd name="T2" fmla="*/ 82 w 110"/>
                <a:gd name="T3" fmla="*/ 49 h 117"/>
                <a:gd name="T4" fmla="*/ 74 w 110"/>
                <a:gd name="T5" fmla="*/ 27 h 117"/>
                <a:gd name="T6" fmla="*/ 56 w 110"/>
                <a:gd name="T7" fmla="*/ 20 h 117"/>
                <a:gd name="T8" fmla="*/ 38 w 110"/>
                <a:gd name="T9" fmla="*/ 27 h 117"/>
                <a:gd name="T10" fmla="*/ 30 w 110"/>
                <a:gd name="T11" fmla="*/ 49 h 117"/>
                <a:gd name="T12" fmla="*/ 86 w 110"/>
                <a:gd name="T13" fmla="*/ 66 h 117"/>
                <a:gd name="T14" fmla="*/ 30 w 110"/>
                <a:gd name="T15" fmla="*/ 66 h 117"/>
                <a:gd name="T16" fmla="*/ 34 w 110"/>
                <a:gd name="T17" fmla="*/ 83 h 117"/>
                <a:gd name="T18" fmla="*/ 44 w 110"/>
                <a:gd name="T19" fmla="*/ 94 h 117"/>
                <a:gd name="T20" fmla="*/ 58 w 110"/>
                <a:gd name="T21" fmla="*/ 98 h 117"/>
                <a:gd name="T22" fmla="*/ 68 w 110"/>
                <a:gd name="T23" fmla="*/ 97 h 117"/>
                <a:gd name="T24" fmla="*/ 76 w 110"/>
                <a:gd name="T25" fmla="*/ 93 h 117"/>
                <a:gd name="T26" fmla="*/ 83 w 110"/>
                <a:gd name="T27" fmla="*/ 88 h 117"/>
                <a:gd name="T28" fmla="*/ 92 w 110"/>
                <a:gd name="T29" fmla="*/ 80 h 117"/>
                <a:gd name="T30" fmla="*/ 98 w 110"/>
                <a:gd name="T31" fmla="*/ 78 h 117"/>
                <a:gd name="T32" fmla="*/ 105 w 110"/>
                <a:gd name="T33" fmla="*/ 80 h 117"/>
                <a:gd name="T34" fmla="*/ 108 w 110"/>
                <a:gd name="T35" fmla="*/ 87 h 117"/>
                <a:gd name="T36" fmla="*/ 105 w 110"/>
                <a:gd name="T37" fmla="*/ 96 h 117"/>
                <a:gd name="T38" fmla="*/ 96 w 110"/>
                <a:gd name="T39" fmla="*/ 106 h 117"/>
                <a:gd name="T40" fmla="*/ 80 w 110"/>
                <a:gd name="T41" fmla="*/ 114 h 117"/>
                <a:gd name="T42" fmla="*/ 59 w 110"/>
                <a:gd name="T43" fmla="*/ 117 h 117"/>
                <a:gd name="T44" fmla="*/ 16 w 110"/>
                <a:gd name="T45" fmla="*/ 101 h 117"/>
                <a:gd name="T46" fmla="*/ 0 w 110"/>
                <a:gd name="T47" fmla="*/ 58 h 117"/>
                <a:gd name="T48" fmla="*/ 4 w 110"/>
                <a:gd name="T49" fmla="*/ 35 h 117"/>
                <a:gd name="T50" fmla="*/ 15 w 110"/>
                <a:gd name="T51" fmla="*/ 16 h 117"/>
                <a:gd name="T52" fmla="*/ 33 w 110"/>
                <a:gd name="T53" fmla="*/ 4 h 117"/>
                <a:gd name="T54" fmla="*/ 57 w 110"/>
                <a:gd name="T55" fmla="*/ 0 h 117"/>
                <a:gd name="T56" fmla="*/ 86 w 110"/>
                <a:gd name="T57" fmla="*/ 7 h 117"/>
                <a:gd name="T58" fmla="*/ 104 w 110"/>
                <a:gd name="T59" fmla="*/ 25 h 117"/>
                <a:gd name="T60" fmla="*/ 110 w 110"/>
                <a:gd name="T61" fmla="*/ 48 h 117"/>
                <a:gd name="T62" fmla="*/ 104 w 110"/>
                <a:gd name="T63" fmla="*/ 63 h 117"/>
                <a:gd name="T64" fmla="*/ 86 w 110"/>
                <a:gd name="T65" fmla="*/ 6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7">
                  <a:moveTo>
                    <a:pt x="30" y="49"/>
                  </a:moveTo>
                  <a:lnTo>
                    <a:pt x="82" y="49"/>
                  </a:lnTo>
                  <a:cubicBezTo>
                    <a:pt x="81" y="40"/>
                    <a:pt x="79" y="32"/>
                    <a:pt x="74" y="27"/>
                  </a:cubicBezTo>
                  <a:cubicBezTo>
                    <a:pt x="69" y="22"/>
                    <a:pt x="63" y="20"/>
                    <a:pt x="56" y="20"/>
                  </a:cubicBezTo>
                  <a:cubicBezTo>
                    <a:pt x="49" y="20"/>
                    <a:pt x="43" y="22"/>
                    <a:pt x="38" y="27"/>
                  </a:cubicBezTo>
                  <a:cubicBezTo>
                    <a:pt x="34" y="32"/>
                    <a:pt x="31" y="40"/>
                    <a:pt x="30" y="49"/>
                  </a:cubicBezTo>
                  <a:close/>
                  <a:moveTo>
                    <a:pt x="86" y="66"/>
                  </a:moveTo>
                  <a:lnTo>
                    <a:pt x="30" y="66"/>
                  </a:lnTo>
                  <a:cubicBezTo>
                    <a:pt x="30" y="72"/>
                    <a:pt x="31" y="78"/>
                    <a:pt x="34" y="83"/>
                  </a:cubicBezTo>
                  <a:cubicBezTo>
                    <a:pt x="36" y="88"/>
                    <a:pt x="40" y="92"/>
                    <a:pt x="44" y="94"/>
                  </a:cubicBezTo>
                  <a:cubicBezTo>
                    <a:pt x="48" y="97"/>
                    <a:pt x="53" y="98"/>
                    <a:pt x="58" y="98"/>
                  </a:cubicBezTo>
                  <a:cubicBezTo>
                    <a:pt x="62" y="98"/>
                    <a:pt x="65" y="98"/>
                    <a:pt x="68" y="97"/>
                  </a:cubicBezTo>
                  <a:cubicBezTo>
                    <a:pt x="70" y="96"/>
                    <a:pt x="73" y="95"/>
                    <a:pt x="76" y="93"/>
                  </a:cubicBezTo>
                  <a:cubicBezTo>
                    <a:pt x="78" y="91"/>
                    <a:pt x="81" y="90"/>
                    <a:pt x="83" y="88"/>
                  </a:cubicBezTo>
                  <a:cubicBezTo>
                    <a:pt x="85" y="86"/>
                    <a:pt x="88" y="83"/>
                    <a:pt x="92" y="80"/>
                  </a:cubicBezTo>
                  <a:cubicBezTo>
                    <a:pt x="93" y="78"/>
                    <a:pt x="96" y="78"/>
                    <a:pt x="98" y="78"/>
                  </a:cubicBezTo>
                  <a:cubicBezTo>
                    <a:pt x="101" y="78"/>
                    <a:pt x="104" y="78"/>
                    <a:pt x="105" y="80"/>
                  </a:cubicBezTo>
                  <a:cubicBezTo>
                    <a:pt x="107" y="82"/>
                    <a:pt x="108" y="84"/>
                    <a:pt x="108" y="87"/>
                  </a:cubicBezTo>
                  <a:cubicBezTo>
                    <a:pt x="108" y="90"/>
                    <a:pt x="107" y="93"/>
                    <a:pt x="105" y="96"/>
                  </a:cubicBezTo>
                  <a:cubicBezTo>
                    <a:pt x="103" y="100"/>
                    <a:pt x="100" y="103"/>
                    <a:pt x="96" y="106"/>
                  </a:cubicBezTo>
                  <a:cubicBezTo>
                    <a:pt x="92" y="109"/>
                    <a:pt x="87" y="112"/>
                    <a:pt x="80" y="114"/>
                  </a:cubicBezTo>
                  <a:cubicBezTo>
                    <a:pt x="74" y="116"/>
                    <a:pt x="67" y="117"/>
                    <a:pt x="59" y="117"/>
                  </a:cubicBezTo>
                  <a:cubicBezTo>
                    <a:pt x="40" y="117"/>
                    <a:pt x="26" y="112"/>
                    <a:pt x="16" y="101"/>
                  </a:cubicBezTo>
                  <a:cubicBezTo>
                    <a:pt x="5" y="91"/>
                    <a:pt x="0" y="77"/>
                    <a:pt x="0" y="58"/>
                  </a:cubicBezTo>
                  <a:cubicBezTo>
                    <a:pt x="0" y="50"/>
                    <a:pt x="2" y="42"/>
                    <a:pt x="4" y="35"/>
                  </a:cubicBezTo>
                  <a:cubicBezTo>
                    <a:pt x="7" y="28"/>
                    <a:pt x="10" y="21"/>
                    <a:pt x="15" y="16"/>
                  </a:cubicBezTo>
                  <a:cubicBezTo>
                    <a:pt x="20" y="11"/>
                    <a:pt x="26" y="7"/>
                    <a:pt x="33" y="4"/>
                  </a:cubicBezTo>
                  <a:cubicBezTo>
                    <a:pt x="40" y="1"/>
                    <a:pt x="48" y="0"/>
                    <a:pt x="57" y="0"/>
                  </a:cubicBezTo>
                  <a:cubicBezTo>
                    <a:pt x="68" y="0"/>
                    <a:pt x="78" y="2"/>
                    <a:pt x="86" y="7"/>
                  </a:cubicBezTo>
                  <a:cubicBezTo>
                    <a:pt x="94" y="12"/>
                    <a:pt x="100" y="18"/>
                    <a:pt x="104" y="25"/>
                  </a:cubicBezTo>
                  <a:cubicBezTo>
                    <a:pt x="108" y="33"/>
                    <a:pt x="110" y="41"/>
                    <a:pt x="110" y="48"/>
                  </a:cubicBezTo>
                  <a:cubicBezTo>
                    <a:pt x="110" y="56"/>
                    <a:pt x="108" y="60"/>
                    <a:pt x="104" y="63"/>
                  </a:cubicBezTo>
                  <a:cubicBezTo>
                    <a:pt x="99" y="65"/>
                    <a:pt x="94" y="66"/>
                    <a:pt x="8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79B20A54-FA77-45EF-804C-A63B1B12E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9437" y="6315075"/>
              <a:ext cx="87313" cy="120650"/>
            </a:xfrm>
            <a:custGeom>
              <a:avLst/>
              <a:gdLst>
                <a:gd name="T0" fmla="*/ 29 w 113"/>
                <a:gd name="T1" fmla="*/ 101 h 160"/>
                <a:gd name="T2" fmla="*/ 33 w 113"/>
                <a:gd name="T3" fmla="*/ 121 h 160"/>
                <a:gd name="T4" fmla="*/ 42 w 113"/>
                <a:gd name="T5" fmla="*/ 134 h 160"/>
                <a:gd name="T6" fmla="*/ 56 w 113"/>
                <a:gd name="T7" fmla="*/ 138 h 160"/>
                <a:gd name="T8" fmla="*/ 70 w 113"/>
                <a:gd name="T9" fmla="*/ 134 h 160"/>
                <a:gd name="T10" fmla="*/ 80 w 113"/>
                <a:gd name="T11" fmla="*/ 122 h 160"/>
                <a:gd name="T12" fmla="*/ 84 w 113"/>
                <a:gd name="T13" fmla="*/ 101 h 160"/>
                <a:gd name="T14" fmla="*/ 80 w 113"/>
                <a:gd name="T15" fmla="*/ 82 h 160"/>
                <a:gd name="T16" fmla="*/ 70 w 113"/>
                <a:gd name="T17" fmla="*/ 69 h 160"/>
                <a:gd name="T18" fmla="*/ 56 w 113"/>
                <a:gd name="T19" fmla="*/ 65 h 160"/>
                <a:gd name="T20" fmla="*/ 42 w 113"/>
                <a:gd name="T21" fmla="*/ 69 h 160"/>
                <a:gd name="T22" fmla="*/ 32 w 113"/>
                <a:gd name="T23" fmla="*/ 82 h 160"/>
                <a:gd name="T24" fmla="*/ 29 w 113"/>
                <a:gd name="T25" fmla="*/ 101 h 160"/>
                <a:gd name="T26" fmla="*/ 86 w 113"/>
                <a:gd name="T27" fmla="*/ 144 h 160"/>
                <a:gd name="T28" fmla="*/ 86 w 113"/>
                <a:gd name="T29" fmla="*/ 141 h 160"/>
                <a:gd name="T30" fmla="*/ 74 w 113"/>
                <a:gd name="T31" fmla="*/ 152 h 160"/>
                <a:gd name="T32" fmla="*/ 62 w 113"/>
                <a:gd name="T33" fmla="*/ 158 h 160"/>
                <a:gd name="T34" fmla="*/ 47 w 113"/>
                <a:gd name="T35" fmla="*/ 160 h 160"/>
                <a:gd name="T36" fmla="*/ 28 w 113"/>
                <a:gd name="T37" fmla="*/ 156 h 160"/>
                <a:gd name="T38" fmla="*/ 13 w 113"/>
                <a:gd name="T39" fmla="*/ 143 h 160"/>
                <a:gd name="T40" fmla="*/ 3 w 113"/>
                <a:gd name="T41" fmla="*/ 124 h 160"/>
                <a:gd name="T42" fmla="*/ 0 w 113"/>
                <a:gd name="T43" fmla="*/ 101 h 160"/>
                <a:gd name="T44" fmla="*/ 13 w 113"/>
                <a:gd name="T45" fmla="*/ 58 h 160"/>
                <a:gd name="T46" fmla="*/ 48 w 113"/>
                <a:gd name="T47" fmla="*/ 43 h 160"/>
                <a:gd name="T48" fmla="*/ 69 w 113"/>
                <a:gd name="T49" fmla="*/ 48 h 160"/>
                <a:gd name="T50" fmla="*/ 86 w 113"/>
                <a:gd name="T51" fmla="*/ 61 h 160"/>
                <a:gd name="T52" fmla="*/ 86 w 113"/>
                <a:gd name="T53" fmla="*/ 18 h 160"/>
                <a:gd name="T54" fmla="*/ 89 w 113"/>
                <a:gd name="T55" fmla="*/ 5 h 160"/>
                <a:gd name="T56" fmla="*/ 99 w 113"/>
                <a:gd name="T57" fmla="*/ 0 h 160"/>
                <a:gd name="T58" fmla="*/ 109 w 113"/>
                <a:gd name="T59" fmla="*/ 4 h 160"/>
                <a:gd name="T60" fmla="*/ 113 w 113"/>
                <a:gd name="T61" fmla="*/ 17 h 160"/>
                <a:gd name="T62" fmla="*/ 113 w 113"/>
                <a:gd name="T63" fmla="*/ 144 h 160"/>
                <a:gd name="T64" fmla="*/ 109 w 113"/>
                <a:gd name="T65" fmla="*/ 156 h 160"/>
                <a:gd name="T66" fmla="*/ 99 w 113"/>
                <a:gd name="T67" fmla="*/ 160 h 160"/>
                <a:gd name="T68" fmla="*/ 89 w 113"/>
                <a:gd name="T69" fmla="*/ 156 h 160"/>
                <a:gd name="T70" fmla="*/ 86 w 113"/>
                <a:gd name="T71" fmla="*/ 14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60">
                  <a:moveTo>
                    <a:pt x="29" y="101"/>
                  </a:moveTo>
                  <a:cubicBezTo>
                    <a:pt x="29" y="109"/>
                    <a:pt x="30" y="116"/>
                    <a:pt x="33" y="121"/>
                  </a:cubicBezTo>
                  <a:cubicBezTo>
                    <a:pt x="35" y="127"/>
                    <a:pt x="38" y="131"/>
                    <a:pt x="42" y="134"/>
                  </a:cubicBezTo>
                  <a:cubicBezTo>
                    <a:pt x="47" y="137"/>
                    <a:pt x="51" y="138"/>
                    <a:pt x="56" y="138"/>
                  </a:cubicBezTo>
                  <a:cubicBezTo>
                    <a:pt x="61" y="138"/>
                    <a:pt x="66" y="137"/>
                    <a:pt x="70" y="134"/>
                  </a:cubicBezTo>
                  <a:cubicBezTo>
                    <a:pt x="74" y="131"/>
                    <a:pt x="78" y="127"/>
                    <a:pt x="80" y="122"/>
                  </a:cubicBezTo>
                  <a:cubicBezTo>
                    <a:pt x="83" y="116"/>
                    <a:pt x="84" y="110"/>
                    <a:pt x="84" y="101"/>
                  </a:cubicBezTo>
                  <a:cubicBezTo>
                    <a:pt x="84" y="94"/>
                    <a:pt x="83" y="87"/>
                    <a:pt x="80" y="82"/>
                  </a:cubicBezTo>
                  <a:cubicBezTo>
                    <a:pt x="78" y="76"/>
                    <a:pt x="74" y="72"/>
                    <a:pt x="70" y="69"/>
                  </a:cubicBezTo>
                  <a:cubicBezTo>
                    <a:pt x="66" y="66"/>
                    <a:pt x="61" y="65"/>
                    <a:pt x="56" y="65"/>
                  </a:cubicBezTo>
                  <a:cubicBezTo>
                    <a:pt x="51" y="65"/>
                    <a:pt x="46" y="66"/>
                    <a:pt x="42" y="69"/>
                  </a:cubicBezTo>
                  <a:cubicBezTo>
                    <a:pt x="38" y="72"/>
                    <a:pt x="35" y="76"/>
                    <a:pt x="32" y="82"/>
                  </a:cubicBezTo>
                  <a:cubicBezTo>
                    <a:pt x="30" y="88"/>
                    <a:pt x="29" y="94"/>
                    <a:pt x="29" y="101"/>
                  </a:cubicBezTo>
                  <a:close/>
                  <a:moveTo>
                    <a:pt x="86" y="144"/>
                  </a:moveTo>
                  <a:lnTo>
                    <a:pt x="86" y="141"/>
                  </a:lnTo>
                  <a:cubicBezTo>
                    <a:pt x="82" y="145"/>
                    <a:pt x="78" y="149"/>
                    <a:pt x="74" y="152"/>
                  </a:cubicBezTo>
                  <a:cubicBezTo>
                    <a:pt x="70" y="155"/>
                    <a:pt x="66" y="157"/>
                    <a:pt x="62" y="158"/>
                  </a:cubicBezTo>
                  <a:cubicBezTo>
                    <a:pt x="57" y="160"/>
                    <a:pt x="53" y="160"/>
                    <a:pt x="47" y="160"/>
                  </a:cubicBezTo>
                  <a:cubicBezTo>
                    <a:pt x="41" y="160"/>
                    <a:pt x="34" y="159"/>
                    <a:pt x="28" y="156"/>
                  </a:cubicBezTo>
                  <a:cubicBezTo>
                    <a:pt x="22" y="153"/>
                    <a:pt x="17" y="149"/>
                    <a:pt x="13" y="143"/>
                  </a:cubicBezTo>
                  <a:cubicBezTo>
                    <a:pt x="9" y="138"/>
                    <a:pt x="6" y="132"/>
                    <a:pt x="3" y="124"/>
                  </a:cubicBezTo>
                  <a:cubicBezTo>
                    <a:pt x="1" y="117"/>
                    <a:pt x="0" y="109"/>
                    <a:pt x="0" y="101"/>
                  </a:cubicBezTo>
                  <a:cubicBezTo>
                    <a:pt x="0" y="83"/>
                    <a:pt x="4" y="68"/>
                    <a:pt x="13" y="58"/>
                  </a:cubicBezTo>
                  <a:cubicBezTo>
                    <a:pt x="22" y="48"/>
                    <a:pt x="34" y="43"/>
                    <a:pt x="48" y="43"/>
                  </a:cubicBezTo>
                  <a:cubicBezTo>
                    <a:pt x="56" y="43"/>
                    <a:pt x="63" y="45"/>
                    <a:pt x="69" y="48"/>
                  </a:cubicBezTo>
                  <a:cubicBezTo>
                    <a:pt x="75" y="50"/>
                    <a:pt x="80" y="55"/>
                    <a:pt x="86" y="61"/>
                  </a:cubicBezTo>
                  <a:lnTo>
                    <a:pt x="86" y="18"/>
                  </a:lnTo>
                  <a:cubicBezTo>
                    <a:pt x="86" y="12"/>
                    <a:pt x="87" y="8"/>
                    <a:pt x="89" y="5"/>
                  </a:cubicBezTo>
                  <a:cubicBezTo>
                    <a:pt x="91" y="2"/>
                    <a:pt x="95" y="0"/>
                    <a:pt x="99" y="0"/>
                  </a:cubicBezTo>
                  <a:cubicBezTo>
                    <a:pt x="104" y="0"/>
                    <a:pt x="107" y="2"/>
                    <a:pt x="109" y="4"/>
                  </a:cubicBezTo>
                  <a:cubicBezTo>
                    <a:pt x="112" y="7"/>
                    <a:pt x="113" y="11"/>
                    <a:pt x="113" y="17"/>
                  </a:cubicBezTo>
                  <a:lnTo>
                    <a:pt x="113" y="144"/>
                  </a:lnTo>
                  <a:cubicBezTo>
                    <a:pt x="113" y="149"/>
                    <a:pt x="112" y="153"/>
                    <a:pt x="109" y="156"/>
                  </a:cubicBezTo>
                  <a:cubicBezTo>
                    <a:pt x="106" y="159"/>
                    <a:pt x="103" y="160"/>
                    <a:pt x="99" y="160"/>
                  </a:cubicBezTo>
                  <a:cubicBezTo>
                    <a:pt x="95" y="160"/>
                    <a:pt x="92" y="159"/>
                    <a:pt x="89" y="156"/>
                  </a:cubicBezTo>
                  <a:cubicBezTo>
                    <a:pt x="87" y="153"/>
                    <a:pt x="86" y="149"/>
                    <a:pt x="86" y="1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BA7458FA-34F4-4190-9879-E20ADDDFF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4375" y="6315075"/>
              <a:ext cx="85725" cy="120650"/>
            </a:xfrm>
            <a:custGeom>
              <a:avLst/>
              <a:gdLst>
                <a:gd name="T0" fmla="*/ 29 w 113"/>
                <a:gd name="T1" fmla="*/ 102 h 160"/>
                <a:gd name="T2" fmla="*/ 36 w 113"/>
                <a:gd name="T3" fmla="*/ 129 h 160"/>
                <a:gd name="T4" fmla="*/ 57 w 113"/>
                <a:gd name="T5" fmla="*/ 138 h 160"/>
                <a:gd name="T6" fmla="*/ 76 w 113"/>
                <a:gd name="T7" fmla="*/ 129 h 160"/>
                <a:gd name="T8" fmla="*/ 84 w 113"/>
                <a:gd name="T9" fmla="*/ 101 h 160"/>
                <a:gd name="T10" fmla="*/ 80 w 113"/>
                <a:gd name="T11" fmla="*/ 82 h 160"/>
                <a:gd name="T12" fmla="*/ 71 w 113"/>
                <a:gd name="T13" fmla="*/ 69 h 160"/>
                <a:gd name="T14" fmla="*/ 57 w 113"/>
                <a:gd name="T15" fmla="*/ 65 h 160"/>
                <a:gd name="T16" fmla="*/ 42 w 113"/>
                <a:gd name="T17" fmla="*/ 69 h 160"/>
                <a:gd name="T18" fmla="*/ 32 w 113"/>
                <a:gd name="T19" fmla="*/ 82 h 160"/>
                <a:gd name="T20" fmla="*/ 29 w 113"/>
                <a:gd name="T21" fmla="*/ 102 h 160"/>
                <a:gd name="T22" fmla="*/ 27 w 113"/>
                <a:gd name="T23" fmla="*/ 17 h 160"/>
                <a:gd name="T24" fmla="*/ 27 w 113"/>
                <a:gd name="T25" fmla="*/ 61 h 160"/>
                <a:gd name="T26" fmla="*/ 44 w 113"/>
                <a:gd name="T27" fmla="*/ 48 h 160"/>
                <a:gd name="T28" fmla="*/ 65 w 113"/>
                <a:gd name="T29" fmla="*/ 43 h 160"/>
                <a:gd name="T30" fmla="*/ 90 w 113"/>
                <a:gd name="T31" fmla="*/ 50 h 160"/>
                <a:gd name="T32" fmla="*/ 107 w 113"/>
                <a:gd name="T33" fmla="*/ 70 h 160"/>
                <a:gd name="T34" fmla="*/ 113 w 113"/>
                <a:gd name="T35" fmla="*/ 101 h 160"/>
                <a:gd name="T36" fmla="*/ 109 w 113"/>
                <a:gd name="T37" fmla="*/ 125 h 160"/>
                <a:gd name="T38" fmla="*/ 100 w 113"/>
                <a:gd name="T39" fmla="*/ 143 h 160"/>
                <a:gd name="T40" fmla="*/ 84 w 113"/>
                <a:gd name="T41" fmla="*/ 156 h 160"/>
                <a:gd name="T42" fmla="*/ 64 w 113"/>
                <a:gd name="T43" fmla="*/ 160 h 160"/>
                <a:gd name="T44" fmla="*/ 52 w 113"/>
                <a:gd name="T45" fmla="*/ 159 h 160"/>
                <a:gd name="T46" fmla="*/ 42 w 113"/>
                <a:gd name="T47" fmla="*/ 154 h 160"/>
                <a:gd name="T48" fmla="*/ 35 w 113"/>
                <a:gd name="T49" fmla="*/ 149 h 160"/>
                <a:gd name="T50" fmla="*/ 27 w 113"/>
                <a:gd name="T51" fmla="*/ 141 h 160"/>
                <a:gd name="T52" fmla="*/ 27 w 113"/>
                <a:gd name="T53" fmla="*/ 144 h 160"/>
                <a:gd name="T54" fmla="*/ 23 w 113"/>
                <a:gd name="T55" fmla="*/ 156 h 160"/>
                <a:gd name="T56" fmla="*/ 13 w 113"/>
                <a:gd name="T57" fmla="*/ 160 h 160"/>
                <a:gd name="T58" fmla="*/ 4 w 113"/>
                <a:gd name="T59" fmla="*/ 156 h 160"/>
                <a:gd name="T60" fmla="*/ 0 w 113"/>
                <a:gd name="T61" fmla="*/ 144 h 160"/>
                <a:gd name="T62" fmla="*/ 0 w 113"/>
                <a:gd name="T63" fmla="*/ 18 h 160"/>
                <a:gd name="T64" fmla="*/ 4 w 113"/>
                <a:gd name="T65" fmla="*/ 5 h 160"/>
                <a:gd name="T66" fmla="*/ 13 w 113"/>
                <a:gd name="T67" fmla="*/ 0 h 160"/>
                <a:gd name="T68" fmla="*/ 24 w 113"/>
                <a:gd name="T69" fmla="*/ 5 h 160"/>
                <a:gd name="T70" fmla="*/ 27 w 113"/>
                <a:gd name="T71" fmla="*/ 1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60">
                  <a:moveTo>
                    <a:pt x="29" y="102"/>
                  </a:moveTo>
                  <a:cubicBezTo>
                    <a:pt x="29" y="114"/>
                    <a:pt x="31" y="123"/>
                    <a:pt x="36" y="129"/>
                  </a:cubicBezTo>
                  <a:cubicBezTo>
                    <a:pt x="42" y="135"/>
                    <a:pt x="49" y="138"/>
                    <a:pt x="57" y="138"/>
                  </a:cubicBezTo>
                  <a:cubicBezTo>
                    <a:pt x="64" y="138"/>
                    <a:pt x="71" y="135"/>
                    <a:pt x="76" y="129"/>
                  </a:cubicBezTo>
                  <a:cubicBezTo>
                    <a:pt x="81" y="122"/>
                    <a:pt x="84" y="113"/>
                    <a:pt x="84" y="101"/>
                  </a:cubicBezTo>
                  <a:cubicBezTo>
                    <a:pt x="84" y="94"/>
                    <a:pt x="83" y="87"/>
                    <a:pt x="80" y="82"/>
                  </a:cubicBezTo>
                  <a:cubicBezTo>
                    <a:pt x="78" y="76"/>
                    <a:pt x="75" y="72"/>
                    <a:pt x="71" y="69"/>
                  </a:cubicBezTo>
                  <a:cubicBezTo>
                    <a:pt x="67" y="66"/>
                    <a:pt x="62" y="65"/>
                    <a:pt x="57" y="65"/>
                  </a:cubicBezTo>
                  <a:cubicBezTo>
                    <a:pt x="52" y="65"/>
                    <a:pt x="47" y="66"/>
                    <a:pt x="42" y="69"/>
                  </a:cubicBezTo>
                  <a:cubicBezTo>
                    <a:pt x="38" y="72"/>
                    <a:pt x="35" y="76"/>
                    <a:pt x="32" y="82"/>
                  </a:cubicBezTo>
                  <a:cubicBezTo>
                    <a:pt x="30" y="88"/>
                    <a:pt x="29" y="95"/>
                    <a:pt x="29" y="102"/>
                  </a:cubicBezTo>
                  <a:close/>
                  <a:moveTo>
                    <a:pt x="27" y="17"/>
                  </a:moveTo>
                  <a:lnTo>
                    <a:pt x="27" y="61"/>
                  </a:lnTo>
                  <a:cubicBezTo>
                    <a:pt x="33" y="55"/>
                    <a:pt x="38" y="51"/>
                    <a:pt x="44" y="48"/>
                  </a:cubicBezTo>
                  <a:cubicBezTo>
                    <a:pt x="49" y="45"/>
                    <a:pt x="56" y="43"/>
                    <a:pt x="65" y="43"/>
                  </a:cubicBezTo>
                  <a:cubicBezTo>
                    <a:pt x="74" y="43"/>
                    <a:pt x="83" y="46"/>
                    <a:pt x="90" y="50"/>
                  </a:cubicBezTo>
                  <a:cubicBezTo>
                    <a:pt x="97" y="55"/>
                    <a:pt x="103" y="61"/>
                    <a:pt x="107" y="70"/>
                  </a:cubicBezTo>
                  <a:cubicBezTo>
                    <a:pt x="111" y="78"/>
                    <a:pt x="113" y="89"/>
                    <a:pt x="113" y="101"/>
                  </a:cubicBezTo>
                  <a:cubicBezTo>
                    <a:pt x="113" y="109"/>
                    <a:pt x="112" y="117"/>
                    <a:pt x="109" y="125"/>
                  </a:cubicBezTo>
                  <a:cubicBezTo>
                    <a:pt x="107" y="132"/>
                    <a:pt x="104" y="138"/>
                    <a:pt x="100" y="143"/>
                  </a:cubicBezTo>
                  <a:cubicBezTo>
                    <a:pt x="95" y="149"/>
                    <a:pt x="90" y="153"/>
                    <a:pt x="84" y="156"/>
                  </a:cubicBezTo>
                  <a:cubicBezTo>
                    <a:pt x="78" y="159"/>
                    <a:pt x="72" y="160"/>
                    <a:pt x="64" y="160"/>
                  </a:cubicBezTo>
                  <a:cubicBezTo>
                    <a:pt x="60" y="160"/>
                    <a:pt x="56" y="160"/>
                    <a:pt x="52" y="159"/>
                  </a:cubicBezTo>
                  <a:cubicBezTo>
                    <a:pt x="48" y="158"/>
                    <a:pt x="45" y="156"/>
                    <a:pt x="42" y="154"/>
                  </a:cubicBezTo>
                  <a:cubicBezTo>
                    <a:pt x="39" y="153"/>
                    <a:pt x="37" y="151"/>
                    <a:pt x="35" y="149"/>
                  </a:cubicBezTo>
                  <a:cubicBezTo>
                    <a:pt x="33" y="147"/>
                    <a:pt x="30" y="145"/>
                    <a:pt x="27" y="141"/>
                  </a:cubicBezTo>
                  <a:lnTo>
                    <a:pt x="27" y="144"/>
                  </a:lnTo>
                  <a:cubicBezTo>
                    <a:pt x="27" y="149"/>
                    <a:pt x="26" y="153"/>
                    <a:pt x="23" y="156"/>
                  </a:cubicBezTo>
                  <a:cubicBezTo>
                    <a:pt x="21" y="159"/>
                    <a:pt x="17" y="160"/>
                    <a:pt x="13" y="160"/>
                  </a:cubicBezTo>
                  <a:cubicBezTo>
                    <a:pt x="9" y="160"/>
                    <a:pt x="6" y="159"/>
                    <a:pt x="4" y="156"/>
                  </a:cubicBezTo>
                  <a:cubicBezTo>
                    <a:pt x="1" y="153"/>
                    <a:pt x="0" y="149"/>
                    <a:pt x="0" y="144"/>
                  </a:cubicBezTo>
                  <a:lnTo>
                    <a:pt x="0" y="18"/>
                  </a:ln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8" y="0"/>
                    <a:pt x="21" y="2"/>
                    <a:pt x="24" y="5"/>
                  </a:cubicBezTo>
                  <a:cubicBezTo>
                    <a:pt x="26" y="7"/>
                    <a:pt x="27" y="11"/>
                    <a:pt x="27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000ED79A-8AE5-4B17-97C7-39490A00E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512" y="6346825"/>
              <a:ext cx="84138" cy="122238"/>
            </a:xfrm>
            <a:custGeom>
              <a:avLst/>
              <a:gdLst>
                <a:gd name="T0" fmla="*/ 39 w 109"/>
                <a:gd name="T1" fmla="*/ 121 h 160"/>
                <a:gd name="T2" fmla="*/ 42 w 109"/>
                <a:gd name="T3" fmla="*/ 114 h 160"/>
                <a:gd name="T4" fmla="*/ 6 w 109"/>
                <a:gd name="T5" fmla="*/ 25 h 160"/>
                <a:gd name="T6" fmla="*/ 3 w 109"/>
                <a:gd name="T7" fmla="*/ 14 h 160"/>
                <a:gd name="T8" fmla="*/ 5 w 109"/>
                <a:gd name="T9" fmla="*/ 7 h 160"/>
                <a:gd name="T10" fmla="*/ 10 w 109"/>
                <a:gd name="T11" fmla="*/ 2 h 160"/>
                <a:gd name="T12" fmla="*/ 17 w 109"/>
                <a:gd name="T13" fmla="*/ 0 h 160"/>
                <a:gd name="T14" fmla="*/ 26 w 109"/>
                <a:gd name="T15" fmla="*/ 4 h 160"/>
                <a:gd name="T16" fmla="*/ 32 w 109"/>
                <a:gd name="T17" fmla="*/ 15 h 160"/>
                <a:gd name="T18" fmla="*/ 56 w 109"/>
                <a:gd name="T19" fmla="*/ 86 h 160"/>
                <a:gd name="T20" fmla="*/ 79 w 109"/>
                <a:gd name="T21" fmla="*/ 20 h 160"/>
                <a:gd name="T22" fmla="*/ 84 w 109"/>
                <a:gd name="T23" fmla="*/ 8 h 160"/>
                <a:gd name="T24" fmla="*/ 89 w 109"/>
                <a:gd name="T25" fmla="*/ 2 h 160"/>
                <a:gd name="T26" fmla="*/ 96 w 109"/>
                <a:gd name="T27" fmla="*/ 0 h 160"/>
                <a:gd name="T28" fmla="*/ 102 w 109"/>
                <a:gd name="T29" fmla="*/ 2 h 160"/>
                <a:gd name="T30" fmla="*/ 107 w 109"/>
                <a:gd name="T31" fmla="*/ 7 h 160"/>
                <a:gd name="T32" fmla="*/ 109 w 109"/>
                <a:gd name="T33" fmla="*/ 13 h 160"/>
                <a:gd name="T34" fmla="*/ 107 w 109"/>
                <a:gd name="T35" fmla="*/ 18 h 160"/>
                <a:gd name="T36" fmla="*/ 105 w 109"/>
                <a:gd name="T37" fmla="*/ 26 h 160"/>
                <a:gd name="T38" fmla="*/ 67 w 109"/>
                <a:gd name="T39" fmla="*/ 124 h 160"/>
                <a:gd name="T40" fmla="*/ 58 w 109"/>
                <a:gd name="T41" fmla="*/ 145 h 160"/>
                <a:gd name="T42" fmla="*/ 46 w 109"/>
                <a:gd name="T43" fmla="*/ 156 h 160"/>
                <a:gd name="T44" fmla="*/ 25 w 109"/>
                <a:gd name="T45" fmla="*/ 160 h 160"/>
                <a:gd name="T46" fmla="*/ 6 w 109"/>
                <a:gd name="T47" fmla="*/ 157 h 160"/>
                <a:gd name="T48" fmla="*/ 0 w 109"/>
                <a:gd name="T49" fmla="*/ 147 h 160"/>
                <a:gd name="T50" fmla="*/ 3 w 109"/>
                <a:gd name="T51" fmla="*/ 140 h 160"/>
                <a:gd name="T52" fmla="*/ 12 w 109"/>
                <a:gd name="T53" fmla="*/ 137 h 160"/>
                <a:gd name="T54" fmla="*/ 16 w 109"/>
                <a:gd name="T55" fmla="*/ 137 h 160"/>
                <a:gd name="T56" fmla="*/ 21 w 109"/>
                <a:gd name="T57" fmla="*/ 138 h 160"/>
                <a:gd name="T58" fmla="*/ 29 w 109"/>
                <a:gd name="T59" fmla="*/ 137 h 160"/>
                <a:gd name="T60" fmla="*/ 34 w 109"/>
                <a:gd name="T61" fmla="*/ 132 h 160"/>
                <a:gd name="T62" fmla="*/ 39 w 109"/>
                <a:gd name="T63" fmla="*/ 12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" h="160">
                  <a:moveTo>
                    <a:pt x="39" y="121"/>
                  </a:moveTo>
                  <a:lnTo>
                    <a:pt x="42" y="114"/>
                  </a:lnTo>
                  <a:lnTo>
                    <a:pt x="6" y="25"/>
                  </a:lnTo>
                  <a:cubicBezTo>
                    <a:pt x="4" y="20"/>
                    <a:pt x="3" y="16"/>
                    <a:pt x="3" y="14"/>
                  </a:cubicBezTo>
                  <a:cubicBezTo>
                    <a:pt x="3" y="11"/>
                    <a:pt x="4" y="9"/>
                    <a:pt x="5" y="7"/>
                  </a:cubicBezTo>
                  <a:cubicBezTo>
                    <a:pt x="6" y="5"/>
                    <a:pt x="8" y="3"/>
                    <a:pt x="10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1" y="0"/>
                    <a:pt x="24" y="1"/>
                    <a:pt x="26" y="4"/>
                  </a:cubicBezTo>
                  <a:cubicBezTo>
                    <a:pt x="28" y="7"/>
                    <a:pt x="30" y="10"/>
                    <a:pt x="32" y="15"/>
                  </a:cubicBezTo>
                  <a:lnTo>
                    <a:pt x="56" y="86"/>
                  </a:lnTo>
                  <a:lnTo>
                    <a:pt x="79" y="20"/>
                  </a:lnTo>
                  <a:cubicBezTo>
                    <a:pt x="81" y="15"/>
                    <a:pt x="83" y="11"/>
                    <a:pt x="84" y="8"/>
                  </a:cubicBezTo>
                  <a:cubicBezTo>
                    <a:pt x="86" y="5"/>
                    <a:pt x="87" y="3"/>
                    <a:pt x="89" y="2"/>
                  </a:cubicBezTo>
                  <a:cubicBezTo>
                    <a:pt x="91" y="1"/>
                    <a:pt x="93" y="0"/>
                    <a:pt x="96" y="0"/>
                  </a:cubicBezTo>
                  <a:cubicBezTo>
                    <a:pt x="98" y="0"/>
                    <a:pt x="100" y="1"/>
                    <a:pt x="102" y="2"/>
                  </a:cubicBezTo>
                  <a:cubicBezTo>
                    <a:pt x="104" y="3"/>
                    <a:pt x="106" y="5"/>
                    <a:pt x="107" y="7"/>
                  </a:cubicBezTo>
                  <a:cubicBezTo>
                    <a:pt x="108" y="9"/>
                    <a:pt x="109" y="11"/>
                    <a:pt x="109" y="13"/>
                  </a:cubicBezTo>
                  <a:cubicBezTo>
                    <a:pt x="108" y="14"/>
                    <a:pt x="108" y="16"/>
                    <a:pt x="107" y="18"/>
                  </a:cubicBezTo>
                  <a:cubicBezTo>
                    <a:pt x="107" y="21"/>
                    <a:pt x="106" y="23"/>
                    <a:pt x="105" y="26"/>
                  </a:cubicBezTo>
                  <a:lnTo>
                    <a:pt x="67" y="124"/>
                  </a:lnTo>
                  <a:cubicBezTo>
                    <a:pt x="64" y="133"/>
                    <a:pt x="61" y="140"/>
                    <a:pt x="58" y="145"/>
                  </a:cubicBezTo>
                  <a:cubicBezTo>
                    <a:pt x="55" y="150"/>
                    <a:pt x="51" y="153"/>
                    <a:pt x="46" y="156"/>
                  </a:cubicBezTo>
                  <a:cubicBezTo>
                    <a:pt x="40" y="159"/>
                    <a:pt x="34" y="160"/>
                    <a:pt x="25" y="160"/>
                  </a:cubicBezTo>
                  <a:cubicBezTo>
                    <a:pt x="16" y="160"/>
                    <a:pt x="10" y="159"/>
                    <a:pt x="6" y="157"/>
                  </a:cubicBezTo>
                  <a:cubicBezTo>
                    <a:pt x="2" y="155"/>
                    <a:pt x="0" y="152"/>
                    <a:pt x="0" y="147"/>
                  </a:cubicBezTo>
                  <a:cubicBezTo>
                    <a:pt x="0" y="144"/>
                    <a:pt x="1" y="141"/>
                    <a:pt x="3" y="140"/>
                  </a:cubicBezTo>
                  <a:cubicBezTo>
                    <a:pt x="5" y="138"/>
                    <a:pt x="8" y="137"/>
                    <a:pt x="12" y="137"/>
                  </a:cubicBezTo>
                  <a:cubicBezTo>
                    <a:pt x="13" y="137"/>
                    <a:pt x="15" y="137"/>
                    <a:pt x="16" y="137"/>
                  </a:cubicBezTo>
                  <a:cubicBezTo>
                    <a:pt x="18" y="138"/>
                    <a:pt x="19" y="138"/>
                    <a:pt x="21" y="138"/>
                  </a:cubicBezTo>
                  <a:cubicBezTo>
                    <a:pt x="24" y="138"/>
                    <a:pt x="27" y="138"/>
                    <a:pt x="29" y="137"/>
                  </a:cubicBezTo>
                  <a:cubicBezTo>
                    <a:pt x="31" y="136"/>
                    <a:pt x="32" y="134"/>
                    <a:pt x="34" y="132"/>
                  </a:cubicBezTo>
                  <a:cubicBezTo>
                    <a:pt x="35" y="129"/>
                    <a:pt x="37" y="126"/>
                    <a:pt x="39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5CFC8C22-F239-42D6-AE81-88AAC8F8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2" y="6315075"/>
              <a:ext cx="65088" cy="120650"/>
            </a:xfrm>
            <a:custGeom>
              <a:avLst/>
              <a:gdLst>
                <a:gd name="T0" fmla="*/ 14 w 84"/>
                <a:gd name="T1" fmla="*/ 46 h 160"/>
                <a:gd name="T2" fmla="*/ 21 w 84"/>
                <a:gd name="T3" fmla="*/ 46 h 160"/>
                <a:gd name="T4" fmla="*/ 21 w 84"/>
                <a:gd name="T5" fmla="*/ 37 h 160"/>
                <a:gd name="T6" fmla="*/ 24 w 84"/>
                <a:gd name="T7" fmla="*/ 15 h 160"/>
                <a:gd name="T8" fmla="*/ 36 w 84"/>
                <a:gd name="T9" fmla="*/ 4 h 160"/>
                <a:gd name="T10" fmla="*/ 59 w 84"/>
                <a:gd name="T11" fmla="*/ 0 h 160"/>
                <a:gd name="T12" fmla="*/ 84 w 84"/>
                <a:gd name="T13" fmla="*/ 13 h 160"/>
                <a:gd name="T14" fmla="*/ 81 w 84"/>
                <a:gd name="T15" fmla="*/ 19 h 160"/>
                <a:gd name="T16" fmla="*/ 75 w 84"/>
                <a:gd name="T17" fmla="*/ 22 h 160"/>
                <a:gd name="T18" fmla="*/ 69 w 84"/>
                <a:gd name="T19" fmla="*/ 22 h 160"/>
                <a:gd name="T20" fmla="*/ 62 w 84"/>
                <a:gd name="T21" fmla="*/ 21 h 160"/>
                <a:gd name="T22" fmla="*/ 52 w 84"/>
                <a:gd name="T23" fmla="*/ 26 h 160"/>
                <a:gd name="T24" fmla="*/ 50 w 84"/>
                <a:gd name="T25" fmla="*/ 39 h 160"/>
                <a:gd name="T26" fmla="*/ 50 w 84"/>
                <a:gd name="T27" fmla="*/ 46 h 160"/>
                <a:gd name="T28" fmla="*/ 57 w 84"/>
                <a:gd name="T29" fmla="*/ 46 h 160"/>
                <a:gd name="T30" fmla="*/ 73 w 84"/>
                <a:gd name="T31" fmla="*/ 56 h 160"/>
                <a:gd name="T32" fmla="*/ 69 w 84"/>
                <a:gd name="T33" fmla="*/ 65 h 160"/>
                <a:gd name="T34" fmla="*/ 57 w 84"/>
                <a:gd name="T35" fmla="*/ 66 h 160"/>
                <a:gd name="T36" fmla="*/ 50 w 84"/>
                <a:gd name="T37" fmla="*/ 66 h 160"/>
                <a:gd name="T38" fmla="*/ 50 w 84"/>
                <a:gd name="T39" fmla="*/ 143 h 160"/>
                <a:gd name="T40" fmla="*/ 46 w 84"/>
                <a:gd name="T41" fmla="*/ 156 h 160"/>
                <a:gd name="T42" fmla="*/ 35 w 84"/>
                <a:gd name="T43" fmla="*/ 160 h 160"/>
                <a:gd name="T44" fmla="*/ 25 w 84"/>
                <a:gd name="T45" fmla="*/ 156 h 160"/>
                <a:gd name="T46" fmla="*/ 21 w 84"/>
                <a:gd name="T47" fmla="*/ 143 h 160"/>
                <a:gd name="T48" fmla="*/ 21 w 84"/>
                <a:gd name="T49" fmla="*/ 66 h 160"/>
                <a:gd name="T50" fmla="*/ 13 w 84"/>
                <a:gd name="T51" fmla="*/ 66 h 160"/>
                <a:gd name="T52" fmla="*/ 3 w 84"/>
                <a:gd name="T53" fmla="*/ 63 h 160"/>
                <a:gd name="T54" fmla="*/ 0 w 84"/>
                <a:gd name="T55" fmla="*/ 56 h 160"/>
                <a:gd name="T56" fmla="*/ 14 w 84"/>
                <a:gd name="T57" fmla="*/ 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160">
                  <a:moveTo>
                    <a:pt x="14" y="46"/>
                  </a:moveTo>
                  <a:lnTo>
                    <a:pt x="21" y="46"/>
                  </a:lnTo>
                  <a:lnTo>
                    <a:pt x="21" y="37"/>
                  </a:lnTo>
                  <a:cubicBezTo>
                    <a:pt x="21" y="28"/>
                    <a:pt x="22" y="21"/>
                    <a:pt x="24" y="15"/>
                  </a:cubicBezTo>
                  <a:cubicBezTo>
                    <a:pt x="27" y="10"/>
                    <a:pt x="31" y="6"/>
                    <a:pt x="36" y="4"/>
                  </a:cubicBezTo>
                  <a:cubicBezTo>
                    <a:pt x="42" y="1"/>
                    <a:pt x="49" y="0"/>
                    <a:pt x="59" y="0"/>
                  </a:cubicBezTo>
                  <a:cubicBezTo>
                    <a:pt x="75" y="0"/>
                    <a:pt x="84" y="4"/>
                    <a:pt x="84" y="13"/>
                  </a:cubicBezTo>
                  <a:cubicBezTo>
                    <a:pt x="84" y="15"/>
                    <a:pt x="83" y="18"/>
                    <a:pt x="81" y="19"/>
                  </a:cubicBezTo>
                  <a:cubicBezTo>
                    <a:pt x="79" y="21"/>
                    <a:pt x="77" y="22"/>
                    <a:pt x="75" y="22"/>
                  </a:cubicBezTo>
                  <a:cubicBezTo>
                    <a:pt x="74" y="22"/>
                    <a:pt x="72" y="22"/>
                    <a:pt x="69" y="22"/>
                  </a:cubicBezTo>
                  <a:cubicBezTo>
                    <a:pt x="66" y="21"/>
                    <a:pt x="64" y="21"/>
                    <a:pt x="62" y="21"/>
                  </a:cubicBezTo>
                  <a:cubicBezTo>
                    <a:pt x="57" y="21"/>
                    <a:pt x="54" y="23"/>
                    <a:pt x="52" y="26"/>
                  </a:cubicBezTo>
                  <a:cubicBezTo>
                    <a:pt x="51" y="29"/>
                    <a:pt x="50" y="33"/>
                    <a:pt x="50" y="39"/>
                  </a:cubicBezTo>
                  <a:lnTo>
                    <a:pt x="50" y="46"/>
                  </a:lnTo>
                  <a:lnTo>
                    <a:pt x="57" y="46"/>
                  </a:lnTo>
                  <a:cubicBezTo>
                    <a:pt x="68" y="46"/>
                    <a:pt x="73" y="49"/>
                    <a:pt x="73" y="56"/>
                  </a:cubicBezTo>
                  <a:cubicBezTo>
                    <a:pt x="73" y="60"/>
                    <a:pt x="72" y="63"/>
                    <a:pt x="69" y="65"/>
                  </a:cubicBezTo>
                  <a:cubicBezTo>
                    <a:pt x="66" y="66"/>
                    <a:pt x="62" y="66"/>
                    <a:pt x="57" y="66"/>
                  </a:cubicBezTo>
                  <a:lnTo>
                    <a:pt x="50" y="66"/>
                  </a:lnTo>
                  <a:lnTo>
                    <a:pt x="50" y="143"/>
                  </a:lnTo>
                  <a:cubicBezTo>
                    <a:pt x="50" y="148"/>
                    <a:pt x="49" y="153"/>
                    <a:pt x="46" y="156"/>
                  </a:cubicBezTo>
                  <a:cubicBezTo>
                    <a:pt x="43" y="159"/>
                    <a:pt x="40" y="160"/>
                    <a:pt x="35" y="160"/>
                  </a:cubicBezTo>
                  <a:cubicBezTo>
                    <a:pt x="31" y="160"/>
                    <a:pt x="28" y="159"/>
                    <a:pt x="25" y="156"/>
                  </a:cubicBezTo>
                  <a:cubicBezTo>
                    <a:pt x="22" y="153"/>
                    <a:pt x="21" y="148"/>
                    <a:pt x="21" y="143"/>
                  </a:cubicBezTo>
                  <a:lnTo>
                    <a:pt x="21" y="66"/>
                  </a:lnTo>
                  <a:lnTo>
                    <a:pt x="13" y="66"/>
                  </a:lnTo>
                  <a:cubicBezTo>
                    <a:pt x="9" y="66"/>
                    <a:pt x="6" y="65"/>
                    <a:pt x="3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49"/>
                    <a:pt x="5" y="46"/>
                    <a:pt x="14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852D28A1-6A0D-4D9C-B67C-F31270100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6346825"/>
              <a:ext cx="60325" cy="88900"/>
            </a:xfrm>
            <a:custGeom>
              <a:avLst/>
              <a:gdLst>
                <a:gd name="T0" fmla="*/ 28 w 79"/>
                <a:gd name="T1" fmla="*/ 76 h 117"/>
                <a:gd name="T2" fmla="*/ 28 w 79"/>
                <a:gd name="T3" fmla="*/ 100 h 117"/>
                <a:gd name="T4" fmla="*/ 24 w 79"/>
                <a:gd name="T5" fmla="*/ 113 h 117"/>
                <a:gd name="T6" fmla="*/ 14 w 79"/>
                <a:gd name="T7" fmla="*/ 117 h 117"/>
                <a:gd name="T8" fmla="*/ 4 w 79"/>
                <a:gd name="T9" fmla="*/ 113 h 117"/>
                <a:gd name="T10" fmla="*/ 0 w 79"/>
                <a:gd name="T11" fmla="*/ 100 h 117"/>
                <a:gd name="T12" fmla="*/ 0 w 79"/>
                <a:gd name="T13" fmla="*/ 19 h 117"/>
                <a:gd name="T14" fmla="*/ 14 w 79"/>
                <a:gd name="T15" fmla="*/ 0 h 117"/>
                <a:gd name="T16" fmla="*/ 24 w 79"/>
                <a:gd name="T17" fmla="*/ 5 h 117"/>
                <a:gd name="T18" fmla="*/ 28 w 79"/>
                <a:gd name="T19" fmla="*/ 18 h 117"/>
                <a:gd name="T20" fmla="*/ 38 w 79"/>
                <a:gd name="T21" fmla="*/ 5 h 117"/>
                <a:gd name="T22" fmla="*/ 53 w 79"/>
                <a:gd name="T23" fmla="*/ 0 h 117"/>
                <a:gd name="T24" fmla="*/ 70 w 79"/>
                <a:gd name="T25" fmla="*/ 5 h 117"/>
                <a:gd name="T26" fmla="*/ 79 w 79"/>
                <a:gd name="T27" fmla="*/ 17 h 117"/>
                <a:gd name="T28" fmla="*/ 75 w 79"/>
                <a:gd name="T29" fmla="*/ 25 h 117"/>
                <a:gd name="T30" fmla="*/ 67 w 79"/>
                <a:gd name="T31" fmla="*/ 29 h 117"/>
                <a:gd name="T32" fmla="*/ 60 w 79"/>
                <a:gd name="T33" fmla="*/ 27 h 117"/>
                <a:gd name="T34" fmla="*/ 49 w 79"/>
                <a:gd name="T35" fmla="*/ 25 h 117"/>
                <a:gd name="T36" fmla="*/ 39 w 79"/>
                <a:gd name="T37" fmla="*/ 28 h 117"/>
                <a:gd name="T38" fmla="*/ 32 w 79"/>
                <a:gd name="T39" fmla="*/ 38 h 117"/>
                <a:gd name="T40" fmla="*/ 29 w 79"/>
                <a:gd name="T41" fmla="*/ 54 h 117"/>
                <a:gd name="T42" fmla="*/ 28 w 79"/>
                <a:gd name="T43" fmla="*/ 7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117">
                  <a:moveTo>
                    <a:pt x="28" y="76"/>
                  </a:moveTo>
                  <a:lnTo>
                    <a:pt x="28" y="100"/>
                  </a:lnTo>
                  <a:cubicBezTo>
                    <a:pt x="28" y="106"/>
                    <a:pt x="27" y="110"/>
                    <a:pt x="24" y="113"/>
                  </a:cubicBezTo>
                  <a:cubicBezTo>
                    <a:pt x="22" y="116"/>
                    <a:pt x="18" y="117"/>
                    <a:pt x="14" y="117"/>
                  </a:cubicBezTo>
                  <a:cubicBezTo>
                    <a:pt x="10" y="117"/>
                    <a:pt x="6" y="116"/>
                    <a:pt x="4" y="113"/>
                  </a:cubicBezTo>
                  <a:cubicBezTo>
                    <a:pt x="1" y="110"/>
                    <a:pt x="0" y="105"/>
                    <a:pt x="0" y="100"/>
                  </a:cubicBezTo>
                  <a:lnTo>
                    <a:pt x="0" y="19"/>
                  </a:lnTo>
                  <a:cubicBezTo>
                    <a:pt x="0" y="7"/>
                    <a:pt x="4" y="0"/>
                    <a:pt x="14" y="0"/>
                  </a:cubicBezTo>
                  <a:cubicBezTo>
                    <a:pt x="18" y="0"/>
                    <a:pt x="22" y="2"/>
                    <a:pt x="24" y="5"/>
                  </a:cubicBezTo>
                  <a:cubicBezTo>
                    <a:pt x="26" y="8"/>
                    <a:pt x="27" y="12"/>
                    <a:pt x="28" y="18"/>
                  </a:cubicBezTo>
                  <a:cubicBezTo>
                    <a:pt x="31" y="12"/>
                    <a:pt x="34" y="8"/>
                    <a:pt x="38" y="5"/>
                  </a:cubicBezTo>
                  <a:cubicBezTo>
                    <a:pt x="42" y="2"/>
                    <a:pt x="47" y="0"/>
                    <a:pt x="53" y="0"/>
                  </a:cubicBezTo>
                  <a:cubicBezTo>
                    <a:pt x="59" y="0"/>
                    <a:pt x="65" y="2"/>
                    <a:pt x="70" y="5"/>
                  </a:cubicBezTo>
                  <a:cubicBezTo>
                    <a:pt x="76" y="8"/>
                    <a:pt x="79" y="12"/>
                    <a:pt x="79" y="17"/>
                  </a:cubicBezTo>
                  <a:cubicBezTo>
                    <a:pt x="79" y="20"/>
                    <a:pt x="78" y="23"/>
                    <a:pt x="75" y="25"/>
                  </a:cubicBezTo>
                  <a:cubicBezTo>
                    <a:pt x="73" y="28"/>
                    <a:pt x="70" y="29"/>
                    <a:pt x="67" y="29"/>
                  </a:cubicBezTo>
                  <a:cubicBezTo>
                    <a:pt x="66" y="29"/>
                    <a:pt x="64" y="28"/>
                    <a:pt x="60" y="27"/>
                  </a:cubicBezTo>
                  <a:cubicBezTo>
                    <a:pt x="56" y="26"/>
                    <a:pt x="52" y="25"/>
                    <a:pt x="49" y="25"/>
                  </a:cubicBezTo>
                  <a:cubicBezTo>
                    <a:pt x="45" y="25"/>
                    <a:pt x="41" y="26"/>
                    <a:pt x="39" y="28"/>
                  </a:cubicBezTo>
                  <a:cubicBezTo>
                    <a:pt x="36" y="30"/>
                    <a:pt x="34" y="34"/>
                    <a:pt x="32" y="38"/>
                  </a:cubicBezTo>
                  <a:cubicBezTo>
                    <a:pt x="31" y="42"/>
                    <a:pt x="30" y="48"/>
                    <a:pt x="29" y="54"/>
                  </a:cubicBezTo>
                  <a:cubicBezTo>
                    <a:pt x="29" y="60"/>
                    <a:pt x="28" y="67"/>
                    <a:pt x="2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4870CDD6-2484-4AEA-BF34-A1F759663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25" y="6346825"/>
              <a:ext cx="84138" cy="88900"/>
            </a:xfrm>
            <a:custGeom>
              <a:avLst/>
              <a:gdLst>
                <a:gd name="T0" fmla="*/ 30 w 110"/>
                <a:gd name="T1" fmla="*/ 49 h 117"/>
                <a:gd name="T2" fmla="*/ 82 w 110"/>
                <a:gd name="T3" fmla="*/ 49 h 117"/>
                <a:gd name="T4" fmla="*/ 74 w 110"/>
                <a:gd name="T5" fmla="*/ 27 h 117"/>
                <a:gd name="T6" fmla="*/ 56 w 110"/>
                <a:gd name="T7" fmla="*/ 20 h 117"/>
                <a:gd name="T8" fmla="*/ 38 w 110"/>
                <a:gd name="T9" fmla="*/ 27 h 117"/>
                <a:gd name="T10" fmla="*/ 30 w 110"/>
                <a:gd name="T11" fmla="*/ 49 h 117"/>
                <a:gd name="T12" fmla="*/ 86 w 110"/>
                <a:gd name="T13" fmla="*/ 66 h 117"/>
                <a:gd name="T14" fmla="*/ 30 w 110"/>
                <a:gd name="T15" fmla="*/ 66 h 117"/>
                <a:gd name="T16" fmla="*/ 33 w 110"/>
                <a:gd name="T17" fmla="*/ 83 h 117"/>
                <a:gd name="T18" fmla="*/ 44 w 110"/>
                <a:gd name="T19" fmla="*/ 94 h 117"/>
                <a:gd name="T20" fmla="*/ 58 w 110"/>
                <a:gd name="T21" fmla="*/ 98 h 117"/>
                <a:gd name="T22" fmla="*/ 67 w 110"/>
                <a:gd name="T23" fmla="*/ 97 h 117"/>
                <a:gd name="T24" fmla="*/ 76 w 110"/>
                <a:gd name="T25" fmla="*/ 93 h 117"/>
                <a:gd name="T26" fmla="*/ 83 w 110"/>
                <a:gd name="T27" fmla="*/ 88 h 117"/>
                <a:gd name="T28" fmla="*/ 92 w 110"/>
                <a:gd name="T29" fmla="*/ 80 h 117"/>
                <a:gd name="T30" fmla="*/ 98 w 110"/>
                <a:gd name="T31" fmla="*/ 78 h 117"/>
                <a:gd name="T32" fmla="*/ 105 w 110"/>
                <a:gd name="T33" fmla="*/ 80 h 117"/>
                <a:gd name="T34" fmla="*/ 108 w 110"/>
                <a:gd name="T35" fmla="*/ 87 h 117"/>
                <a:gd name="T36" fmla="*/ 105 w 110"/>
                <a:gd name="T37" fmla="*/ 96 h 117"/>
                <a:gd name="T38" fmla="*/ 96 w 110"/>
                <a:gd name="T39" fmla="*/ 106 h 117"/>
                <a:gd name="T40" fmla="*/ 80 w 110"/>
                <a:gd name="T41" fmla="*/ 114 h 117"/>
                <a:gd name="T42" fmla="*/ 59 w 110"/>
                <a:gd name="T43" fmla="*/ 117 h 117"/>
                <a:gd name="T44" fmla="*/ 16 w 110"/>
                <a:gd name="T45" fmla="*/ 101 h 117"/>
                <a:gd name="T46" fmla="*/ 0 w 110"/>
                <a:gd name="T47" fmla="*/ 58 h 117"/>
                <a:gd name="T48" fmla="*/ 4 w 110"/>
                <a:gd name="T49" fmla="*/ 35 h 117"/>
                <a:gd name="T50" fmla="*/ 15 w 110"/>
                <a:gd name="T51" fmla="*/ 16 h 117"/>
                <a:gd name="T52" fmla="*/ 33 w 110"/>
                <a:gd name="T53" fmla="*/ 4 h 117"/>
                <a:gd name="T54" fmla="*/ 57 w 110"/>
                <a:gd name="T55" fmla="*/ 0 h 117"/>
                <a:gd name="T56" fmla="*/ 86 w 110"/>
                <a:gd name="T57" fmla="*/ 7 h 117"/>
                <a:gd name="T58" fmla="*/ 104 w 110"/>
                <a:gd name="T59" fmla="*/ 25 h 117"/>
                <a:gd name="T60" fmla="*/ 110 w 110"/>
                <a:gd name="T61" fmla="*/ 48 h 117"/>
                <a:gd name="T62" fmla="*/ 103 w 110"/>
                <a:gd name="T63" fmla="*/ 63 h 117"/>
                <a:gd name="T64" fmla="*/ 86 w 110"/>
                <a:gd name="T65" fmla="*/ 6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17">
                  <a:moveTo>
                    <a:pt x="30" y="49"/>
                  </a:moveTo>
                  <a:lnTo>
                    <a:pt x="82" y="49"/>
                  </a:lnTo>
                  <a:cubicBezTo>
                    <a:pt x="81" y="40"/>
                    <a:pt x="78" y="32"/>
                    <a:pt x="74" y="27"/>
                  </a:cubicBezTo>
                  <a:cubicBezTo>
                    <a:pt x="69" y="22"/>
                    <a:pt x="63" y="20"/>
                    <a:pt x="56" y="20"/>
                  </a:cubicBezTo>
                  <a:cubicBezTo>
                    <a:pt x="48" y="20"/>
                    <a:pt x="43" y="22"/>
                    <a:pt x="38" y="27"/>
                  </a:cubicBezTo>
                  <a:cubicBezTo>
                    <a:pt x="33" y="32"/>
                    <a:pt x="31" y="40"/>
                    <a:pt x="30" y="49"/>
                  </a:cubicBezTo>
                  <a:close/>
                  <a:moveTo>
                    <a:pt x="86" y="66"/>
                  </a:moveTo>
                  <a:lnTo>
                    <a:pt x="30" y="66"/>
                  </a:lnTo>
                  <a:cubicBezTo>
                    <a:pt x="30" y="72"/>
                    <a:pt x="31" y="78"/>
                    <a:pt x="33" y="83"/>
                  </a:cubicBezTo>
                  <a:cubicBezTo>
                    <a:pt x="36" y="88"/>
                    <a:pt x="39" y="92"/>
                    <a:pt x="44" y="94"/>
                  </a:cubicBezTo>
                  <a:cubicBezTo>
                    <a:pt x="48" y="97"/>
                    <a:pt x="53" y="98"/>
                    <a:pt x="58" y="98"/>
                  </a:cubicBezTo>
                  <a:cubicBezTo>
                    <a:pt x="61" y="98"/>
                    <a:pt x="64" y="98"/>
                    <a:pt x="67" y="97"/>
                  </a:cubicBezTo>
                  <a:cubicBezTo>
                    <a:pt x="70" y="96"/>
                    <a:pt x="73" y="95"/>
                    <a:pt x="76" y="93"/>
                  </a:cubicBezTo>
                  <a:cubicBezTo>
                    <a:pt x="78" y="91"/>
                    <a:pt x="81" y="90"/>
                    <a:pt x="83" y="88"/>
                  </a:cubicBezTo>
                  <a:cubicBezTo>
                    <a:pt x="85" y="86"/>
                    <a:pt x="88" y="83"/>
                    <a:pt x="92" y="80"/>
                  </a:cubicBezTo>
                  <a:cubicBezTo>
                    <a:pt x="93" y="78"/>
                    <a:pt x="95" y="78"/>
                    <a:pt x="98" y="78"/>
                  </a:cubicBezTo>
                  <a:cubicBezTo>
                    <a:pt x="101" y="78"/>
                    <a:pt x="103" y="78"/>
                    <a:pt x="105" y="80"/>
                  </a:cubicBezTo>
                  <a:cubicBezTo>
                    <a:pt x="107" y="82"/>
                    <a:pt x="108" y="84"/>
                    <a:pt x="108" y="87"/>
                  </a:cubicBezTo>
                  <a:cubicBezTo>
                    <a:pt x="108" y="90"/>
                    <a:pt x="107" y="93"/>
                    <a:pt x="105" y="96"/>
                  </a:cubicBezTo>
                  <a:cubicBezTo>
                    <a:pt x="103" y="100"/>
                    <a:pt x="100" y="103"/>
                    <a:pt x="96" y="106"/>
                  </a:cubicBezTo>
                  <a:cubicBezTo>
                    <a:pt x="92" y="109"/>
                    <a:pt x="86" y="112"/>
                    <a:pt x="80" y="114"/>
                  </a:cubicBezTo>
                  <a:cubicBezTo>
                    <a:pt x="74" y="116"/>
                    <a:pt x="67" y="117"/>
                    <a:pt x="59" y="117"/>
                  </a:cubicBezTo>
                  <a:cubicBezTo>
                    <a:pt x="40" y="117"/>
                    <a:pt x="26" y="112"/>
                    <a:pt x="16" y="101"/>
                  </a:cubicBezTo>
                  <a:cubicBezTo>
                    <a:pt x="5" y="91"/>
                    <a:pt x="0" y="77"/>
                    <a:pt x="0" y="58"/>
                  </a:cubicBezTo>
                  <a:cubicBezTo>
                    <a:pt x="0" y="50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20" y="11"/>
                    <a:pt x="26" y="7"/>
                    <a:pt x="33" y="4"/>
                  </a:cubicBezTo>
                  <a:cubicBezTo>
                    <a:pt x="40" y="1"/>
                    <a:pt x="48" y="0"/>
                    <a:pt x="57" y="0"/>
                  </a:cubicBezTo>
                  <a:cubicBezTo>
                    <a:pt x="68" y="0"/>
                    <a:pt x="77" y="2"/>
                    <a:pt x="86" y="7"/>
                  </a:cubicBezTo>
                  <a:cubicBezTo>
                    <a:pt x="94" y="12"/>
                    <a:pt x="100" y="18"/>
                    <a:pt x="104" y="25"/>
                  </a:cubicBezTo>
                  <a:cubicBezTo>
                    <a:pt x="108" y="33"/>
                    <a:pt x="110" y="41"/>
                    <a:pt x="110" y="48"/>
                  </a:cubicBezTo>
                  <a:cubicBezTo>
                    <a:pt x="110" y="56"/>
                    <a:pt x="108" y="60"/>
                    <a:pt x="103" y="63"/>
                  </a:cubicBezTo>
                  <a:cubicBezTo>
                    <a:pt x="99" y="65"/>
                    <a:pt x="93" y="66"/>
                    <a:pt x="8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5683DF2A-9E45-43E9-AC69-34D2521FB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4612" y="6346825"/>
              <a:ext cx="84138" cy="88900"/>
            </a:xfrm>
            <a:custGeom>
              <a:avLst/>
              <a:gdLst>
                <a:gd name="T0" fmla="*/ 29 w 109"/>
                <a:gd name="T1" fmla="*/ 49 h 117"/>
                <a:gd name="T2" fmla="*/ 82 w 109"/>
                <a:gd name="T3" fmla="*/ 49 h 117"/>
                <a:gd name="T4" fmla="*/ 74 w 109"/>
                <a:gd name="T5" fmla="*/ 27 h 117"/>
                <a:gd name="T6" fmla="*/ 55 w 109"/>
                <a:gd name="T7" fmla="*/ 20 h 117"/>
                <a:gd name="T8" fmla="*/ 38 w 109"/>
                <a:gd name="T9" fmla="*/ 27 h 117"/>
                <a:gd name="T10" fmla="*/ 29 w 109"/>
                <a:gd name="T11" fmla="*/ 49 h 117"/>
                <a:gd name="T12" fmla="*/ 86 w 109"/>
                <a:gd name="T13" fmla="*/ 66 h 117"/>
                <a:gd name="T14" fmla="*/ 29 w 109"/>
                <a:gd name="T15" fmla="*/ 66 h 117"/>
                <a:gd name="T16" fmla="*/ 33 w 109"/>
                <a:gd name="T17" fmla="*/ 83 h 117"/>
                <a:gd name="T18" fmla="*/ 44 w 109"/>
                <a:gd name="T19" fmla="*/ 94 h 117"/>
                <a:gd name="T20" fmla="*/ 58 w 109"/>
                <a:gd name="T21" fmla="*/ 98 h 117"/>
                <a:gd name="T22" fmla="*/ 67 w 109"/>
                <a:gd name="T23" fmla="*/ 97 h 117"/>
                <a:gd name="T24" fmla="*/ 75 w 109"/>
                <a:gd name="T25" fmla="*/ 93 h 117"/>
                <a:gd name="T26" fmla="*/ 83 w 109"/>
                <a:gd name="T27" fmla="*/ 88 h 117"/>
                <a:gd name="T28" fmla="*/ 92 w 109"/>
                <a:gd name="T29" fmla="*/ 80 h 117"/>
                <a:gd name="T30" fmla="*/ 98 w 109"/>
                <a:gd name="T31" fmla="*/ 78 h 117"/>
                <a:gd name="T32" fmla="*/ 105 w 109"/>
                <a:gd name="T33" fmla="*/ 80 h 117"/>
                <a:gd name="T34" fmla="*/ 108 w 109"/>
                <a:gd name="T35" fmla="*/ 87 h 117"/>
                <a:gd name="T36" fmla="*/ 105 w 109"/>
                <a:gd name="T37" fmla="*/ 96 h 117"/>
                <a:gd name="T38" fmla="*/ 95 w 109"/>
                <a:gd name="T39" fmla="*/ 106 h 117"/>
                <a:gd name="T40" fmla="*/ 80 w 109"/>
                <a:gd name="T41" fmla="*/ 114 h 117"/>
                <a:gd name="T42" fmla="*/ 58 w 109"/>
                <a:gd name="T43" fmla="*/ 117 h 117"/>
                <a:gd name="T44" fmla="*/ 15 w 109"/>
                <a:gd name="T45" fmla="*/ 101 h 117"/>
                <a:gd name="T46" fmla="*/ 0 w 109"/>
                <a:gd name="T47" fmla="*/ 58 h 117"/>
                <a:gd name="T48" fmla="*/ 4 w 109"/>
                <a:gd name="T49" fmla="*/ 35 h 117"/>
                <a:gd name="T50" fmla="*/ 15 w 109"/>
                <a:gd name="T51" fmla="*/ 16 h 117"/>
                <a:gd name="T52" fmla="*/ 33 w 109"/>
                <a:gd name="T53" fmla="*/ 4 h 117"/>
                <a:gd name="T54" fmla="*/ 56 w 109"/>
                <a:gd name="T55" fmla="*/ 0 h 117"/>
                <a:gd name="T56" fmla="*/ 85 w 109"/>
                <a:gd name="T57" fmla="*/ 7 h 117"/>
                <a:gd name="T58" fmla="*/ 103 w 109"/>
                <a:gd name="T59" fmla="*/ 25 h 117"/>
                <a:gd name="T60" fmla="*/ 109 w 109"/>
                <a:gd name="T61" fmla="*/ 48 h 117"/>
                <a:gd name="T62" fmla="*/ 103 w 109"/>
                <a:gd name="T63" fmla="*/ 63 h 117"/>
                <a:gd name="T64" fmla="*/ 86 w 109"/>
                <a:gd name="T65" fmla="*/ 6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117">
                  <a:moveTo>
                    <a:pt x="29" y="49"/>
                  </a:moveTo>
                  <a:lnTo>
                    <a:pt x="82" y="49"/>
                  </a:lnTo>
                  <a:cubicBezTo>
                    <a:pt x="81" y="40"/>
                    <a:pt x="78" y="32"/>
                    <a:pt x="74" y="27"/>
                  </a:cubicBezTo>
                  <a:cubicBezTo>
                    <a:pt x="69" y="22"/>
                    <a:pt x="63" y="20"/>
                    <a:pt x="55" y="20"/>
                  </a:cubicBezTo>
                  <a:cubicBezTo>
                    <a:pt x="48" y="20"/>
                    <a:pt x="42" y="22"/>
                    <a:pt x="38" y="27"/>
                  </a:cubicBezTo>
                  <a:cubicBezTo>
                    <a:pt x="33" y="32"/>
                    <a:pt x="30" y="40"/>
                    <a:pt x="29" y="49"/>
                  </a:cubicBezTo>
                  <a:close/>
                  <a:moveTo>
                    <a:pt x="86" y="66"/>
                  </a:moveTo>
                  <a:lnTo>
                    <a:pt x="29" y="66"/>
                  </a:lnTo>
                  <a:cubicBezTo>
                    <a:pt x="29" y="72"/>
                    <a:pt x="31" y="78"/>
                    <a:pt x="33" y="83"/>
                  </a:cubicBezTo>
                  <a:cubicBezTo>
                    <a:pt x="36" y="88"/>
                    <a:pt x="39" y="92"/>
                    <a:pt x="44" y="94"/>
                  </a:cubicBezTo>
                  <a:cubicBezTo>
                    <a:pt x="48" y="97"/>
                    <a:pt x="53" y="98"/>
                    <a:pt x="58" y="98"/>
                  </a:cubicBezTo>
                  <a:cubicBezTo>
                    <a:pt x="61" y="98"/>
                    <a:pt x="64" y="98"/>
                    <a:pt x="67" y="97"/>
                  </a:cubicBezTo>
                  <a:cubicBezTo>
                    <a:pt x="70" y="96"/>
                    <a:pt x="73" y="95"/>
                    <a:pt x="75" y="93"/>
                  </a:cubicBezTo>
                  <a:cubicBezTo>
                    <a:pt x="78" y="91"/>
                    <a:pt x="81" y="90"/>
                    <a:pt x="83" y="88"/>
                  </a:cubicBezTo>
                  <a:cubicBezTo>
                    <a:pt x="85" y="86"/>
                    <a:pt x="88" y="83"/>
                    <a:pt x="92" y="80"/>
                  </a:cubicBezTo>
                  <a:cubicBezTo>
                    <a:pt x="93" y="78"/>
                    <a:pt x="95" y="78"/>
                    <a:pt x="98" y="78"/>
                  </a:cubicBezTo>
                  <a:cubicBezTo>
                    <a:pt x="101" y="78"/>
                    <a:pt x="103" y="78"/>
                    <a:pt x="105" y="80"/>
                  </a:cubicBezTo>
                  <a:cubicBezTo>
                    <a:pt x="107" y="82"/>
                    <a:pt x="108" y="84"/>
                    <a:pt x="108" y="87"/>
                  </a:cubicBezTo>
                  <a:cubicBezTo>
                    <a:pt x="108" y="90"/>
                    <a:pt x="107" y="93"/>
                    <a:pt x="105" y="96"/>
                  </a:cubicBezTo>
                  <a:cubicBezTo>
                    <a:pt x="103" y="100"/>
                    <a:pt x="100" y="103"/>
                    <a:pt x="95" y="106"/>
                  </a:cubicBezTo>
                  <a:cubicBezTo>
                    <a:pt x="91" y="109"/>
                    <a:pt x="86" y="112"/>
                    <a:pt x="80" y="114"/>
                  </a:cubicBezTo>
                  <a:cubicBezTo>
                    <a:pt x="74" y="116"/>
                    <a:pt x="67" y="117"/>
                    <a:pt x="58" y="117"/>
                  </a:cubicBezTo>
                  <a:cubicBezTo>
                    <a:pt x="40" y="117"/>
                    <a:pt x="26" y="112"/>
                    <a:pt x="15" y="101"/>
                  </a:cubicBezTo>
                  <a:cubicBezTo>
                    <a:pt x="5" y="91"/>
                    <a:pt x="0" y="77"/>
                    <a:pt x="0" y="58"/>
                  </a:cubicBezTo>
                  <a:cubicBezTo>
                    <a:pt x="0" y="50"/>
                    <a:pt x="1" y="42"/>
                    <a:pt x="4" y="35"/>
                  </a:cubicBezTo>
                  <a:cubicBezTo>
                    <a:pt x="6" y="27"/>
                    <a:pt x="10" y="21"/>
                    <a:pt x="15" y="16"/>
                  </a:cubicBezTo>
                  <a:cubicBezTo>
                    <a:pt x="20" y="11"/>
                    <a:pt x="26" y="7"/>
                    <a:pt x="33" y="4"/>
                  </a:cubicBezTo>
                  <a:cubicBezTo>
                    <a:pt x="40" y="1"/>
                    <a:pt x="48" y="0"/>
                    <a:pt x="56" y="0"/>
                  </a:cubicBezTo>
                  <a:cubicBezTo>
                    <a:pt x="68" y="0"/>
                    <a:pt x="77" y="2"/>
                    <a:pt x="85" y="7"/>
                  </a:cubicBezTo>
                  <a:cubicBezTo>
                    <a:pt x="93" y="12"/>
                    <a:pt x="99" y="18"/>
                    <a:pt x="103" y="25"/>
                  </a:cubicBezTo>
                  <a:cubicBezTo>
                    <a:pt x="107" y="33"/>
                    <a:pt x="109" y="41"/>
                    <a:pt x="109" y="48"/>
                  </a:cubicBezTo>
                  <a:cubicBezTo>
                    <a:pt x="109" y="56"/>
                    <a:pt x="107" y="60"/>
                    <a:pt x="103" y="63"/>
                  </a:cubicBezTo>
                  <a:cubicBezTo>
                    <a:pt x="99" y="65"/>
                    <a:pt x="93" y="66"/>
                    <a:pt x="8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Freeform 192">
              <a:extLst>
                <a:ext uri="{FF2B5EF4-FFF2-40B4-BE49-F238E27FC236}">
                  <a16:creationId xmlns:a16="http://schemas.microsoft.com/office/drawing/2014/main" id="{F7B615FC-13AC-47B6-B7E6-BC7E39377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8275" y="6346825"/>
              <a:ext cx="85725" cy="122238"/>
            </a:xfrm>
            <a:custGeom>
              <a:avLst/>
              <a:gdLst>
                <a:gd name="T0" fmla="*/ 83 w 112"/>
                <a:gd name="T1" fmla="*/ 58 h 160"/>
                <a:gd name="T2" fmla="*/ 80 w 112"/>
                <a:gd name="T3" fmla="*/ 39 h 160"/>
                <a:gd name="T4" fmla="*/ 70 w 112"/>
                <a:gd name="T5" fmla="*/ 26 h 160"/>
                <a:gd name="T6" fmla="*/ 57 w 112"/>
                <a:gd name="T7" fmla="*/ 22 h 160"/>
                <a:gd name="T8" fmla="*/ 36 w 112"/>
                <a:gd name="T9" fmla="*/ 31 h 160"/>
                <a:gd name="T10" fmla="*/ 28 w 112"/>
                <a:gd name="T11" fmla="*/ 59 h 160"/>
                <a:gd name="T12" fmla="*/ 36 w 112"/>
                <a:gd name="T13" fmla="*/ 85 h 160"/>
                <a:gd name="T14" fmla="*/ 57 w 112"/>
                <a:gd name="T15" fmla="*/ 95 h 160"/>
                <a:gd name="T16" fmla="*/ 70 w 112"/>
                <a:gd name="T17" fmla="*/ 91 h 160"/>
                <a:gd name="T18" fmla="*/ 80 w 112"/>
                <a:gd name="T19" fmla="*/ 78 h 160"/>
                <a:gd name="T20" fmla="*/ 83 w 112"/>
                <a:gd name="T21" fmla="*/ 58 h 160"/>
                <a:gd name="T22" fmla="*/ 27 w 112"/>
                <a:gd name="T23" fmla="*/ 16 h 160"/>
                <a:gd name="T24" fmla="*/ 27 w 112"/>
                <a:gd name="T25" fmla="*/ 20 h 160"/>
                <a:gd name="T26" fmla="*/ 44 w 112"/>
                <a:gd name="T27" fmla="*/ 5 h 160"/>
                <a:gd name="T28" fmla="*/ 64 w 112"/>
                <a:gd name="T29" fmla="*/ 0 h 160"/>
                <a:gd name="T30" fmla="*/ 88 w 112"/>
                <a:gd name="T31" fmla="*/ 7 h 160"/>
                <a:gd name="T32" fmla="*/ 106 w 112"/>
                <a:gd name="T33" fmla="*/ 27 h 160"/>
                <a:gd name="T34" fmla="*/ 112 w 112"/>
                <a:gd name="T35" fmla="*/ 58 h 160"/>
                <a:gd name="T36" fmla="*/ 109 w 112"/>
                <a:gd name="T37" fmla="*/ 83 h 160"/>
                <a:gd name="T38" fmla="*/ 98 w 112"/>
                <a:gd name="T39" fmla="*/ 102 h 160"/>
                <a:gd name="T40" fmla="*/ 83 w 112"/>
                <a:gd name="T41" fmla="*/ 113 h 160"/>
                <a:gd name="T42" fmla="*/ 64 w 112"/>
                <a:gd name="T43" fmla="*/ 117 h 160"/>
                <a:gd name="T44" fmla="*/ 43 w 112"/>
                <a:gd name="T45" fmla="*/ 112 h 160"/>
                <a:gd name="T46" fmla="*/ 27 w 112"/>
                <a:gd name="T47" fmla="*/ 98 h 160"/>
                <a:gd name="T48" fmla="*/ 27 w 112"/>
                <a:gd name="T49" fmla="*/ 141 h 160"/>
                <a:gd name="T50" fmla="*/ 13 w 112"/>
                <a:gd name="T51" fmla="*/ 160 h 160"/>
                <a:gd name="T52" fmla="*/ 2 w 112"/>
                <a:gd name="T53" fmla="*/ 155 h 160"/>
                <a:gd name="T54" fmla="*/ 0 w 112"/>
                <a:gd name="T55" fmla="*/ 141 h 160"/>
                <a:gd name="T56" fmla="*/ 0 w 112"/>
                <a:gd name="T57" fmla="*/ 16 h 160"/>
                <a:gd name="T58" fmla="*/ 3 w 112"/>
                <a:gd name="T59" fmla="*/ 4 h 160"/>
                <a:gd name="T60" fmla="*/ 13 w 112"/>
                <a:gd name="T61" fmla="*/ 0 h 160"/>
                <a:gd name="T62" fmla="*/ 23 w 112"/>
                <a:gd name="T63" fmla="*/ 4 h 160"/>
                <a:gd name="T64" fmla="*/ 27 w 112"/>
                <a:gd name="T65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2" h="160">
                  <a:moveTo>
                    <a:pt x="83" y="58"/>
                  </a:moveTo>
                  <a:cubicBezTo>
                    <a:pt x="83" y="51"/>
                    <a:pt x="82" y="44"/>
                    <a:pt x="80" y="39"/>
                  </a:cubicBezTo>
                  <a:cubicBezTo>
                    <a:pt x="77" y="33"/>
                    <a:pt x="74" y="29"/>
                    <a:pt x="70" y="26"/>
                  </a:cubicBezTo>
                  <a:cubicBezTo>
                    <a:pt x="66" y="23"/>
                    <a:pt x="61" y="22"/>
                    <a:pt x="57" y="22"/>
                  </a:cubicBezTo>
                  <a:cubicBezTo>
                    <a:pt x="49" y="22"/>
                    <a:pt x="42" y="25"/>
                    <a:pt x="36" y="31"/>
                  </a:cubicBezTo>
                  <a:cubicBezTo>
                    <a:pt x="31" y="37"/>
                    <a:pt x="28" y="46"/>
                    <a:pt x="28" y="59"/>
                  </a:cubicBezTo>
                  <a:cubicBezTo>
                    <a:pt x="28" y="70"/>
                    <a:pt x="31" y="79"/>
                    <a:pt x="36" y="85"/>
                  </a:cubicBezTo>
                  <a:cubicBezTo>
                    <a:pt x="42" y="92"/>
                    <a:pt x="48" y="95"/>
                    <a:pt x="57" y="95"/>
                  </a:cubicBezTo>
                  <a:cubicBezTo>
                    <a:pt x="61" y="95"/>
                    <a:pt x="66" y="94"/>
                    <a:pt x="70" y="91"/>
                  </a:cubicBezTo>
                  <a:cubicBezTo>
                    <a:pt x="74" y="88"/>
                    <a:pt x="77" y="84"/>
                    <a:pt x="80" y="78"/>
                  </a:cubicBezTo>
                  <a:cubicBezTo>
                    <a:pt x="82" y="73"/>
                    <a:pt x="83" y="66"/>
                    <a:pt x="83" y="58"/>
                  </a:cubicBezTo>
                  <a:close/>
                  <a:moveTo>
                    <a:pt x="27" y="16"/>
                  </a:moveTo>
                  <a:lnTo>
                    <a:pt x="27" y="20"/>
                  </a:lnTo>
                  <a:cubicBezTo>
                    <a:pt x="32" y="13"/>
                    <a:pt x="38" y="8"/>
                    <a:pt x="44" y="5"/>
                  </a:cubicBezTo>
                  <a:cubicBezTo>
                    <a:pt x="50" y="2"/>
                    <a:pt x="56" y="0"/>
                    <a:pt x="64" y="0"/>
                  </a:cubicBezTo>
                  <a:cubicBezTo>
                    <a:pt x="72" y="0"/>
                    <a:pt x="81" y="3"/>
                    <a:pt x="88" y="7"/>
                  </a:cubicBezTo>
                  <a:cubicBezTo>
                    <a:pt x="96" y="12"/>
                    <a:pt x="101" y="18"/>
                    <a:pt x="106" y="27"/>
                  </a:cubicBezTo>
                  <a:cubicBezTo>
                    <a:pt x="110" y="36"/>
                    <a:pt x="112" y="46"/>
                    <a:pt x="112" y="58"/>
                  </a:cubicBezTo>
                  <a:cubicBezTo>
                    <a:pt x="112" y="67"/>
                    <a:pt x="111" y="75"/>
                    <a:pt x="109" y="83"/>
                  </a:cubicBezTo>
                  <a:cubicBezTo>
                    <a:pt x="106" y="90"/>
                    <a:pt x="103" y="97"/>
                    <a:pt x="98" y="102"/>
                  </a:cubicBezTo>
                  <a:cubicBezTo>
                    <a:pt x="94" y="107"/>
                    <a:pt x="89" y="110"/>
                    <a:pt x="83" y="113"/>
                  </a:cubicBezTo>
                  <a:cubicBezTo>
                    <a:pt x="77" y="116"/>
                    <a:pt x="70" y="117"/>
                    <a:pt x="64" y="117"/>
                  </a:cubicBezTo>
                  <a:cubicBezTo>
                    <a:pt x="55" y="117"/>
                    <a:pt x="48" y="116"/>
                    <a:pt x="43" y="112"/>
                  </a:cubicBezTo>
                  <a:cubicBezTo>
                    <a:pt x="37" y="109"/>
                    <a:pt x="32" y="104"/>
                    <a:pt x="27" y="98"/>
                  </a:cubicBezTo>
                  <a:lnTo>
                    <a:pt x="27" y="141"/>
                  </a:lnTo>
                  <a:cubicBezTo>
                    <a:pt x="27" y="154"/>
                    <a:pt x="22" y="160"/>
                    <a:pt x="13" y="160"/>
                  </a:cubicBezTo>
                  <a:cubicBezTo>
                    <a:pt x="8" y="160"/>
                    <a:pt x="4" y="158"/>
                    <a:pt x="2" y="155"/>
                  </a:cubicBezTo>
                  <a:cubicBezTo>
                    <a:pt x="1" y="152"/>
                    <a:pt x="0" y="147"/>
                    <a:pt x="0" y="141"/>
                  </a:cubicBezTo>
                  <a:lnTo>
                    <a:pt x="0" y="16"/>
                  </a:ln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17" y="0"/>
                    <a:pt x="20" y="1"/>
                    <a:pt x="23" y="4"/>
                  </a:cubicBezTo>
                  <a:cubicBezTo>
                    <a:pt x="26" y="7"/>
                    <a:pt x="27" y="11"/>
                    <a:pt x="2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Freeform 193">
              <a:extLst>
                <a:ext uri="{FF2B5EF4-FFF2-40B4-BE49-F238E27FC236}">
                  <a16:creationId xmlns:a16="http://schemas.microsoft.com/office/drawing/2014/main" id="{C86D75CA-FD40-45AD-BCAA-2AFC95CD2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5112" y="6315075"/>
              <a:ext cx="22225" cy="120650"/>
            </a:xfrm>
            <a:custGeom>
              <a:avLst/>
              <a:gdLst>
                <a:gd name="T0" fmla="*/ 29 w 29"/>
                <a:gd name="T1" fmla="*/ 58 h 159"/>
                <a:gd name="T2" fmla="*/ 29 w 29"/>
                <a:gd name="T3" fmla="*/ 142 h 159"/>
                <a:gd name="T4" fmla="*/ 24 w 29"/>
                <a:gd name="T5" fmla="*/ 155 h 159"/>
                <a:gd name="T6" fmla="*/ 14 w 29"/>
                <a:gd name="T7" fmla="*/ 159 h 159"/>
                <a:gd name="T8" fmla="*/ 4 w 29"/>
                <a:gd name="T9" fmla="*/ 155 h 159"/>
                <a:gd name="T10" fmla="*/ 0 w 29"/>
                <a:gd name="T11" fmla="*/ 142 h 159"/>
                <a:gd name="T12" fmla="*/ 0 w 29"/>
                <a:gd name="T13" fmla="*/ 59 h 159"/>
                <a:gd name="T14" fmla="*/ 4 w 29"/>
                <a:gd name="T15" fmla="*/ 46 h 159"/>
                <a:gd name="T16" fmla="*/ 14 w 29"/>
                <a:gd name="T17" fmla="*/ 42 h 159"/>
                <a:gd name="T18" fmla="*/ 24 w 29"/>
                <a:gd name="T19" fmla="*/ 46 h 159"/>
                <a:gd name="T20" fmla="*/ 29 w 29"/>
                <a:gd name="T21" fmla="*/ 58 h 159"/>
                <a:gd name="T22" fmla="*/ 14 w 29"/>
                <a:gd name="T23" fmla="*/ 29 h 159"/>
                <a:gd name="T24" fmla="*/ 4 w 29"/>
                <a:gd name="T25" fmla="*/ 25 h 159"/>
                <a:gd name="T26" fmla="*/ 0 w 29"/>
                <a:gd name="T27" fmla="*/ 15 h 159"/>
                <a:gd name="T28" fmla="*/ 4 w 29"/>
                <a:gd name="T29" fmla="*/ 4 h 159"/>
                <a:gd name="T30" fmla="*/ 14 w 29"/>
                <a:gd name="T31" fmla="*/ 0 h 159"/>
                <a:gd name="T32" fmla="*/ 24 w 29"/>
                <a:gd name="T33" fmla="*/ 4 h 159"/>
                <a:gd name="T34" fmla="*/ 29 w 29"/>
                <a:gd name="T35" fmla="*/ 15 h 159"/>
                <a:gd name="T36" fmla="*/ 24 w 29"/>
                <a:gd name="T37" fmla="*/ 25 h 159"/>
                <a:gd name="T38" fmla="*/ 14 w 29"/>
                <a:gd name="T39" fmla="*/ 2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" h="159">
                  <a:moveTo>
                    <a:pt x="29" y="58"/>
                  </a:moveTo>
                  <a:lnTo>
                    <a:pt x="29" y="142"/>
                  </a:lnTo>
                  <a:cubicBezTo>
                    <a:pt x="29" y="147"/>
                    <a:pt x="27" y="152"/>
                    <a:pt x="24" y="155"/>
                  </a:cubicBezTo>
                  <a:cubicBezTo>
                    <a:pt x="22" y="158"/>
                    <a:pt x="18" y="159"/>
                    <a:pt x="14" y="159"/>
                  </a:cubicBezTo>
                  <a:cubicBezTo>
                    <a:pt x="10" y="159"/>
                    <a:pt x="6" y="158"/>
                    <a:pt x="4" y="155"/>
                  </a:cubicBezTo>
                  <a:cubicBezTo>
                    <a:pt x="1" y="152"/>
                    <a:pt x="0" y="147"/>
                    <a:pt x="0" y="142"/>
                  </a:cubicBezTo>
                  <a:lnTo>
                    <a:pt x="0" y="59"/>
                  </a:lnTo>
                  <a:cubicBezTo>
                    <a:pt x="0" y="54"/>
                    <a:pt x="1" y="49"/>
                    <a:pt x="4" y="46"/>
                  </a:cubicBezTo>
                  <a:cubicBezTo>
                    <a:pt x="6" y="43"/>
                    <a:pt x="10" y="42"/>
                    <a:pt x="14" y="42"/>
                  </a:cubicBezTo>
                  <a:cubicBezTo>
                    <a:pt x="18" y="42"/>
                    <a:pt x="22" y="43"/>
                    <a:pt x="24" y="46"/>
                  </a:cubicBezTo>
                  <a:cubicBezTo>
                    <a:pt x="27" y="49"/>
                    <a:pt x="29" y="53"/>
                    <a:pt x="29" y="58"/>
                  </a:cubicBezTo>
                  <a:close/>
                  <a:moveTo>
                    <a:pt x="14" y="29"/>
                  </a:moveTo>
                  <a:cubicBezTo>
                    <a:pt x="10" y="29"/>
                    <a:pt x="7" y="27"/>
                    <a:pt x="4" y="25"/>
                  </a:cubicBezTo>
                  <a:cubicBezTo>
                    <a:pt x="1" y="22"/>
                    <a:pt x="0" y="19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1" y="2"/>
                    <a:pt x="24" y="4"/>
                  </a:cubicBezTo>
                  <a:cubicBezTo>
                    <a:pt x="27" y="6"/>
                    <a:pt x="29" y="10"/>
                    <a:pt x="29" y="15"/>
                  </a:cubicBezTo>
                  <a:cubicBezTo>
                    <a:pt x="29" y="19"/>
                    <a:pt x="27" y="22"/>
                    <a:pt x="24" y="25"/>
                  </a:cubicBezTo>
                  <a:cubicBezTo>
                    <a:pt x="21" y="27"/>
                    <a:pt x="18" y="29"/>
                    <a:pt x="1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Freeform 194">
              <a:extLst>
                <a:ext uri="{FF2B5EF4-FFF2-40B4-BE49-F238E27FC236}">
                  <a16:creationId xmlns:a16="http://schemas.microsoft.com/office/drawing/2014/main" id="{2344E411-1251-424F-8206-5A4C89057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0" y="6315075"/>
              <a:ext cx="74613" cy="120650"/>
            </a:xfrm>
            <a:custGeom>
              <a:avLst/>
              <a:gdLst>
                <a:gd name="T0" fmla="*/ 69 w 99"/>
                <a:gd name="T1" fmla="*/ 147 h 160"/>
                <a:gd name="T2" fmla="*/ 44 w 99"/>
                <a:gd name="T3" fmla="*/ 105 h 160"/>
                <a:gd name="T4" fmla="*/ 28 w 99"/>
                <a:gd name="T5" fmla="*/ 120 h 160"/>
                <a:gd name="T6" fmla="*/ 28 w 99"/>
                <a:gd name="T7" fmla="*/ 143 h 160"/>
                <a:gd name="T8" fmla="*/ 24 w 99"/>
                <a:gd name="T9" fmla="*/ 156 h 160"/>
                <a:gd name="T10" fmla="*/ 14 w 99"/>
                <a:gd name="T11" fmla="*/ 160 h 160"/>
                <a:gd name="T12" fmla="*/ 3 w 99"/>
                <a:gd name="T13" fmla="*/ 156 h 160"/>
                <a:gd name="T14" fmla="*/ 0 w 99"/>
                <a:gd name="T15" fmla="*/ 143 h 160"/>
                <a:gd name="T16" fmla="*/ 0 w 99"/>
                <a:gd name="T17" fmla="*/ 20 h 160"/>
                <a:gd name="T18" fmla="*/ 3 w 99"/>
                <a:gd name="T19" fmla="*/ 5 h 160"/>
                <a:gd name="T20" fmla="*/ 14 w 99"/>
                <a:gd name="T21" fmla="*/ 0 h 160"/>
                <a:gd name="T22" fmla="*/ 24 w 99"/>
                <a:gd name="T23" fmla="*/ 5 h 160"/>
                <a:gd name="T24" fmla="*/ 28 w 99"/>
                <a:gd name="T25" fmla="*/ 18 h 160"/>
                <a:gd name="T26" fmla="*/ 28 w 99"/>
                <a:gd name="T27" fmla="*/ 88 h 160"/>
                <a:gd name="T28" fmla="*/ 61 w 99"/>
                <a:gd name="T29" fmla="*/ 54 h 160"/>
                <a:gd name="T30" fmla="*/ 70 w 99"/>
                <a:gd name="T31" fmla="*/ 45 h 160"/>
                <a:gd name="T32" fmla="*/ 78 w 99"/>
                <a:gd name="T33" fmla="*/ 43 h 160"/>
                <a:gd name="T34" fmla="*/ 87 w 99"/>
                <a:gd name="T35" fmla="*/ 46 h 160"/>
                <a:gd name="T36" fmla="*/ 90 w 99"/>
                <a:gd name="T37" fmla="*/ 55 h 160"/>
                <a:gd name="T38" fmla="*/ 78 w 99"/>
                <a:gd name="T39" fmla="*/ 72 h 160"/>
                <a:gd name="T40" fmla="*/ 63 w 99"/>
                <a:gd name="T41" fmla="*/ 86 h 160"/>
                <a:gd name="T42" fmla="*/ 93 w 99"/>
                <a:gd name="T43" fmla="*/ 132 h 160"/>
                <a:gd name="T44" fmla="*/ 97 w 99"/>
                <a:gd name="T45" fmla="*/ 140 h 160"/>
                <a:gd name="T46" fmla="*/ 99 w 99"/>
                <a:gd name="T47" fmla="*/ 145 h 160"/>
                <a:gd name="T48" fmla="*/ 95 w 99"/>
                <a:gd name="T49" fmla="*/ 156 h 160"/>
                <a:gd name="T50" fmla="*/ 85 w 99"/>
                <a:gd name="T51" fmla="*/ 160 h 160"/>
                <a:gd name="T52" fmla="*/ 77 w 99"/>
                <a:gd name="T53" fmla="*/ 157 h 160"/>
                <a:gd name="T54" fmla="*/ 69 w 99"/>
                <a:gd name="T55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9" h="160">
                  <a:moveTo>
                    <a:pt x="69" y="147"/>
                  </a:moveTo>
                  <a:lnTo>
                    <a:pt x="44" y="105"/>
                  </a:lnTo>
                  <a:lnTo>
                    <a:pt x="28" y="120"/>
                  </a:lnTo>
                  <a:lnTo>
                    <a:pt x="28" y="143"/>
                  </a:lnTo>
                  <a:cubicBezTo>
                    <a:pt x="28" y="148"/>
                    <a:pt x="27" y="153"/>
                    <a:pt x="24" y="156"/>
                  </a:cubicBezTo>
                  <a:cubicBezTo>
                    <a:pt x="21" y="159"/>
                    <a:pt x="18" y="160"/>
                    <a:pt x="14" y="160"/>
                  </a:cubicBezTo>
                  <a:cubicBezTo>
                    <a:pt x="9" y="160"/>
                    <a:pt x="6" y="159"/>
                    <a:pt x="3" y="156"/>
                  </a:cubicBezTo>
                  <a:cubicBezTo>
                    <a:pt x="1" y="153"/>
                    <a:pt x="0" y="148"/>
                    <a:pt x="0" y="143"/>
                  </a:cubicBezTo>
                  <a:lnTo>
                    <a:pt x="0" y="20"/>
                  </a:lnTo>
                  <a:cubicBezTo>
                    <a:pt x="0" y="13"/>
                    <a:pt x="1" y="9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18" y="0"/>
                    <a:pt x="22" y="2"/>
                    <a:pt x="24" y="5"/>
                  </a:cubicBezTo>
                  <a:cubicBezTo>
                    <a:pt x="27" y="8"/>
                    <a:pt x="28" y="12"/>
                    <a:pt x="28" y="18"/>
                  </a:cubicBezTo>
                  <a:lnTo>
                    <a:pt x="28" y="88"/>
                  </a:lnTo>
                  <a:lnTo>
                    <a:pt x="61" y="54"/>
                  </a:lnTo>
                  <a:cubicBezTo>
                    <a:pt x="65" y="50"/>
                    <a:pt x="68" y="47"/>
                    <a:pt x="70" y="45"/>
                  </a:cubicBezTo>
                  <a:cubicBezTo>
                    <a:pt x="72" y="44"/>
                    <a:pt x="75" y="43"/>
                    <a:pt x="78" y="43"/>
                  </a:cubicBezTo>
                  <a:cubicBezTo>
                    <a:pt x="81" y="43"/>
                    <a:pt x="84" y="44"/>
                    <a:pt x="87" y="46"/>
                  </a:cubicBezTo>
                  <a:cubicBezTo>
                    <a:pt x="89" y="49"/>
                    <a:pt x="90" y="52"/>
                    <a:pt x="90" y="55"/>
                  </a:cubicBezTo>
                  <a:cubicBezTo>
                    <a:pt x="90" y="59"/>
                    <a:pt x="86" y="65"/>
                    <a:pt x="78" y="72"/>
                  </a:cubicBezTo>
                  <a:lnTo>
                    <a:pt x="63" y="86"/>
                  </a:lnTo>
                  <a:lnTo>
                    <a:pt x="93" y="132"/>
                  </a:lnTo>
                  <a:cubicBezTo>
                    <a:pt x="95" y="136"/>
                    <a:pt x="96" y="139"/>
                    <a:pt x="97" y="140"/>
                  </a:cubicBezTo>
                  <a:cubicBezTo>
                    <a:pt x="98" y="142"/>
                    <a:pt x="99" y="144"/>
                    <a:pt x="99" y="145"/>
                  </a:cubicBezTo>
                  <a:cubicBezTo>
                    <a:pt x="99" y="150"/>
                    <a:pt x="98" y="154"/>
                    <a:pt x="95" y="156"/>
                  </a:cubicBezTo>
                  <a:cubicBezTo>
                    <a:pt x="93" y="159"/>
                    <a:pt x="89" y="160"/>
                    <a:pt x="85" y="160"/>
                  </a:cubicBezTo>
                  <a:cubicBezTo>
                    <a:pt x="82" y="160"/>
                    <a:pt x="79" y="159"/>
                    <a:pt x="77" y="157"/>
                  </a:cubicBezTo>
                  <a:cubicBezTo>
                    <a:pt x="75" y="155"/>
                    <a:pt x="73" y="152"/>
                    <a:pt x="69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Freeform 195">
              <a:extLst>
                <a:ext uri="{FF2B5EF4-FFF2-40B4-BE49-F238E27FC236}">
                  <a16:creationId xmlns:a16="http://schemas.microsoft.com/office/drawing/2014/main" id="{2949C15B-EC6E-4AB2-A7E2-D5B99CBC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700" y="6411912"/>
              <a:ext cx="23813" cy="23813"/>
            </a:xfrm>
            <a:custGeom>
              <a:avLst/>
              <a:gdLst>
                <a:gd name="T0" fmla="*/ 16 w 32"/>
                <a:gd name="T1" fmla="*/ 32 h 32"/>
                <a:gd name="T2" fmla="*/ 5 w 32"/>
                <a:gd name="T3" fmla="*/ 28 h 32"/>
                <a:gd name="T4" fmla="*/ 0 w 32"/>
                <a:gd name="T5" fmla="*/ 16 h 32"/>
                <a:gd name="T6" fmla="*/ 4 w 32"/>
                <a:gd name="T7" fmla="*/ 5 h 32"/>
                <a:gd name="T8" fmla="*/ 16 w 32"/>
                <a:gd name="T9" fmla="*/ 0 h 32"/>
                <a:gd name="T10" fmla="*/ 27 w 32"/>
                <a:gd name="T11" fmla="*/ 5 h 32"/>
                <a:gd name="T12" fmla="*/ 32 w 32"/>
                <a:gd name="T13" fmla="*/ 16 h 32"/>
                <a:gd name="T14" fmla="*/ 27 w 32"/>
                <a:gd name="T15" fmla="*/ 28 h 32"/>
                <a:gd name="T16" fmla="*/ 16 w 32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12" y="32"/>
                    <a:pt x="8" y="31"/>
                    <a:pt x="5" y="28"/>
                  </a:cubicBezTo>
                  <a:cubicBezTo>
                    <a:pt x="2" y="25"/>
                    <a:pt x="0" y="21"/>
                    <a:pt x="0" y="16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8" y="2"/>
                    <a:pt x="11" y="0"/>
                    <a:pt x="16" y="0"/>
                  </a:cubicBezTo>
                  <a:cubicBezTo>
                    <a:pt x="20" y="0"/>
                    <a:pt x="24" y="2"/>
                    <a:pt x="27" y="5"/>
                  </a:cubicBezTo>
                  <a:cubicBezTo>
                    <a:pt x="30" y="8"/>
                    <a:pt x="32" y="12"/>
                    <a:pt x="32" y="16"/>
                  </a:cubicBezTo>
                  <a:cubicBezTo>
                    <a:pt x="32" y="21"/>
                    <a:pt x="30" y="25"/>
                    <a:pt x="27" y="28"/>
                  </a:cubicBezTo>
                  <a:cubicBezTo>
                    <a:pt x="24" y="31"/>
                    <a:pt x="20" y="32"/>
                    <a:pt x="16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Freeform 196">
              <a:extLst>
                <a:ext uri="{FF2B5EF4-FFF2-40B4-BE49-F238E27FC236}">
                  <a16:creationId xmlns:a16="http://schemas.microsoft.com/office/drawing/2014/main" id="{CB7477C9-C545-46ED-88B0-30F43C8A7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0" y="6346825"/>
              <a:ext cx="82550" cy="88900"/>
            </a:xfrm>
            <a:custGeom>
              <a:avLst/>
              <a:gdLst>
                <a:gd name="T0" fmla="*/ 109 w 109"/>
                <a:gd name="T1" fmla="*/ 82 h 117"/>
                <a:gd name="T2" fmla="*/ 106 w 109"/>
                <a:gd name="T3" fmla="*/ 93 h 117"/>
                <a:gd name="T4" fmla="*/ 96 w 109"/>
                <a:gd name="T5" fmla="*/ 105 h 117"/>
                <a:gd name="T6" fmla="*/ 80 w 109"/>
                <a:gd name="T7" fmla="*/ 114 h 117"/>
                <a:gd name="T8" fmla="*/ 57 w 109"/>
                <a:gd name="T9" fmla="*/ 117 h 117"/>
                <a:gd name="T10" fmla="*/ 15 w 109"/>
                <a:gd name="T11" fmla="*/ 101 h 117"/>
                <a:gd name="T12" fmla="*/ 0 w 109"/>
                <a:gd name="T13" fmla="*/ 60 h 117"/>
                <a:gd name="T14" fmla="*/ 7 w 109"/>
                <a:gd name="T15" fmla="*/ 28 h 117"/>
                <a:gd name="T16" fmla="*/ 27 w 109"/>
                <a:gd name="T17" fmla="*/ 7 h 117"/>
                <a:gd name="T18" fmla="*/ 58 w 109"/>
                <a:gd name="T19" fmla="*/ 0 h 117"/>
                <a:gd name="T20" fmla="*/ 79 w 109"/>
                <a:gd name="T21" fmla="*/ 3 h 117"/>
                <a:gd name="T22" fmla="*/ 94 w 109"/>
                <a:gd name="T23" fmla="*/ 12 h 117"/>
                <a:gd name="T24" fmla="*/ 104 w 109"/>
                <a:gd name="T25" fmla="*/ 23 h 117"/>
                <a:gd name="T26" fmla="*/ 108 w 109"/>
                <a:gd name="T27" fmla="*/ 34 h 117"/>
                <a:gd name="T28" fmla="*/ 104 w 109"/>
                <a:gd name="T29" fmla="*/ 42 h 117"/>
                <a:gd name="T30" fmla="*/ 95 w 109"/>
                <a:gd name="T31" fmla="*/ 46 h 117"/>
                <a:gd name="T32" fmla="*/ 89 w 109"/>
                <a:gd name="T33" fmla="*/ 44 h 117"/>
                <a:gd name="T34" fmla="*/ 83 w 109"/>
                <a:gd name="T35" fmla="*/ 38 h 117"/>
                <a:gd name="T36" fmla="*/ 72 w 109"/>
                <a:gd name="T37" fmla="*/ 26 h 117"/>
                <a:gd name="T38" fmla="*/ 58 w 109"/>
                <a:gd name="T39" fmla="*/ 22 h 117"/>
                <a:gd name="T40" fmla="*/ 37 w 109"/>
                <a:gd name="T41" fmla="*/ 32 h 117"/>
                <a:gd name="T42" fmla="*/ 29 w 109"/>
                <a:gd name="T43" fmla="*/ 59 h 117"/>
                <a:gd name="T44" fmla="*/ 31 w 109"/>
                <a:gd name="T45" fmla="*/ 74 h 117"/>
                <a:gd name="T46" fmla="*/ 37 w 109"/>
                <a:gd name="T47" fmla="*/ 86 h 117"/>
                <a:gd name="T48" fmla="*/ 46 w 109"/>
                <a:gd name="T49" fmla="*/ 93 h 117"/>
                <a:gd name="T50" fmla="*/ 58 w 109"/>
                <a:gd name="T51" fmla="*/ 96 h 117"/>
                <a:gd name="T52" fmla="*/ 73 w 109"/>
                <a:gd name="T53" fmla="*/ 92 h 117"/>
                <a:gd name="T54" fmla="*/ 84 w 109"/>
                <a:gd name="T55" fmla="*/ 79 h 117"/>
                <a:gd name="T56" fmla="*/ 89 w 109"/>
                <a:gd name="T57" fmla="*/ 72 h 117"/>
                <a:gd name="T58" fmla="*/ 97 w 109"/>
                <a:gd name="T59" fmla="*/ 69 h 117"/>
                <a:gd name="T60" fmla="*/ 106 w 109"/>
                <a:gd name="T61" fmla="*/ 73 h 117"/>
                <a:gd name="T62" fmla="*/ 109 w 109"/>
                <a:gd name="T63" fmla="*/ 8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9" h="117">
                  <a:moveTo>
                    <a:pt x="109" y="82"/>
                  </a:moveTo>
                  <a:cubicBezTo>
                    <a:pt x="109" y="85"/>
                    <a:pt x="108" y="89"/>
                    <a:pt x="106" y="93"/>
                  </a:cubicBezTo>
                  <a:cubicBezTo>
                    <a:pt x="104" y="97"/>
                    <a:pt x="101" y="101"/>
                    <a:pt x="96" y="105"/>
                  </a:cubicBezTo>
                  <a:cubicBezTo>
                    <a:pt x="92" y="108"/>
                    <a:pt x="86" y="111"/>
                    <a:pt x="80" y="114"/>
                  </a:cubicBezTo>
                  <a:cubicBezTo>
                    <a:pt x="73" y="116"/>
                    <a:pt x="65" y="117"/>
                    <a:pt x="57" y="117"/>
                  </a:cubicBezTo>
                  <a:cubicBezTo>
                    <a:pt x="39" y="117"/>
                    <a:pt x="25" y="112"/>
                    <a:pt x="15" y="101"/>
                  </a:cubicBezTo>
                  <a:cubicBezTo>
                    <a:pt x="5" y="91"/>
                    <a:pt x="0" y="77"/>
                    <a:pt x="0" y="60"/>
                  </a:cubicBezTo>
                  <a:cubicBezTo>
                    <a:pt x="0" y="48"/>
                    <a:pt x="3" y="37"/>
                    <a:pt x="7" y="28"/>
                  </a:cubicBezTo>
                  <a:cubicBezTo>
                    <a:pt x="12" y="19"/>
                    <a:pt x="18" y="12"/>
                    <a:pt x="27" y="7"/>
                  </a:cubicBezTo>
                  <a:cubicBezTo>
                    <a:pt x="36" y="2"/>
                    <a:pt x="46" y="0"/>
                    <a:pt x="58" y="0"/>
                  </a:cubicBezTo>
                  <a:cubicBezTo>
                    <a:pt x="65" y="0"/>
                    <a:pt x="72" y="1"/>
                    <a:pt x="79" y="3"/>
                  </a:cubicBezTo>
                  <a:cubicBezTo>
                    <a:pt x="85" y="5"/>
                    <a:pt x="90" y="8"/>
                    <a:pt x="94" y="12"/>
                  </a:cubicBezTo>
                  <a:cubicBezTo>
                    <a:pt x="99" y="15"/>
                    <a:pt x="102" y="19"/>
                    <a:pt x="104" y="23"/>
                  </a:cubicBezTo>
                  <a:cubicBezTo>
                    <a:pt x="107" y="26"/>
                    <a:pt x="108" y="30"/>
                    <a:pt x="108" y="34"/>
                  </a:cubicBezTo>
                  <a:cubicBezTo>
                    <a:pt x="108" y="37"/>
                    <a:pt x="106" y="40"/>
                    <a:pt x="104" y="42"/>
                  </a:cubicBezTo>
                  <a:cubicBezTo>
                    <a:pt x="101" y="45"/>
                    <a:pt x="98" y="46"/>
                    <a:pt x="95" y="46"/>
                  </a:cubicBezTo>
                  <a:cubicBezTo>
                    <a:pt x="92" y="46"/>
                    <a:pt x="90" y="45"/>
                    <a:pt x="89" y="44"/>
                  </a:cubicBezTo>
                  <a:cubicBezTo>
                    <a:pt x="87" y="43"/>
                    <a:pt x="85" y="41"/>
                    <a:pt x="83" y="38"/>
                  </a:cubicBezTo>
                  <a:cubicBezTo>
                    <a:pt x="80" y="33"/>
                    <a:pt x="76" y="29"/>
                    <a:pt x="72" y="26"/>
                  </a:cubicBezTo>
                  <a:cubicBezTo>
                    <a:pt x="68" y="23"/>
                    <a:pt x="64" y="22"/>
                    <a:pt x="58" y="22"/>
                  </a:cubicBezTo>
                  <a:cubicBezTo>
                    <a:pt x="49" y="22"/>
                    <a:pt x="42" y="25"/>
                    <a:pt x="37" y="32"/>
                  </a:cubicBezTo>
                  <a:cubicBezTo>
                    <a:pt x="32" y="39"/>
                    <a:pt x="29" y="48"/>
                    <a:pt x="29" y="59"/>
                  </a:cubicBezTo>
                  <a:cubicBezTo>
                    <a:pt x="29" y="65"/>
                    <a:pt x="30" y="70"/>
                    <a:pt x="31" y="74"/>
                  </a:cubicBezTo>
                  <a:cubicBezTo>
                    <a:pt x="33" y="79"/>
                    <a:pt x="34" y="83"/>
                    <a:pt x="37" y="86"/>
                  </a:cubicBezTo>
                  <a:cubicBezTo>
                    <a:pt x="40" y="89"/>
                    <a:pt x="43" y="91"/>
                    <a:pt x="46" y="93"/>
                  </a:cubicBezTo>
                  <a:cubicBezTo>
                    <a:pt x="50" y="95"/>
                    <a:pt x="54" y="96"/>
                    <a:pt x="58" y="96"/>
                  </a:cubicBezTo>
                  <a:cubicBezTo>
                    <a:pt x="64" y="96"/>
                    <a:pt x="69" y="94"/>
                    <a:pt x="73" y="92"/>
                  </a:cubicBezTo>
                  <a:cubicBezTo>
                    <a:pt x="77" y="89"/>
                    <a:pt x="81" y="85"/>
                    <a:pt x="84" y="79"/>
                  </a:cubicBezTo>
                  <a:cubicBezTo>
                    <a:pt x="86" y="76"/>
                    <a:pt x="87" y="74"/>
                    <a:pt x="89" y="72"/>
                  </a:cubicBezTo>
                  <a:cubicBezTo>
                    <a:pt x="92" y="70"/>
                    <a:pt x="94" y="69"/>
                    <a:pt x="97" y="69"/>
                  </a:cubicBezTo>
                  <a:cubicBezTo>
                    <a:pt x="101" y="69"/>
                    <a:pt x="103" y="70"/>
                    <a:pt x="106" y="73"/>
                  </a:cubicBezTo>
                  <a:cubicBezTo>
                    <a:pt x="108" y="76"/>
                    <a:pt x="109" y="79"/>
                    <a:pt x="109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Freeform 197">
              <a:extLst>
                <a:ext uri="{FF2B5EF4-FFF2-40B4-BE49-F238E27FC236}">
                  <a16:creationId xmlns:a16="http://schemas.microsoft.com/office/drawing/2014/main" id="{44868395-AB58-4F70-BF2D-07446DF7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2287" y="6346825"/>
              <a:ext cx="87313" cy="88900"/>
            </a:xfrm>
            <a:custGeom>
              <a:avLst/>
              <a:gdLst>
                <a:gd name="T0" fmla="*/ 86 w 115"/>
                <a:gd name="T1" fmla="*/ 59 h 117"/>
                <a:gd name="T2" fmla="*/ 78 w 115"/>
                <a:gd name="T3" fmla="*/ 31 h 117"/>
                <a:gd name="T4" fmla="*/ 57 w 115"/>
                <a:gd name="T5" fmla="*/ 21 h 117"/>
                <a:gd name="T6" fmla="*/ 42 w 115"/>
                <a:gd name="T7" fmla="*/ 26 h 117"/>
                <a:gd name="T8" fmla="*/ 32 w 115"/>
                <a:gd name="T9" fmla="*/ 39 h 117"/>
                <a:gd name="T10" fmla="*/ 29 w 115"/>
                <a:gd name="T11" fmla="*/ 59 h 117"/>
                <a:gd name="T12" fmla="*/ 32 w 115"/>
                <a:gd name="T13" fmla="*/ 78 h 117"/>
                <a:gd name="T14" fmla="*/ 42 w 115"/>
                <a:gd name="T15" fmla="*/ 91 h 117"/>
                <a:gd name="T16" fmla="*/ 57 w 115"/>
                <a:gd name="T17" fmla="*/ 96 h 117"/>
                <a:gd name="T18" fmla="*/ 78 w 115"/>
                <a:gd name="T19" fmla="*/ 86 h 117"/>
                <a:gd name="T20" fmla="*/ 86 w 115"/>
                <a:gd name="T21" fmla="*/ 59 h 117"/>
                <a:gd name="T22" fmla="*/ 115 w 115"/>
                <a:gd name="T23" fmla="*/ 59 h 117"/>
                <a:gd name="T24" fmla="*/ 111 w 115"/>
                <a:gd name="T25" fmla="*/ 82 h 117"/>
                <a:gd name="T26" fmla="*/ 99 w 115"/>
                <a:gd name="T27" fmla="*/ 101 h 117"/>
                <a:gd name="T28" fmla="*/ 81 w 115"/>
                <a:gd name="T29" fmla="*/ 113 h 117"/>
                <a:gd name="T30" fmla="*/ 57 w 115"/>
                <a:gd name="T31" fmla="*/ 117 h 117"/>
                <a:gd name="T32" fmla="*/ 33 w 115"/>
                <a:gd name="T33" fmla="*/ 113 h 117"/>
                <a:gd name="T34" fmla="*/ 15 w 115"/>
                <a:gd name="T35" fmla="*/ 101 h 117"/>
                <a:gd name="T36" fmla="*/ 4 w 115"/>
                <a:gd name="T37" fmla="*/ 82 h 117"/>
                <a:gd name="T38" fmla="*/ 0 w 115"/>
                <a:gd name="T39" fmla="*/ 59 h 117"/>
                <a:gd name="T40" fmla="*/ 4 w 115"/>
                <a:gd name="T41" fmla="*/ 35 h 117"/>
                <a:gd name="T42" fmla="*/ 15 w 115"/>
                <a:gd name="T43" fmla="*/ 16 h 117"/>
                <a:gd name="T44" fmla="*/ 33 w 115"/>
                <a:gd name="T45" fmla="*/ 4 h 117"/>
                <a:gd name="T46" fmla="*/ 57 w 115"/>
                <a:gd name="T47" fmla="*/ 0 h 117"/>
                <a:gd name="T48" fmla="*/ 81 w 115"/>
                <a:gd name="T49" fmla="*/ 4 h 117"/>
                <a:gd name="T50" fmla="*/ 99 w 115"/>
                <a:gd name="T51" fmla="*/ 16 h 117"/>
                <a:gd name="T52" fmla="*/ 111 w 115"/>
                <a:gd name="T53" fmla="*/ 35 h 117"/>
                <a:gd name="T54" fmla="*/ 115 w 115"/>
                <a:gd name="T55" fmla="*/ 5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5" h="117">
                  <a:moveTo>
                    <a:pt x="86" y="59"/>
                  </a:moveTo>
                  <a:cubicBezTo>
                    <a:pt x="86" y="47"/>
                    <a:pt x="83" y="38"/>
                    <a:pt x="78" y="31"/>
                  </a:cubicBezTo>
                  <a:cubicBezTo>
                    <a:pt x="73" y="25"/>
                    <a:pt x="66" y="21"/>
                    <a:pt x="57" y="21"/>
                  </a:cubicBezTo>
                  <a:cubicBezTo>
                    <a:pt x="51" y="21"/>
                    <a:pt x="46" y="23"/>
                    <a:pt x="42" y="26"/>
                  </a:cubicBezTo>
                  <a:cubicBezTo>
                    <a:pt x="38" y="29"/>
                    <a:pt x="35" y="33"/>
                    <a:pt x="32" y="39"/>
                  </a:cubicBezTo>
                  <a:cubicBezTo>
                    <a:pt x="30" y="44"/>
                    <a:pt x="29" y="51"/>
                    <a:pt x="29" y="59"/>
                  </a:cubicBezTo>
                  <a:cubicBezTo>
                    <a:pt x="29" y="66"/>
                    <a:pt x="30" y="73"/>
                    <a:pt x="32" y="78"/>
                  </a:cubicBezTo>
                  <a:cubicBezTo>
                    <a:pt x="34" y="84"/>
                    <a:pt x="38" y="88"/>
                    <a:pt x="42" y="91"/>
                  </a:cubicBezTo>
                  <a:cubicBezTo>
                    <a:pt x="46" y="94"/>
                    <a:pt x="51" y="96"/>
                    <a:pt x="57" y="96"/>
                  </a:cubicBezTo>
                  <a:cubicBezTo>
                    <a:pt x="66" y="96"/>
                    <a:pt x="73" y="93"/>
                    <a:pt x="78" y="86"/>
                  </a:cubicBezTo>
                  <a:cubicBezTo>
                    <a:pt x="83" y="79"/>
                    <a:pt x="86" y="70"/>
                    <a:pt x="86" y="59"/>
                  </a:cubicBezTo>
                  <a:close/>
                  <a:moveTo>
                    <a:pt x="115" y="59"/>
                  </a:moveTo>
                  <a:cubicBezTo>
                    <a:pt x="115" y="67"/>
                    <a:pt x="113" y="75"/>
                    <a:pt x="111" y="82"/>
                  </a:cubicBezTo>
                  <a:cubicBezTo>
                    <a:pt x="108" y="90"/>
                    <a:pt x="104" y="96"/>
                    <a:pt x="99" y="101"/>
                  </a:cubicBezTo>
                  <a:cubicBezTo>
                    <a:pt x="94" y="106"/>
                    <a:pt x="88" y="110"/>
                    <a:pt x="81" y="113"/>
                  </a:cubicBezTo>
                  <a:cubicBezTo>
                    <a:pt x="74" y="116"/>
                    <a:pt x="66" y="117"/>
                    <a:pt x="57" y="117"/>
                  </a:cubicBezTo>
                  <a:cubicBezTo>
                    <a:pt x="48" y="117"/>
                    <a:pt x="40" y="116"/>
                    <a:pt x="33" y="113"/>
                  </a:cubicBezTo>
                  <a:cubicBezTo>
                    <a:pt x="27" y="110"/>
                    <a:pt x="20" y="106"/>
                    <a:pt x="15" y="101"/>
                  </a:cubicBezTo>
                  <a:cubicBezTo>
                    <a:pt x="10" y="96"/>
                    <a:pt x="6" y="89"/>
                    <a:pt x="4" y="82"/>
                  </a:cubicBezTo>
                  <a:cubicBezTo>
                    <a:pt x="1" y="75"/>
                    <a:pt x="0" y="67"/>
                    <a:pt x="0" y="59"/>
                  </a:cubicBezTo>
                  <a:cubicBezTo>
                    <a:pt x="0" y="50"/>
                    <a:pt x="1" y="42"/>
                    <a:pt x="4" y="35"/>
                  </a:cubicBezTo>
                  <a:cubicBezTo>
                    <a:pt x="7" y="27"/>
                    <a:pt x="10" y="21"/>
                    <a:pt x="15" y="16"/>
                  </a:cubicBezTo>
                  <a:cubicBezTo>
                    <a:pt x="20" y="11"/>
                    <a:pt x="26" y="7"/>
                    <a:pt x="33" y="4"/>
                  </a:cubicBezTo>
                  <a:cubicBezTo>
                    <a:pt x="41" y="1"/>
                    <a:pt x="48" y="0"/>
                    <a:pt x="57" y="0"/>
                  </a:cubicBezTo>
                  <a:cubicBezTo>
                    <a:pt x="66" y="0"/>
                    <a:pt x="74" y="1"/>
                    <a:pt x="81" y="4"/>
                  </a:cubicBezTo>
                  <a:cubicBezTo>
                    <a:pt x="88" y="7"/>
                    <a:pt x="94" y="11"/>
                    <a:pt x="99" y="16"/>
                  </a:cubicBezTo>
                  <a:cubicBezTo>
                    <a:pt x="104" y="22"/>
                    <a:pt x="108" y="28"/>
                    <a:pt x="111" y="35"/>
                  </a:cubicBezTo>
                  <a:cubicBezTo>
                    <a:pt x="113" y="42"/>
                    <a:pt x="115" y="50"/>
                    <a:pt x="115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Freeform 198">
              <a:extLst>
                <a:ext uri="{FF2B5EF4-FFF2-40B4-BE49-F238E27FC236}">
                  <a16:creationId xmlns:a16="http://schemas.microsoft.com/office/drawing/2014/main" id="{11D60E08-D6E0-48D2-A0C5-A500A71C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6346825"/>
              <a:ext cx="125413" cy="88900"/>
            </a:xfrm>
            <a:custGeom>
              <a:avLst/>
              <a:gdLst>
                <a:gd name="T0" fmla="*/ 97 w 165"/>
                <a:gd name="T1" fmla="*/ 61 h 117"/>
                <a:gd name="T2" fmla="*/ 97 w 165"/>
                <a:gd name="T3" fmla="*/ 99 h 117"/>
                <a:gd name="T4" fmla="*/ 93 w 165"/>
                <a:gd name="T5" fmla="*/ 113 h 117"/>
                <a:gd name="T6" fmla="*/ 82 w 165"/>
                <a:gd name="T7" fmla="*/ 117 h 117"/>
                <a:gd name="T8" fmla="*/ 72 w 165"/>
                <a:gd name="T9" fmla="*/ 113 h 117"/>
                <a:gd name="T10" fmla="*/ 68 w 165"/>
                <a:gd name="T11" fmla="*/ 99 h 117"/>
                <a:gd name="T12" fmla="*/ 68 w 165"/>
                <a:gd name="T13" fmla="*/ 53 h 117"/>
                <a:gd name="T14" fmla="*/ 67 w 165"/>
                <a:gd name="T15" fmla="*/ 36 h 117"/>
                <a:gd name="T16" fmla="*/ 63 w 165"/>
                <a:gd name="T17" fmla="*/ 26 h 117"/>
                <a:gd name="T18" fmla="*/ 53 w 165"/>
                <a:gd name="T19" fmla="*/ 23 h 117"/>
                <a:gd name="T20" fmla="*/ 34 w 165"/>
                <a:gd name="T21" fmla="*/ 32 h 117"/>
                <a:gd name="T22" fmla="*/ 30 w 165"/>
                <a:gd name="T23" fmla="*/ 60 h 117"/>
                <a:gd name="T24" fmla="*/ 30 w 165"/>
                <a:gd name="T25" fmla="*/ 99 h 117"/>
                <a:gd name="T26" fmla="*/ 26 w 165"/>
                <a:gd name="T27" fmla="*/ 113 h 117"/>
                <a:gd name="T28" fmla="*/ 15 w 165"/>
                <a:gd name="T29" fmla="*/ 117 h 117"/>
                <a:gd name="T30" fmla="*/ 4 w 165"/>
                <a:gd name="T31" fmla="*/ 113 h 117"/>
                <a:gd name="T32" fmla="*/ 0 w 165"/>
                <a:gd name="T33" fmla="*/ 99 h 117"/>
                <a:gd name="T34" fmla="*/ 0 w 165"/>
                <a:gd name="T35" fmla="*/ 17 h 117"/>
                <a:gd name="T36" fmla="*/ 4 w 165"/>
                <a:gd name="T37" fmla="*/ 4 h 117"/>
                <a:gd name="T38" fmla="*/ 14 w 165"/>
                <a:gd name="T39" fmla="*/ 0 h 117"/>
                <a:gd name="T40" fmla="*/ 23 w 165"/>
                <a:gd name="T41" fmla="*/ 4 h 117"/>
                <a:gd name="T42" fmla="*/ 27 w 165"/>
                <a:gd name="T43" fmla="*/ 15 h 117"/>
                <a:gd name="T44" fmla="*/ 27 w 165"/>
                <a:gd name="T45" fmla="*/ 18 h 117"/>
                <a:gd name="T46" fmla="*/ 43 w 165"/>
                <a:gd name="T47" fmla="*/ 5 h 117"/>
                <a:gd name="T48" fmla="*/ 62 w 165"/>
                <a:gd name="T49" fmla="*/ 0 h 117"/>
                <a:gd name="T50" fmla="*/ 81 w 165"/>
                <a:gd name="T51" fmla="*/ 5 h 117"/>
                <a:gd name="T52" fmla="*/ 94 w 165"/>
                <a:gd name="T53" fmla="*/ 18 h 117"/>
                <a:gd name="T54" fmla="*/ 110 w 165"/>
                <a:gd name="T55" fmla="*/ 5 h 117"/>
                <a:gd name="T56" fmla="*/ 128 w 165"/>
                <a:gd name="T57" fmla="*/ 0 h 117"/>
                <a:gd name="T58" fmla="*/ 148 w 165"/>
                <a:gd name="T59" fmla="*/ 5 h 117"/>
                <a:gd name="T60" fmla="*/ 161 w 165"/>
                <a:gd name="T61" fmla="*/ 18 h 117"/>
                <a:gd name="T62" fmla="*/ 165 w 165"/>
                <a:gd name="T63" fmla="*/ 43 h 117"/>
                <a:gd name="T64" fmla="*/ 165 w 165"/>
                <a:gd name="T65" fmla="*/ 99 h 117"/>
                <a:gd name="T66" fmla="*/ 161 w 165"/>
                <a:gd name="T67" fmla="*/ 113 h 117"/>
                <a:gd name="T68" fmla="*/ 150 w 165"/>
                <a:gd name="T69" fmla="*/ 117 h 117"/>
                <a:gd name="T70" fmla="*/ 139 w 165"/>
                <a:gd name="T71" fmla="*/ 113 h 117"/>
                <a:gd name="T72" fmla="*/ 135 w 165"/>
                <a:gd name="T73" fmla="*/ 99 h 117"/>
                <a:gd name="T74" fmla="*/ 135 w 165"/>
                <a:gd name="T75" fmla="*/ 51 h 117"/>
                <a:gd name="T76" fmla="*/ 134 w 165"/>
                <a:gd name="T77" fmla="*/ 36 h 117"/>
                <a:gd name="T78" fmla="*/ 130 w 165"/>
                <a:gd name="T79" fmla="*/ 26 h 117"/>
                <a:gd name="T80" fmla="*/ 119 w 165"/>
                <a:gd name="T81" fmla="*/ 23 h 117"/>
                <a:gd name="T82" fmla="*/ 109 w 165"/>
                <a:gd name="T83" fmla="*/ 26 h 117"/>
                <a:gd name="T84" fmla="*/ 101 w 165"/>
                <a:gd name="T85" fmla="*/ 35 h 117"/>
                <a:gd name="T86" fmla="*/ 97 w 165"/>
                <a:gd name="T87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5" h="117">
                  <a:moveTo>
                    <a:pt x="97" y="61"/>
                  </a:moveTo>
                  <a:lnTo>
                    <a:pt x="97" y="99"/>
                  </a:lnTo>
                  <a:cubicBezTo>
                    <a:pt x="97" y="105"/>
                    <a:pt x="96" y="110"/>
                    <a:pt x="93" y="113"/>
                  </a:cubicBezTo>
                  <a:cubicBezTo>
                    <a:pt x="91" y="116"/>
                    <a:pt x="87" y="117"/>
                    <a:pt x="82" y="117"/>
                  </a:cubicBezTo>
                  <a:cubicBezTo>
                    <a:pt x="78" y="117"/>
                    <a:pt x="75" y="116"/>
                    <a:pt x="72" y="113"/>
                  </a:cubicBezTo>
                  <a:cubicBezTo>
                    <a:pt x="69" y="110"/>
                    <a:pt x="68" y="105"/>
                    <a:pt x="68" y="99"/>
                  </a:cubicBezTo>
                  <a:lnTo>
                    <a:pt x="68" y="53"/>
                  </a:lnTo>
                  <a:cubicBezTo>
                    <a:pt x="68" y="46"/>
                    <a:pt x="68" y="40"/>
                    <a:pt x="67" y="36"/>
                  </a:cubicBezTo>
                  <a:cubicBezTo>
                    <a:pt x="67" y="32"/>
                    <a:pt x="65" y="29"/>
                    <a:pt x="63" y="26"/>
                  </a:cubicBezTo>
                  <a:cubicBezTo>
                    <a:pt x="61" y="24"/>
                    <a:pt x="57" y="23"/>
                    <a:pt x="53" y="23"/>
                  </a:cubicBezTo>
                  <a:cubicBezTo>
                    <a:pt x="43" y="23"/>
                    <a:pt x="37" y="26"/>
                    <a:pt x="34" y="32"/>
                  </a:cubicBezTo>
                  <a:cubicBezTo>
                    <a:pt x="31" y="39"/>
                    <a:pt x="30" y="48"/>
                    <a:pt x="30" y="60"/>
                  </a:cubicBezTo>
                  <a:lnTo>
                    <a:pt x="30" y="99"/>
                  </a:lnTo>
                  <a:cubicBezTo>
                    <a:pt x="30" y="105"/>
                    <a:pt x="28" y="110"/>
                    <a:pt x="26" y="113"/>
                  </a:cubicBezTo>
                  <a:cubicBezTo>
                    <a:pt x="23" y="116"/>
                    <a:pt x="19" y="117"/>
                    <a:pt x="15" y="117"/>
                  </a:cubicBezTo>
                  <a:cubicBezTo>
                    <a:pt x="10" y="117"/>
                    <a:pt x="7" y="116"/>
                    <a:pt x="4" y="113"/>
                  </a:cubicBezTo>
                  <a:cubicBezTo>
                    <a:pt x="1" y="110"/>
                    <a:pt x="0" y="105"/>
                    <a:pt x="0" y="99"/>
                  </a:cubicBezTo>
                  <a:lnTo>
                    <a:pt x="0" y="17"/>
                  </a:ln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17" y="0"/>
                    <a:pt x="21" y="1"/>
                    <a:pt x="23" y="4"/>
                  </a:cubicBezTo>
                  <a:cubicBezTo>
                    <a:pt x="26" y="7"/>
                    <a:pt x="27" y="10"/>
                    <a:pt x="27" y="15"/>
                  </a:cubicBezTo>
                  <a:lnTo>
                    <a:pt x="27" y="18"/>
                  </a:lnTo>
                  <a:cubicBezTo>
                    <a:pt x="32" y="12"/>
                    <a:pt x="38" y="7"/>
                    <a:pt x="43" y="5"/>
                  </a:cubicBezTo>
                  <a:cubicBezTo>
                    <a:pt x="49" y="2"/>
                    <a:pt x="55" y="0"/>
                    <a:pt x="62" y="0"/>
                  </a:cubicBezTo>
                  <a:cubicBezTo>
                    <a:pt x="70" y="0"/>
                    <a:pt x="76" y="2"/>
                    <a:pt x="81" y="5"/>
                  </a:cubicBezTo>
                  <a:cubicBezTo>
                    <a:pt x="86" y="8"/>
                    <a:pt x="91" y="12"/>
                    <a:pt x="94" y="18"/>
                  </a:cubicBezTo>
                  <a:cubicBezTo>
                    <a:pt x="99" y="12"/>
                    <a:pt x="104" y="7"/>
                    <a:pt x="110" y="5"/>
                  </a:cubicBezTo>
                  <a:cubicBezTo>
                    <a:pt x="115" y="2"/>
                    <a:pt x="121" y="0"/>
                    <a:pt x="128" y="0"/>
                  </a:cubicBezTo>
                  <a:cubicBezTo>
                    <a:pt x="136" y="0"/>
                    <a:pt x="143" y="2"/>
                    <a:pt x="148" y="5"/>
                  </a:cubicBezTo>
                  <a:cubicBezTo>
                    <a:pt x="154" y="8"/>
                    <a:pt x="158" y="12"/>
                    <a:pt x="161" y="18"/>
                  </a:cubicBezTo>
                  <a:cubicBezTo>
                    <a:pt x="164" y="23"/>
                    <a:pt x="165" y="32"/>
                    <a:pt x="165" y="43"/>
                  </a:cubicBezTo>
                  <a:lnTo>
                    <a:pt x="165" y="99"/>
                  </a:lnTo>
                  <a:cubicBezTo>
                    <a:pt x="165" y="105"/>
                    <a:pt x="164" y="110"/>
                    <a:pt x="161" y="113"/>
                  </a:cubicBezTo>
                  <a:cubicBezTo>
                    <a:pt x="158" y="116"/>
                    <a:pt x="154" y="117"/>
                    <a:pt x="150" y="117"/>
                  </a:cubicBezTo>
                  <a:cubicBezTo>
                    <a:pt x="146" y="117"/>
                    <a:pt x="142" y="116"/>
                    <a:pt x="139" y="113"/>
                  </a:cubicBezTo>
                  <a:cubicBezTo>
                    <a:pt x="136" y="110"/>
                    <a:pt x="135" y="105"/>
                    <a:pt x="135" y="99"/>
                  </a:cubicBezTo>
                  <a:lnTo>
                    <a:pt x="135" y="51"/>
                  </a:lnTo>
                  <a:cubicBezTo>
                    <a:pt x="135" y="44"/>
                    <a:pt x="135" y="39"/>
                    <a:pt x="134" y="36"/>
                  </a:cubicBezTo>
                  <a:cubicBezTo>
                    <a:pt x="134" y="32"/>
                    <a:pt x="132" y="29"/>
                    <a:pt x="130" y="26"/>
                  </a:cubicBezTo>
                  <a:cubicBezTo>
                    <a:pt x="128" y="24"/>
                    <a:pt x="124" y="23"/>
                    <a:pt x="119" y="23"/>
                  </a:cubicBezTo>
                  <a:cubicBezTo>
                    <a:pt x="116" y="23"/>
                    <a:pt x="112" y="24"/>
                    <a:pt x="109" y="26"/>
                  </a:cubicBezTo>
                  <a:cubicBezTo>
                    <a:pt x="105" y="28"/>
                    <a:pt x="103" y="31"/>
                    <a:pt x="101" y="35"/>
                  </a:cubicBezTo>
                  <a:cubicBezTo>
                    <a:pt x="99" y="40"/>
                    <a:pt x="97" y="48"/>
                    <a:pt x="97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" name="Freeform 199">
              <a:extLst>
                <a:ext uri="{FF2B5EF4-FFF2-40B4-BE49-F238E27FC236}">
                  <a16:creationId xmlns:a16="http://schemas.microsoft.com/office/drawing/2014/main" id="{80942821-063F-43C6-BCEA-C0445FB6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7" y="63865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" name="Freeform 200">
              <a:extLst>
                <a:ext uri="{FF2B5EF4-FFF2-40B4-BE49-F238E27FC236}">
                  <a16:creationId xmlns:a16="http://schemas.microsoft.com/office/drawing/2014/main" id="{AED0DB6D-B437-4BFA-9A4D-58FEA3B1C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7" y="6388100"/>
              <a:ext cx="0" cy="4763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1 w 1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lnTo>
                    <a:pt x="1" y="8"/>
                  </a:lnTo>
                  <a:cubicBezTo>
                    <a:pt x="1" y="5"/>
                    <a:pt x="0" y="3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" name="Freeform 201">
              <a:extLst>
                <a:ext uri="{FF2B5EF4-FFF2-40B4-BE49-F238E27FC236}">
                  <a16:creationId xmlns:a16="http://schemas.microsoft.com/office/drawing/2014/main" id="{187CC606-A6C6-4A45-A3A9-C7E7CA85E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6413500"/>
              <a:ext cx="0" cy="0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" name="Freeform 202">
              <a:extLst>
                <a:ext uri="{FF2B5EF4-FFF2-40B4-BE49-F238E27FC236}">
                  <a16:creationId xmlns:a16="http://schemas.microsoft.com/office/drawing/2014/main" id="{02CFFB90-9CE6-48FA-B2A1-24A313001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737" y="6411912"/>
              <a:ext cx="1588" cy="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" name="Freeform 203">
              <a:extLst>
                <a:ext uri="{FF2B5EF4-FFF2-40B4-BE49-F238E27FC236}">
                  <a16:creationId xmlns:a16="http://schemas.microsoft.com/office/drawing/2014/main" id="{792E84A1-263F-47F9-9E3A-E73804F45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2" y="6400800"/>
              <a:ext cx="3175" cy="11113"/>
            </a:xfrm>
            <a:custGeom>
              <a:avLst/>
              <a:gdLst>
                <a:gd name="T0" fmla="*/ 0 w 5"/>
                <a:gd name="T1" fmla="*/ 0 h 13"/>
                <a:gd name="T2" fmla="*/ 5 w 5"/>
                <a:gd name="T3" fmla="*/ 13 h 13"/>
                <a:gd name="T4" fmla="*/ 0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1" y="5"/>
                    <a:pt x="3" y="9"/>
                    <a:pt x="5" y="13"/>
                  </a:cubicBezTo>
                  <a:cubicBezTo>
                    <a:pt x="3" y="9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" name="Freeform 204">
              <a:extLst>
                <a:ext uri="{FF2B5EF4-FFF2-40B4-BE49-F238E27FC236}">
                  <a16:creationId xmlns:a16="http://schemas.microsoft.com/office/drawing/2014/main" id="{EB83F99A-C724-4062-948B-19CD8105B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7" y="6273800"/>
              <a:ext cx="52388" cy="34925"/>
            </a:xfrm>
            <a:custGeom>
              <a:avLst/>
              <a:gdLst>
                <a:gd name="T0" fmla="*/ 52 w 68"/>
                <a:gd name="T1" fmla="*/ 37 h 45"/>
                <a:gd name="T2" fmla="*/ 67 w 68"/>
                <a:gd name="T3" fmla="*/ 39 h 45"/>
                <a:gd name="T4" fmla="*/ 68 w 68"/>
                <a:gd name="T5" fmla="*/ 30 h 45"/>
                <a:gd name="T6" fmla="*/ 38 w 68"/>
                <a:gd name="T7" fmla="*/ 27 h 45"/>
                <a:gd name="T8" fmla="*/ 36 w 68"/>
                <a:gd name="T9" fmla="*/ 23 h 45"/>
                <a:gd name="T10" fmla="*/ 46 w 68"/>
                <a:gd name="T11" fmla="*/ 11 h 45"/>
                <a:gd name="T12" fmla="*/ 34 w 68"/>
                <a:gd name="T13" fmla="*/ 0 h 45"/>
                <a:gd name="T14" fmla="*/ 22 w 68"/>
                <a:gd name="T15" fmla="*/ 11 h 45"/>
                <a:gd name="T16" fmla="*/ 32 w 68"/>
                <a:gd name="T17" fmla="*/ 23 h 45"/>
                <a:gd name="T18" fmla="*/ 33 w 68"/>
                <a:gd name="T19" fmla="*/ 28 h 45"/>
                <a:gd name="T20" fmla="*/ 0 w 68"/>
                <a:gd name="T21" fmla="*/ 38 h 45"/>
                <a:gd name="T22" fmla="*/ 3 w 68"/>
                <a:gd name="T23" fmla="*/ 45 h 45"/>
                <a:gd name="T24" fmla="*/ 32 w 68"/>
                <a:gd name="T25" fmla="*/ 39 h 45"/>
                <a:gd name="T26" fmla="*/ 52 w 68"/>
                <a:gd name="T2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45">
                  <a:moveTo>
                    <a:pt x="52" y="37"/>
                  </a:moveTo>
                  <a:cubicBezTo>
                    <a:pt x="58" y="37"/>
                    <a:pt x="62" y="38"/>
                    <a:pt x="67" y="39"/>
                  </a:cubicBezTo>
                  <a:lnTo>
                    <a:pt x="68" y="30"/>
                  </a:lnTo>
                  <a:cubicBezTo>
                    <a:pt x="68" y="30"/>
                    <a:pt x="55" y="26"/>
                    <a:pt x="38" y="27"/>
                  </a:cubicBezTo>
                  <a:lnTo>
                    <a:pt x="36" y="23"/>
                  </a:lnTo>
                  <a:cubicBezTo>
                    <a:pt x="42" y="22"/>
                    <a:pt x="46" y="17"/>
                    <a:pt x="46" y="11"/>
                  </a:cubicBezTo>
                  <a:cubicBezTo>
                    <a:pt x="46" y="5"/>
                    <a:pt x="40" y="0"/>
                    <a:pt x="34" y="0"/>
                  </a:cubicBezTo>
                  <a:cubicBezTo>
                    <a:pt x="27" y="0"/>
                    <a:pt x="22" y="5"/>
                    <a:pt x="22" y="11"/>
                  </a:cubicBezTo>
                  <a:cubicBezTo>
                    <a:pt x="22" y="17"/>
                    <a:pt x="26" y="22"/>
                    <a:pt x="32" y="23"/>
                  </a:cubicBezTo>
                  <a:lnTo>
                    <a:pt x="33" y="28"/>
                  </a:lnTo>
                  <a:cubicBezTo>
                    <a:pt x="15" y="31"/>
                    <a:pt x="0" y="38"/>
                    <a:pt x="0" y="38"/>
                  </a:cubicBezTo>
                  <a:lnTo>
                    <a:pt x="3" y="45"/>
                  </a:lnTo>
                  <a:cubicBezTo>
                    <a:pt x="14" y="42"/>
                    <a:pt x="23" y="40"/>
                    <a:pt x="32" y="39"/>
                  </a:cubicBezTo>
                  <a:cubicBezTo>
                    <a:pt x="41" y="38"/>
                    <a:pt x="47" y="37"/>
                    <a:pt x="5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206">
              <a:extLst>
                <a:ext uri="{FF2B5EF4-FFF2-40B4-BE49-F238E27FC236}">
                  <a16:creationId xmlns:a16="http://schemas.microsoft.com/office/drawing/2014/main" id="{9340BD2A-B693-498C-9D31-CA0423F3E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25" y="6329362"/>
              <a:ext cx="39688" cy="44450"/>
            </a:xfrm>
            <a:custGeom>
              <a:avLst/>
              <a:gdLst>
                <a:gd name="T0" fmla="*/ 50 w 52"/>
                <a:gd name="T1" fmla="*/ 8 h 60"/>
                <a:gd name="T2" fmla="*/ 50 w 52"/>
                <a:gd name="T3" fmla="*/ 8 h 60"/>
                <a:gd name="T4" fmla="*/ 52 w 52"/>
                <a:gd name="T5" fmla="*/ 7 h 60"/>
                <a:gd name="T6" fmla="*/ 48 w 52"/>
                <a:gd name="T7" fmla="*/ 4 h 60"/>
                <a:gd name="T8" fmla="*/ 43 w 52"/>
                <a:gd name="T9" fmla="*/ 0 h 60"/>
                <a:gd name="T10" fmla="*/ 27 w 52"/>
                <a:gd name="T11" fmla="*/ 23 h 60"/>
                <a:gd name="T12" fmla="*/ 26 w 52"/>
                <a:gd name="T13" fmla="*/ 21 h 60"/>
                <a:gd name="T14" fmla="*/ 18 w 52"/>
                <a:gd name="T15" fmla="*/ 18 h 60"/>
                <a:gd name="T16" fmla="*/ 18 w 52"/>
                <a:gd name="T17" fmla="*/ 18 h 60"/>
                <a:gd name="T18" fmla="*/ 13 w 52"/>
                <a:gd name="T19" fmla="*/ 17 h 60"/>
                <a:gd name="T20" fmla="*/ 15 w 52"/>
                <a:gd name="T21" fmla="*/ 12 h 60"/>
                <a:gd name="T22" fmla="*/ 7 w 52"/>
                <a:gd name="T23" fmla="*/ 5 h 60"/>
                <a:gd name="T24" fmla="*/ 0 w 52"/>
                <a:gd name="T25" fmla="*/ 12 h 60"/>
                <a:gd name="T26" fmla="*/ 7 w 52"/>
                <a:gd name="T27" fmla="*/ 19 h 60"/>
                <a:gd name="T28" fmla="*/ 9 w 52"/>
                <a:gd name="T29" fmla="*/ 19 h 60"/>
                <a:gd name="T30" fmla="*/ 18 w 52"/>
                <a:gd name="T31" fmla="*/ 23 h 60"/>
                <a:gd name="T32" fmla="*/ 23 w 52"/>
                <a:gd name="T33" fmla="*/ 25 h 60"/>
                <a:gd name="T34" fmla="*/ 25 w 52"/>
                <a:gd name="T35" fmla="*/ 29 h 60"/>
                <a:gd name="T36" fmla="*/ 25 w 52"/>
                <a:gd name="T37" fmla="*/ 29 h 60"/>
                <a:gd name="T38" fmla="*/ 21 w 52"/>
                <a:gd name="T39" fmla="*/ 59 h 60"/>
                <a:gd name="T40" fmla="*/ 33 w 52"/>
                <a:gd name="T41" fmla="*/ 60 h 60"/>
                <a:gd name="T42" fmla="*/ 37 w 52"/>
                <a:gd name="T43" fmla="*/ 35 h 60"/>
                <a:gd name="T44" fmla="*/ 50 w 52"/>
                <a:gd name="T45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60">
                  <a:moveTo>
                    <a:pt x="50" y="8"/>
                  </a:moveTo>
                  <a:lnTo>
                    <a:pt x="50" y="8"/>
                  </a:lnTo>
                  <a:cubicBezTo>
                    <a:pt x="51" y="8"/>
                    <a:pt x="51" y="7"/>
                    <a:pt x="52" y="7"/>
                  </a:cubicBezTo>
                  <a:lnTo>
                    <a:pt x="48" y="4"/>
                  </a:lnTo>
                  <a:lnTo>
                    <a:pt x="43" y="0"/>
                  </a:lnTo>
                  <a:cubicBezTo>
                    <a:pt x="43" y="0"/>
                    <a:pt x="34" y="8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ubicBezTo>
                    <a:pt x="24" y="19"/>
                    <a:pt x="21" y="18"/>
                    <a:pt x="18" y="18"/>
                  </a:cubicBezTo>
                  <a:lnTo>
                    <a:pt x="18" y="18"/>
                  </a:lnTo>
                  <a:cubicBezTo>
                    <a:pt x="15" y="18"/>
                    <a:pt x="14" y="17"/>
                    <a:pt x="13" y="17"/>
                  </a:cubicBezTo>
                  <a:cubicBezTo>
                    <a:pt x="14" y="15"/>
                    <a:pt x="15" y="14"/>
                    <a:pt x="15" y="12"/>
                  </a:cubicBezTo>
                  <a:cubicBezTo>
                    <a:pt x="15" y="8"/>
                    <a:pt x="11" y="5"/>
                    <a:pt x="7" y="5"/>
                  </a:cubicBezTo>
                  <a:cubicBezTo>
                    <a:pt x="3" y="5"/>
                    <a:pt x="0" y="8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11" y="21"/>
                    <a:pt x="14" y="23"/>
                    <a:pt x="18" y="23"/>
                  </a:cubicBezTo>
                  <a:cubicBezTo>
                    <a:pt x="20" y="23"/>
                    <a:pt x="22" y="23"/>
                    <a:pt x="23" y="25"/>
                  </a:cubicBezTo>
                  <a:cubicBezTo>
                    <a:pt x="24" y="26"/>
                    <a:pt x="24" y="28"/>
                    <a:pt x="25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0" y="43"/>
                    <a:pt x="21" y="59"/>
                    <a:pt x="21" y="59"/>
                  </a:cubicBezTo>
                  <a:lnTo>
                    <a:pt x="33" y="60"/>
                  </a:lnTo>
                  <a:cubicBezTo>
                    <a:pt x="33" y="54"/>
                    <a:pt x="34" y="43"/>
                    <a:pt x="37" y="35"/>
                  </a:cubicBezTo>
                  <a:cubicBezTo>
                    <a:pt x="43" y="19"/>
                    <a:pt x="50" y="9"/>
                    <a:pt x="5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207">
              <a:extLst>
                <a:ext uri="{FF2B5EF4-FFF2-40B4-BE49-F238E27FC236}">
                  <a16:creationId xmlns:a16="http://schemas.microsoft.com/office/drawing/2014/main" id="{6F843835-04BA-4A98-8A41-170D22EEC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975" y="6310312"/>
              <a:ext cx="39688" cy="44450"/>
            </a:xfrm>
            <a:custGeom>
              <a:avLst/>
              <a:gdLst>
                <a:gd name="T0" fmla="*/ 44 w 52"/>
                <a:gd name="T1" fmla="*/ 0 h 59"/>
                <a:gd name="T2" fmla="*/ 37 w 52"/>
                <a:gd name="T3" fmla="*/ 8 h 59"/>
                <a:gd name="T4" fmla="*/ 37 w 52"/>
                <a:gd name="T5" fmla="*/ 9 h 59"/>
                <a:gd name="T6" fmla="*/ 33 w 52"/>
                <a:gd name="T7" fmla="*/ 18 h 59"/>
                <a:gd name="T8" fmla="*/ 32 w 52"/>
                <a:gd name="T9" fmla="*/ 23 h 59"/>
                <a:gd name="T10" fmla="*/ 28 w 52"/>
                <a:gd name="T11" fmla="*/ 25 h 59"/>
                <a:gd name="T12" fmla="*/ 9 w 52"/>
                <a:gd name="T13" fmla="*/ 5 h 59"/>
                <a:gd name="T14" fmla="*/ 0 w 52"/>
                <a:gd name="T15" fmla="*/ 14 h 59"/>
                <a:gd name="T16" fmla="*/ 20 w 52"/>
                <a:gd name="T17" fmla="*/ 36 h 59"/>
                <a:gd name="T18" fmla="*/ 32 w 52"/>
                <a:gd name="T19" fmla="*/ 59 h 59"/>
                <a:gd name="T20" fmla="*/ 44 w 52"/>
                <a:gd name="T21" fmla="*/ 53 h 59"/>
                <a:gd name="T22" fmla="*/ 31 w 52"/>
                <a:gd name="T23" fmla="*/ 29 h 59"/>
                <a:gd name="T24" fmla="*/ 35 w 52"/>
                <a:gd name="T25" fmla="*/ 27 h 59"/>
                <a:gd name="T26" fmla="*/ 38 w 52"/>
                <a:gd name="T27" fmla="*/ 18 h 59"/>
                <a:gd name="T28" fmla="*/ 40 w 52"/>
                <a:gd name="T29" fmla="*/ 13 h 59"/>
                <a:gd name="T30" fmla="*/ 44 w 52"/>
                <a:gd name="T31" fmla="*/ 15 h 59"/>
                <a:gd name="T32" fmla="*/ 52 w 52"/>
                <a:gd name="T33" fmla="*/ 8 h 59"/>
                <a:gd name="T34" fmla="*/ 44 w 52"/>
                <a:gd name="T3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59">
                  <a:moveTo>
                    <a:pt x="44" y="0"/>
                  </a:moveTo>
                  <a:cubicBezTo>
                    <a:pt x="40" y="0"/>
                    <a:pt x="37" y="3"/>
                    <a:pt x="37" y="8"/>
                  </a:cubicBezTo>
                  <a:cubicBezTo>
                    <a:pt x="37" y="8"/>
                    <a:pt x="37" y="9"/>
                    <a:pt x="37" y="9"/>
                  </a:cubicBezTo>
                  <a:cubicBezTo>
                    <a:pt x="35" y="11"/>
                    <a:pt x="33" y="14"/>
                    <a:pt x="33" y="18"/>
                  </a:cubicBezTo>
                  <a:cubicBezTo>
                    <a:pt x="33" y="21"/>
                    <a:pt x="33" y="22"/>
                    <a:pt x="32" y="23"/>
                  </a:cubicBezTo>
                  <a:cubicBezTo>
                    <a:pt x="31" y="24"/>
                    <a:pt x="30" y="25"/>
                    <a:pt x="28" y="25"/>
                  </a:cubicBezTo>
                  <a:cubicBezTo>
                    <a:pt x="20" y="13"/>
                    <a:pt x="9" y="5"/>
                    <a:pt x="9" y="5"/>
                  </a:cubicBezTo>
                  <a:lnTo>
                    <a:pt x="0" y="14"/>
                  </a:lnTo>
                  <a:cubicBezTo>
                    <a:pt x="7" y="20"/>
                    <a:pt x="13" y="27"/>
                    <a:pt x="20" y="36"/>
                  </a:cubicBezTo>
                  <a:cubicBezTo>
                    <a:pt x="24" y="43"/>
                    <a:pt x="29" y="51"/>
                    <a:pt x="32" y="59"/>
                  </a:cubicBezTo>
                  <a:lnTo>
                    <a:pt x="44" y="53"/>
                  </a:lnTo>
                  <a:cubicBezTo>
                    <a:pt x="44" y="53"/>
                    <a:pt x="38" y="40"/>
                    <a:pt x="31" y="29"/>
                  </a:cubicBezTo>
                  <a:cubicBezTo>
                    <a:pt x="32" y="28"/>
                    <a:pt x="34" y="28"/>
                    <a:pt x="35" y="27"/>
                  </a:cubicBezTo>
                  <a:cubicBezTo>
                    <a:pt x="37" y="25"/>
                    <a:pt x="38" y="22"/>
                    <a:pt x="38" y="18"/>
                  </a:cubicBezTo>
                  <a:cubicBezTo>
                    <a:pt x="38" y="16"/>
                    <a:pt x="39" y="14"/>
                    <a:pt x="40" y="13"/>
                  </a:cubicBezTo>
                  <a:cubicBezTo>
                    <a:pt x="41" y="14"/>
                    <a:pt x="43" y="15"/>
                    <a:pt x="44" y="15"/>
                  </a:cubicBezTo>
                  <a:cubicBezTo>
                    <a:pt x="48" y="15"/>
                    <a:pt x="52" y="12"/>
                    <a:pt x="52" y="8"/>
                  </a:cubicBezTo>
                  <a:cubicBezTo>
                    <a:pt x="52" y="3"/>
                    <a:pt x="48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C09B2B3B-03AD-4572-9215-F80FED0D5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562" y="6378575"/>
              <a:ext cx="152400" cy="68263"/>
            </a:xfrm>
            <a:custGeom>
              <a:avLst/>
              <a:gdLst>
                <a:gd name="T0" fmla="*/ 180 w 201"/>
                <a:gd name="T1" fmla="*/ 11 h 88"/>
                <a:gd name="T2" fmla="*/ 104 w 201"/>
                <a:gd name="T3" fmla="*/ 34 h 88"/>
                <a:gd name="T4" fmla="*/ 66 w 201"/>
                <a:gd name="T5" fmla="*/ 36 h 88"/>
                <a:gd name="T6" fmla="*/ 27 w 201"/>
                <a:gd name="T7" fmla="*/ 34 h 88"/>
                <a:gd name="T8" fmla="*/ 0 w 201"/>
                <a:gd name="T9" fmla="*/ 29 h 88"/>
                <a:gd name="T10" fmla="*/ 5 w 201"/>
                <a:gd name="T11" fmla="*/ 42 h 88"/>
                <a:gd name="T12" fmla="*/ 5 w 201"/>
                <a:gd name="T13" fmla="*/ 42 h 88"/>
                <a:gd name="T14" fmla="*/ 6 w 201"/>
                <a:gd name="T15" fmla="*/ 44 h 88"/>
                <a:gd name="T16" fmla="*/ 6 w 201"/>
                <a:gd name="T17" fmla="*/ 45 h 88"/>
                <a:gd name="T18" fmla="*/ 7 w 201"/>
                <a:gd name="T19" fmla="*/ 46 h 88"/>
                <a:gd name="T20" fmla="*/ 19 w 201"/>
                <a:gd name="T21" fmla="*/ 63 h 88"/>
                <a:gd name="T22" fmla="*/ 51 w 201"/>
                <a:gd name="T23" fmla="*/ 83 h 88"/>
                <a:gd name="T24" fmla="*/ 51 w 201"/>
                <a:gd name="T25" fmla="*/ 83 h 88"/>
                <a:gd name="T26" fmla="*/ 52 w 201"/>
                <a:gd name="T27" fmla="*/ 83 h 88"/>
                <a:gd name="T28" fmla="*/ 88 w 201"/>
                <a:gd name="T29" fmla="*/ 88 h 88"/>
                <a:gd name="T30" fmla="*/ 151 w 201"/>
                <a:gd name="T31" fmla="*/ 75 h 88"/>
                <a:gd name="T32" fmla="*/ 187 w 201"/>
                <a:gd name="T33" fmla="*/ 45 h 88"/>
                <a:gd name="T34" fmla="*/ 199 w 201"/>
                <a:gd name="T35" fmla="*/ 20 h 88"/>
                <a:gd name="T36" fmla="*/ 201 w 201"/>
                <a:gd name="T37" fmla="*/ 0 h 88"/>
                <a:gd name="T38" fmla="*/ 180 w 201"/>
                <a:gd name="T39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1" h="88">
                  <a:moveTo>
                    <a:pt x="180" y="11"/>
                  </a:moveTo>
                  <a:cubicBezTo>
                    <a:pt x="164" y="19"/>
                    <a:pt x="138" y="29"/>
                    <a:pt x="104" y="34"/>
                  </a:cubicBezTo>
                  <a:cubicBezTo>
                    <a:pt x="91" y="36"/>
                    <a:pt x="78" y="36"/>
                    <a:pt x="66" y="36"/>
                  </a:cubicBezTo>
                  <a:cubicBezTo>
                    <a:pt x="51" y="36"/>
                    <a:pt x="37" y="35"/>
                    <a:pt x="27" y="34"/>
                  </a:cubicBezTo>
                  <a:cubicBezTo>
                    <a:pt x="15" y="32"/>
                    <a:pt x="6" y="30"/>
                    <a:pt x="0" y="29"/>
                  </a:cubicBezTo>
                  <a:cubicBezTo>
                    <a:pt x="1" y="34"/>
                    <a:pt x="3" y="38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3"/>
                    <a:pt x="6" y="44"/>
                  </a:cubicBezTo>
                  <a:cubicBezTo>
                    <a:pt x="6" y="44"/>
                    <a:pt x="6" y="45"/>
                    <a:pt x="6" y="45"/>
                  </a:cubicBezTo>
                  <a:cubicBezTo>
                    <a:pt x="7" y="45"/>
                    <a:pt x="7" y="46"/>
                    <a:pt x="7" y="46"/>
                  </a:cubicBezTo>
                  <a:cubicBezTo>
                    <a:pt x="10" y="52"/>
                    <a:pt x="14" y="58"/>
                    <a:pt x="19" y="63"/>
                  </a:cubicBezTo>
                  <a:cubicBezTo>
                    <a:pt x="35" y="80"/>
                    <a:pt x="51" y="83"/>
                    <a:pt x="51" y="83"/>
                  </a:cubicBezTo>
                  <a:lnTo>
                    <a:pt x="51" y="83"/>
                  </a:lnTo>
                  <a:lnTo>
                    <a:pt x="52" y="83"/>
                  </a:lnTo>
                  <a:cubicBezTo>
                    <a:pt x="52" y="83"/>
                    <a:pt x="66" y="88"/>
                    <a:pt x="88" y="88"/>
                  </a:cubicBezTo>
                  <a:cubicBezTo>
                    <a:pt x="110" y="88"/>
                    <a:pt x="131" y="84"/>
                    <a:pt x="151" y="75"/>
                  </a:cubicBezTo>
                  <a:cubicBezTo>
                    <a:pt x="166" y="67"/>
                    <a:pt x="180" y="56"/>
                    <a:pt x="187" y="45"/>
                  </a:cubicBezTo>
                  <a:cubicBezTo>
                    <a:pt x="193" y="37"/>
                    <a:pt x="197" y="29"/>
                    <a:pt x="199" y="20"/>
                  </a:cubicBezTo>
                  <a:cubicBezTo>
                    <a:pt x="200" y="15"/>
                    <a:pt x="201" y="8"/>
                    <a:pt x="201" y="0"/>
                  </a:cubicBezTo>
                  <a:cubicBezTo>
                    <a:pt x="196" y="3"/>
                    <a:pt x="189" y="7"/>
                    <a:pt x="18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08544F20-E6B3-47A7-925D-09707E32FC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1387" y="6307137"/>
              <a:ext cx="153988" cy="96838"/>
            </a:xfrm>
            <a:custGeom>
              <a:avLst/>
              <a:gdLst>
                <a:gd name="T0" fmla="*/ 61 w 204"/>
                <a:gd name="T1" fmla="*/ 32 h 126"/>
                <a:gd name="T2" fmla="*/ 92 w 204"/>
                <a:gd name="T3" fmla="*/ 63 h 126"/>
                <a:gd name="T4" fmla="*/ 61 w 204"/>
                <a:gd name="T5" fmla="*/ 94 h 126"/>
                <a:gd name="T6" fmla="*/ 30 w 204"/>
                <a:gd name="T7" fmla="*/ 63 h 126"/>
                <a:gd name="T8" fmla="*/ 61 w 204"/>
                <a:gd name="T9" fmla="*/ 32 h 126"/>
                <a:gd name="T10" fmla="*/ 153 w 204"/>
                <a:gd name="T11" fmla="*/ 32 h 126"/>
                <a:gd name="T12" fmla="*/ 172 w 204"/>
                <a:gd name="T13" fmla="*/ 52 h 126"/>
                <a:gd name="T14" fmla="*/ 153 w 204"/>
                <a:gd name="T15" fmla="*/ 71 h 126"/>
                <a:gd name="T16" fmla="*/ 133 w 204"/>
                <a:gd name="T17" fmla="*/ 52 h 126"/>
                <a:gd name="T18" fmla="*/ 153 w 204"/>
                <a:gd name="T19" fmla="*/ 32 h 126"/>
                <a:gd name="T20" fmla="*/ 16 w 204"/>
                <a:gd name="T21" fmla="*/ 40 h 126"/>
                <a:gd name="T22" fmla="*/ 4 w 204"/>
                <a:gd name="T23" fmla="*/ 65 h 126"/>
                <a:gd name="T24" fmla="*/ 0 w 204"/>
                <a:gd name="T25" fmla="*/ 92 h 126"/>
                <a:gd name="T26" fmla="*/ 0 w 204"/>
                <a:gd name="T27" fmla="*/ 92 h 126"/>
                <a:gd name="T28" fmla="*/ 1 w 204"/>
                <a:gd name="T29" fmla="*/ 104 h 126"/>
                <a:gd name="T30" fmla="*/ 1 w 204"/>
                <a:gd name="T31" fmla="*/ 104 h 126"/>
                <a:gd name="T32" fmla="*/ 1 w 204"/>
                <a:gd name="T33" fmla="*/ 105 h 126"/>
                <a:gd name="T34" fmla="*/ 2 w 204"/>
                <a:gd name="T35" fmla="*/ 113 h 126"/>
                <a:gd name="T36" fmla="*/ 108 w 204"/>
                <a:gd name="T37" fmla="*/ 118 h 126"/>
                <a:gd name="T38" fmla="*/ 180 w 204"/>
                <a:gd name="T39" fmla="*/ 97 h 126"/>
                <a:gd name="T40" fmla="*/ 204 w 204"/>
                <a:gd name="T41" fmla="*/ 83 h 126"/>
                <a:gd name="T42" fmla="*/ 185 w 204"/>
                <a:gd name="T43" fmla="*/ 43 h 126"/>
                <a:gd name="T44" fmla="*/ 126 w 204"/>
                <a:gd name="T45" fmla="*/ 1 h 126"/>
                <a:gd name="T46" fmla="*/ 112 w 204"/>
                <a:gd name="T47" fmla="*/ 0 h 126"/>
                <a:gd name="T48" fmla="*/ 93 w 204"/>
                <a:gd name="T49" fmla="*/ 1 h 126"/>
                <a:gd name="T50" fmla="*/ 65 w 204"/>
                <a:gd name="T51" fmla="*/ 7 h 126"/>
                <a:gd name="T52" fmla="*/ 25 w 204"/>
                <a:gd name="T53" fmla="*/ 30 h 126"/>
                <a:gd name="T54" fmla="*/ 25 w 204"/>
                <a:gd name="T55" fmla="*/ 31 h 126"/>
                <a:gd name="T56" fmla="*/ 16 w 204"/>
                <a:gd name="T57" fmla="*/ 4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4" h="126">
                  <a:moveTo>
                    <a:pt x="61" y="32"/>
                  </a:moveTo>
                  <a:cubicBezTo>
                    <a:pt x="78" y="32"/>
                    <a:pt x="92" y="46"/>
                    <a:pt x="92" y="63"/>
                  </a:cubicBezTo>
                  <a:cubicBezTo>
                    <a:pt x="92" y="80"/>
                    <a:pt x="78" y="94"/>
                    <a:pt x="61" y="94"/>
                  </a:cubicBezTo>
                  <a:cubicBezTo>
                    <a:pt x="44" y="94"/>
                    <a:pt x="30" y="80"/>
                    <a:pt x="30" y="63"/>
                  </a:cubicBezTo>
                  <a:cubicBezTo>
                    <a:pt x="30" y="46"/>
                    <a:pt x="44" y="32"/>
                    <a:pt x="61" y="32"/>
                  </a:cubicBezTo>
                  <a:close/>
                  <a:moveTo>
                    <a:pt x="153" y="32"/>
                  </a:moveTo>
                  <a:cubicBezTo>
                    <a:pt x="163" y="32"/>
                    <a:pt x="172" y="41"/>
                    <a:pt x="172" y="52"/>
                  </a:cubicBezTo>
                  <a:cubicBezTo>
                    <a:pt x="172" y="63"/>
                    <a:pt x="163" y="71"/>
                    <a:pt x="153" y="71"/>
                  </a:cubicBezTo>
                  <a:cubicBezTo>
                    <a:pt x="142" y="71"/>
                    <a:pt x="133" y="63"/>
                    <a:pt x="133" y="52"/>
                  </a:cubicBezTo>
                  <a:cubicBezTo>
                    <a:pt x="133" y="41"/>
                    <a:pt x="142" y="32"/>
                    <a:pt x="153" y="32"/>
                  </a:cubicBezTo>
                  <a:close/>
                  <a:moveTo>
                    <a:pt x="16" y="40"/>
                  </a:moveTo>
                  <a:cubicBezTo>
                    <a:pt x="16" y="41"/>
                    <a:pt x="9" y="50"/>
                    <a:pt x="4" y="65"/>
                  </a:cubicBezTo>
                  <a:cubicBezTo>
                    <a:pt x="0" y="76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6"/>
                    <a:pt x="0" y="100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5"/>
                    <a:pt x="1" y="105"/>
                  </a:cubicBezTo>
                  <a:cubicBezTo>
                    <a:pt x="1" y="108"/>
                    <a:pt x="2" y="110"/>
                    <a:pt x="2" y="113"/>
                  </a:cubicBezTo>
                  <a:cubicBezTo>
                    <a:pt x="10" y="115"/>
                    <a:pt x="56" y="126"/>
                    <a:pt x="108" y="118"/>
                  </a:cubicBezTo>
                  <a:cubicBezTo>
                    <a:pt x="141" y="114"/>
                    <a:pt x="165" y="104"/>
                    <a:pt x="180" y="97"/>
                  </a:cubicBezTo>
                  <a:cubicBezTo>
                    <a:pt x="193" y="91"/>
                    <a:pt x="201" y="86"/>
                    <a:pt x="204" y="83"/>
                  </a:cubicBezTo>
                  <a:cubicBezTo>
                    <a:pt x="201" y="72"/>
                    <a:pt x="192" y="54"/>
                    <a:pt x="185" y="43"/>
                  </a:cubicBezTo>
                  <a:cubicBezTo>
                    <a:pt x="162" y="11"/>
                    <a:pt x="138" y="3"/>
                    <a:pt x="126" y="1"/>
                  </a:cubicBezTo>
                  <a:cubicBezTo>
                    <a:pt x="121" y="0"/>
                    <a:pt x="117" y="0"/>
                    <a:pt x="112" y="0"/>
                  </a:cubicBezTo>
                  <a:cubicBezTo>
                    <a:pt x="107" y="0"/>
                    <a:pt x="101" y="0"/>
                    <a:pt x="93" y="1"/>
                  </a:cubicBezTo>
                  <a:cubicBezTo>
                    <a:pt x="85" y="2"/>
                    <a:pt x="75" y="4"/>
                    <a:pt x="65" y="7"/>
                  </a:cubicBezTo>
                  <a:cubicBezTo>
                    <a:pt x="50" y="12"/>
                    <a:pt x="36" y="20"/>
                    <a:pt x="25" y="30"/>
                  </a:cubicBezTo>
                  <a:lnTo>
                    <a:pt x="25" y="31"/>
                  </a:lnTo>
                  <a:cubicBezTo>
                    <a:pt x="24" y="32"/>
                    <a:pt x="20" y="35"/>
                    <a:pt x="16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id="{71DCD8E0-E6C6-422B-92E9-E1A93CC2A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278" y="3310730"/>
              <a:ext cx="385763" cy="484188"/>
            </a:xfrm>
            <a:custGeom>
              <a:avLst/>
              <a:gdLst>
                <a:gd name="T0" fmla="*/ 508 w 508"/>
                <a:gd name="T1" fmla="*/ 456 h 636"/>
                <a:gd name="T2" fmla="*/ 440 w 508"/>
                <a:gd name="T3" fmla="*/ 436 h 636"/>
                <a:gd name="T4" fmla="*/ 440 w 508"/>
                <a:gd name="T5" fmla="*/ 550 h 636"/>
                <a:gd name="T6" fmla="*/ 310 w 508"/>
                <a:gd name="T7" fmla="*/ 479 h 636"/>
                <a:gd name="T8" fmla="*/ 249 w 508"/>
                <a:gd name="T9" fmla="*/ 636 h 636"/>
                <a:gd name="T10" fmla="*/ 130 w 508"/>
                <a:gd name="T11" fmla="*/ 479 h 636"/>
                <a:gd name="T12" fmla="*/ 0 w 508"/>
                <a:gd name="T13" fmla="*/ 600 h 636"/>
                <a:gd name="T14" fmla="*/ 123 w 508"/>
                <a:gd name="T15" fmla="*/ 185 h 636"/>
                <a:gd name="T16" fmla="*/ 204 w 508"/>
                <a:gd name="T17" fmla="*/ 287 h 636"/>
                <a:gd name="T18" fmla="*/ 290 w 508"/>
                <a:gd name="T19" fmla="*/ 0 h 636"/>
                <a:gd name="T20" fmla="*/ 508 w 508"/>
                <a:gd name="T21" fmla="*/ 45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8" h="636">
                  <a:moveTo>
                    <a:pt x="508" y="456"/>
                  </a:moveTo>
                  <a:lnTo>
                    <a:pt x="440" y="436"/>
                  </a:lnTo>
                  <a:lnTo>
                    <a:pt x="440" y="550"/>
                  </a:lnTo>
                  <a:lnTo>
                    <a:pt x="310" y="479"/>
                  </a:lnTo>
                  <a:lnTo>
                    <a:pt x="249" y="636"/>
                  </a:lnTo>
                  <a:lnTo>
                    <a:pt x="130" y="479"/>
                  </a:lnTo>
                  <a:lnTo>
                    <a:pt x="0" y="600"/>
                  </a:lnTo>
                  <a:lnTo>
                    <a:pt x="123" y="185"/>
                  </a:lnTo>
                  <a:lnTo>
                    <a:pt x="204" y="287"/>
                  </a:lnTo>
                  <a:lnTo>
                    <a:pt x="290" y="0"/>
                  </a:lnTo>
                  <a:lnTo>
                    <a:pt x="508" y="4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91" name="Freeform 83">
            <a:extLst>
              <a:ext uri="{FF2B5EF4-FFF2-40B4-BE49-F238E27FC236}">
                <a16:creationId xmlns:a16="http://schemas.microsoft.com/office/drawing/2014/main" id="{5EA66709-E4A8-4B44-906C-B59878D53FBF}"/>
              </a:ext>
            </a:extLst>
          </p:cNvPr>
          <p:cNvSpPr>
            <a:spLocks/>
          </p:cNvSpPr>
          <p:nvPr/>
        </p:nvSpPr>
        <p:spPr bwMode="auto">
          <a:xfrm>
            <a:off x="4651714" y="280228"/>
            <a:ext cx="941388" cy="304800"/>
          </a:xfrm>
          <a:custGeom>
            <a:avLst/>
            <a:gdLst>
              <a:gd name="T0" fmla="*/ 0 w 1237"/>
              <a:gd name="T1" fmla="*/ 401 h 401"/>
              <a:gd name="T2" fmla="*/ 183 w 1237"/>
              <a:gd name="T3" fmla="*/ 354 h 401"/>
              <a:gd name="T4" fmla="*/ 237 w 1237"/>
              <a:gd name="T5" fmla="*/ 184 h 401"/>
              <a:gd name="T6" fmla="*/ 366 w 1237"/>
              <a:gd name="T7" fmla="*/ 250 h 401"/>
              <a:gd name="T8" fmla="*/ 485 w 1237"/>
              <a:gd name="T9" fmla="*/ 33 h 401"/>
              <a:gd name="T10" fmla="*/ 712 w 1237"/>
              <a:gd name="T11" fmla="*/ 250 h 401"/>
              <a:gd name="T12" fmla="*/ 838 w 1237"/>
              <a:gd name="T13" fmla="*/ 166 h 401"/>
              <a:gd name="T14" fmla="*/ 919 w 1237"/>
              <a:gd name="T15" fmla="*/ 273 h 401"/>
              <a:gd name="T16" fmla="*/ 989 w 1237"/>
              <a:gd name="T17" fmla="*/ 260 h 401"/>
              <a:gd name="T18" fmla="*/ 1045 w 1237"/>
              <a:gd name="T19" fmla="*/ 350 h 401"/>
              <a:gd name="T20" fmla="*/ 1237 w 1237"/>
              <a:gd name="T21" fmla="*/ 401 h 401"/>
              <a:gd name="T22" fmla="*/ 0 w 1237"/>
              <a:gd name="T23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7" h="401">
                <a:moveTo>
                  <a:pt x="0" y="401"/>
                </a:moveTo>
                <a:cubicBezTo>
                  <a:pt x="0" y="401"/>
                  <a:pt x="68" y="373"/>
                  <a:pt x="183" y="354"/>
                </a:cubicBezTo>
                <a:cubicBezTo>
                  <a:pt x="183" y="354"/>
                  <a:pt x="147" y="198"/>
                  <a:pt x="237" y="184"/>
                </a:cubicBezTo>
                <a:cubicBezTo>
                  <a:pt x="327" y="170"/>
                  <a:pt x="366" y="250"/>
                  <a:pt x="366" y="250"/>
                </a:cubicBezTo>
                <a:cubicBezTo>
                  <a:pt x="366" y="250"/>
                  <a:pt x="341" y="65"/>
                  <a:pt x="485" y="33"/>
                </a:cubicBezTo>
                <a:cubicBezTo>
                  <a:pt x="629" y="0"/>
                  <a:pt x="712" y="250"/>
                  <a:pt x="712" y="250"/>
                </a:cubicBezTo>
                <a:cubicBezTo>
                  <a:pt x="712" y="250"/>
                  <a:pt x="755" y="126"/>
                  <a:pt x="838" y="166"/>
                </a:cubicBezTo>
                <a:cubicBezTo>
                  <a:pt x="886" y="189"/>
                  <a:pt x="908" y="237"/>
                  <a:pt x="919" y="273"/>
                </a:cubicBezTo>
                <a:cubicBezTo>
                  <a:pt x="943" y="260"/>
                  <a:pt x="968" y="252"/>
                  <a:pt x="989" y="260"/>
                </a:cubicBezTo>
                <a:cubicBezTo>
                  <a:pt x="1031" y="275"/>
                  <a:pt x="1042" y="325"/>
                  <a:pt x="1045" y="350"/>
                </a:cubicBezTo>
                <a:lnTo>
                  <a:pt x="1237" y="401"/>
                </a:lnTo>
                <a:lnTo>
                  <a:pt x="0" y="40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9" name="Freeform 81">
            <a:extLst>
              <a:ext uri="{FF2B5EF4-FFF2-40B4-BE49-F238E27FC236}">
                <a16:creationId xmlns:a16="http://schemas.microsoft.com/office/drawing/2014/main" id="{D29ECB43-F1C1-4A69-9CBC-D4A9830D0067}"/>
              </a:ext>
            </a:extLst>
          </p:cNvPr>
          <p:cNvSpPr>
            <a:spLocks/>
          </p:cNvSpPr>
          <p:nvPr/>
        </p:nvSpPr>
        <p:spPr bwMode="auto">
          <a:xfrm>
            <a:off x="6658316" y="127034"/>
            <a:ext cx="630238" cy="204788"/>
          </a:xfrm>
          <a:custGeom>
            <a:avLst/>
            <a:gdLst>
              <a:gd name="T0" fmla="*/ 827 w 827"/>
              <a:gd name="T1" fmla="*/ 268 h 268"/>
              <a:gd name="T2" fmla="*/ 705 w 827"/>
              <a:gd name="T3" fmla="*/ 236 h 268"/>
              <a:gd name="T4" fmla="*/ 669 w 827"/>
              <a:gd name="T5" fmla="*/ 123 h 268"/>
              <a:gd name="T6" fmla="*/ 582 w 827"/>
              <a:gd name="T7" fmla="*/ 167 h 268"/>
              <a:gd name="T8" fmla="*/ 503 w 827"/>
              <a:gd name="T9" fmla="*/ 22 h 268"/>
              <a:gd name="T10" fmla="*/ 351 w 827"/>
              <a:gd name="T11" fmla="*/ 167 h 268"/>
              <a:gd name="T12" fmla="*/ 267 w 827"/>
              <a:gd name="T13" fmla="*/ 111 h 268"/>
              <a:gd name="T14" fmla="*/ 213 w 827"/>
              <a:gd name="T15" fmla="*/ 182 h 268"/>
              <a:gd name="T16" fmla="*/ 166 w 827"/>
              <a:gd name="T17" fmla="*/ 173 h 268"/>
              <a:gd name="T18" fmla="*/ 128 w 827"/>
              <a:gd name="T19" fmla="*/ 234 h 268"/>
              <a:gd name="T20" fmla="*/ 0 w 827"/>
              <a:gd name="T21" fmla="*/ 268 h 268"/>
              <a:gd name="T22" fmla="*/ 827 w 827"/>
              <a:gd name="T23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7" h="268">
                <a:moveTo>
                  <a:pt x="827" y="268"/>
                </a:moveTo>
                <a:cubicBezTo>
                  <a:pt x="827" y="268"/>
                  <a:pt x="782" y="249"/>
                  <a:pt x="705" y="236"/>
                </a:cubicBezTo>
                <a:cubicBezTo>
                  <a:pt x="705" y="236"/>
                  <a:pt x="729" y="132"/>
                  <a:pt x="669" y="123"/>
                </a:cubicBezTo>
                <a:cubicBezTo>
                  <a:pt x="609" y="113"/>
                  <a:pt x="582" y="167"/>
                  <a:pt x="582" y="167"/>
                </a:cubicBezTo>
                <a:cubicBezTo>
                  <a:pt x="582" y="167"/>
                  <a:pt x="599" y="43"/>
                  <a:pt x="503" y="22"/>
                </a:cubicBezTo>
                <a:cubicBezTo>
                  <a:pt x="406" y="0"/>
                  <a:pt x="351" y="167"/>
                  <a:pt x="351" y="167"/>
                </a:cubicBezTo>
                <a:cubicBezTo>
                  <a:pt x="351" y="167"/>
                  <a:pt x="322" y="84"/>
                  <a:pt x="267" y="111"/>
                </a:cubicBezTo>
                <a:cubicBezTo>
                  <a:pt x="235" y="126"/>
                  <a:pt x="220" y="158"/>
                  <a:pt x="213" y="182"/>
                </a:cubicBezTo>
                <a:cubicBezTo>
                  <a:pt x="197" y="173"/>
                  <a:pt x="180" y="168"/>
                  <a:pt x="166" y="173"/>
                </a:cubicBezTo>
                <a:cubicBezTo>
                  <a:pt x="138" y="184"/>
                  <a:pt x="130" y="217"/>
                  <a:pt x="128" y="234"/>
                </a:cubicBezTo>
                <a:lnTo>
                  <a:pt x="0" y="268"/>
                </a:lnTo>
                <a:lnTo>
                  <a:pt x="827" y="268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0" name="Freeform 82">
            <a:extLst>
              <a:ext uri="{FF2B5EF4-FFF2-40B4-BE49-F238E27FC236}">
                <a16:creationId xmlns:a16="http://schemas.microsoft.com/office/drawing/2014/main" id="{B42CD27E-CF5B-4098-AB29-445A167CC026}"/>
              </a:ext>
            </a:extLst>
          </p:cNvPr>
          <p:cNvSpPr>
            <a:spLocks/>
          </p:cNvSpPr>
          <p:nvPr/>
        </p:nvSpPr>
        <p:spPr bwMode="auto">
          <a:xfrm>
            <a:off x="7159963" y="70677"/>
            <a:ext cx="1100138" cy="355600"/>
          </a:xfrm>
          <a:custGeom>
            <a:avLst/>
            <a:gdLst>
              <a:gd name="T0" fmla="*/ 1445 w 1445"/>
              <a:gd name="T1" fmla="*/ 467 h 467"/>
              <a:gd name="T2" fmla="*/ 1231 w 1445"/>
              <a:gd name="T3" fmla="*/ 412 h 467"/>
              <a:gd name="T4" fmla="*/ 1168 w 1445"/>
              <a:gd name="T5" fmla="*/ 214 h 467"/>
              <a:gd name="T6" fmla="*/ 1016 w 1445"/>
              <a:gd name="T7" fmla="*/ 291 h 467"/>
              <a:gd name="T8" fmla="*/ 878 w 1445"/>
              <a:gd name="T9" fmla="*/ 37 h 467"/>
              <a:gd name="T10" fmla="*/ 613 w 1445"/>
              <a:gd name="T11" fmla="*/ 291 h 467"/>
              <a:gd name="T12" fmla="*/ 466 w 1445"/>
              <a:gd name="T13" fmla="*/ 193 h 467"/>
              <a:gd name="T14" fmla="*/ 372 w 1445"/>
              <a:gd name="T15" fmla="*/ 317 h 467"/>
              <a:gd name="T16" fmla="*/ 290 w 1445"/>
              <a:gd name="T17" fmla="*/ 302 h 467"/>
              <a:gd name="T18" fmla="*/ 224 w 1445"/>
              <a:gd name="T19" fmla="*/ 408 h 467"/>
              <a:gd name="T20" fmla="*/ 0 w 1445"/>
              <a:gd name="T21" fmla="*/ 467 h 467"/>
              <a:gd name="T22" fmla="*/ 1445 w 1445"/>
              <a:gd name="T23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5" h="467">
                <a:moveTo>
                  <a:pt x="1445" y="467"/>
                </a:moveTo>
                <a:cubicBezTo>
                  <a:pt x="1445" y="467"/>
                  <a:pt x="1365" y="434"/>
                  <a:pt x="1231" y="412"/>
                </a:cubicBezTo>
                <a:cubicBezTo>
                  <a:pt x="1231" y="412"/>
                  <a:pt x="1273" y="230"/>
                  <a:pt x="1168" y="214"/>
                </a:cubicBezTo>
                <a:cubicBezTo>
                  <a:pt x="1063" y="197"/>
                  <a:pt x="1016" y="291"/>
                  <a:pt x="1016" y="291"/>
                </a:cubicBezTo>
                <a:cubicBezTo>
                  <a:pt x="1016" y="291"/>
                  <a:pt x="1046" y="75"/>
                  <a:pt x="878" y="37"/>
                </a:cubicBezTo>
                <a:cubicBezTo>
                  <a:pt x="710" y="0"/>
                  <a:pt x="613" y="291"/>
                  <a:pt x="613" y="291"/>
                </a:cubicBezTo>
                <a:cubicBezTo>
                  <a:pt x="613" y="291"/>
                  <a:pt x="563" y="146"/>
                  <a:pt x="466" y="193"/>
                </a:cubicBezTo>
                <a:cubicBezTo>
                  <a:pt x="411" y="219"/>
                  <a:pt x="384" y="275"/>
                  <a:pt x="372" y="317"/>
                </a:cubicBezTo>
                <a:cubicBezTo>
                  <a:pt x="344" y="302"/>
                  <a:pt x="314" y="293"/>
                  <a:pt x="290" y="302"/>
                </a:cubicBezTo>
                <a:cubicBezTo>
                  <a:pt x="241" y="320"/>
                  <a:pt x="228" y="378"/>
                  <a:pt x="224" y="408"/>
                </a:cubicBezTo>
                <a:lnTo>
                  <a:pt x="0" y="467"/>
                </a:lnTo>
                <a:lnTo>
                  <a:pt x="1445" y="46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8" name="Freeform 90">
            <a:extLst>
              <a:ext uri="{FF2B5EF4-FFF2-40B4-BE49-F238E27FC236}">
                <a16:creationId xmlns:a16="http://schemas.microsoft.com/office/drawing/2014/main" id="{0978E6B9-5C7A-47B4-8004-DB7233005A38}"/>
              </a:ext>
            </a:extLst>
          </p:cNvPr>
          <p:cNvSpPr>
            <a:spLocks/>
          </p:cNvSpPr>
          <p:nvPr/>
        </p:nvSpPr>
        <p:spPr bwMode="auto">
          <a:xfrm>
            <a:off x="5718514" y="777909"/>
            <a:ext cx="630238" cy="203200"/>
          </a:xfrm>
          <a:custGeom>
            <a:avLst/>
            <a:gdLst>
              <a:gd name="T0" fmla="*/ 0 w 828"/>
              <a:gd name="T1" fmla="*/ 267 h 267"/>
              <a:gd name="T2" fmla="*/ 123 w 828"/>
              <a:gd name="T3" fmla="*/ 236 h 267"/>
              <a:gd name="T4" fmla="*/ 159 w 828"/>
              <a:gd name="T5" fmla="*/ 122 h 267"/>
              <a:gd name="T6" fmla="*/ 246 w 828"/>
              <a:gd name="T7" fmla="*/ 167 h 267"/>
              <a:gd name="T8" fmla="*/ 325 w 828"/>
              <a:gd name="T9" fmla="*/ 21 h 267"/>
              <a:gd name="T10" fmla="*/ 476 w 828"/>
              <a:gd name="T11" fmla="*/ 167 h 267"/>
              <a:gd name="T12" fmla="*/ 561 w 828"/>
              <a:gd name="T13" fmla="*/ 110 h 267"/>
              <a:gd name="T14" fmla="*/ 615 w 828"/>
              <a:gd name="T15" fmla="*/ 182 h 267"/>
              <a:gd name="T16" fmla="*/ 662 w 828"/>
              <a:gd name="T17" fmla="*/ 173 h 267"/>
              <a:gd name="T18" fmla="*/ 699 w 828"/>
              <a:gd name="T19" fmla="*/ 234 h 267"/>
              <a:gd name="T20" fmla="*/ 828 w 828"/>
              <a:gd name="T21" fmla="*/ 267 h 267"/>
              <a:gd name="T22" fmla="*/ 0 w 828"/>
              <a:gd name="T23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267">
                <a:moveTo>
                  <a:pt x="0" y="267"/>
                </a:moveTo>
                <a:cubicBezTo>
                  <a:pt x="0" y="267"/>
                  <a:pt x="46" y="248"/>
                  <a:pt x="123" y="236"/>
                </a:cubicBezTo>
                <a:cubicBezTo>
                  <a:pt x="123" y="236"/>
                  <a:pt x="99" y="132"/>
                  <a:pt x="159" y="122"/>
                </a:cubicBezTo>
                <a:cubicBezTo>
                  <a:pt x="219" y="113"/>
                  <a:pt x="246" y="167"/>
                  <a:pt x="246" y="167"/>
                </a:cubicBezTo>
                <a:cubicBezTo>
                  <a:pt x="246" y="167"/>
                  <a:pt x="229" y="43"/>
                  <a:pt x="325" y="21"/>
                </a:cubicBezTo>
                <a:cubicBezTo>
                  <a:pt x="421" y="0"/>
                  <a:pt x="476" y="167"/>
                  <a:pt x="476" y="167"/>
                </a:cubicBezTo>
                <a:cubicBezTo>
                  <a:pt x="476" y="167"/>
                  <a:pt x="505" y="84"/>
                  <a:pt x="561" y="110"/>
                </a:cubicBezTo>
                <a:cubicBezTo>
                  <a:pt x="593" y="126"/>
                  <a:pt x="608" y="158"/>
                  <a:pt x="615" y="182"/>
                </a:cubicBezTo>
                <a:cubicBezTo>
                  <a:pt x="631" y="173"/>
                  <a:pt x="648" y="168"/>
                  <a:pt x="662" y="173"/>
                </a:cubicBezTo>
                <a:cubicBezTo>
                  <a:pt x="690" y="183"/>
                  <a:pt x="697" y="217"/>
                  <a:pt x="699" y="234"/>
                </a:cubicBezTo>
                <a:lnTo>
                  <a:pt x="828" y="267"/>
                </a:lnTo>
                <a:lnTo>
                  <a:pt x="0" y="26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77346F-65E3-4838-B7FA-4469563E66E2}"/>
              </a:ext>
            </a:extLst>
          </p:cNvPr>
          <p:cNvGrpSpPr/>
          <p:nvPr/>
        </p:nvGrpSpPr>
        <p:grpSpPr>
          <a:xfrm>
            <a:off x="2563995" y="777909"/>
            <a:ext cx="565150" cy="500063"/>
            <a:chOff x="3140879" y="2401887"/>
            <a:chExt cx="565150" cy="500063"/>
          </a:xfrm>
        </p:grpSpPr>
        <p:sp>
          <p:nvSpPr>
            <p:cNvPr id="53" name="Oval 45">
              <a:extLst>
                <a:ext uri="{FF2B5EF4-FFF2-40B4-BE49-F238E27FC236}">
                  <a16:creationId xmlns:a16="http://schemas.microsoft.com/office/drawing/2014/main" id="{27326615-D58D-4A5B-8C1D-80C77677A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866" y="2517775"/>
              <a:ext cx="347663" cy="346075"/>
            </a:xfrm>
            <a:prstGeom prst="ellipse">
              <a:avLst/>
            </a:pr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1E37B81-0AFC-4A4A-8DFB-1283B6597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829" y="2541587"/>
              <a:ext cx="319088" cy="315913"/>
            </a:xfrm>
            <a:custGeom>
              <a:avLst/>
              <a:gdLst>
                <a:gd name="T0" fmla="*/ 197 w 417"/>
                <a:gd name="T1" fmla="*/ 296 h 415"/>
                <a:gd name="T2" fmla="*/ 98 w 417"/>
                <a:gd name="T3" fmla="*/ 0 h 415"/>
                <a:gd name="T4" fmla="*/ 0 w 417"/>
                <a:gd name="T5" fmla="*/ 187 h 415"/>
                <a:gd name="T6" fmla="*/ 228 w 417"/>
                <a:gd name="T7" fmla="*/ 415 h 415"/>
                <a:gd name="T8" fmla="*/ 417 w 417"/>
                <a:gd name="T9" fmla="*/ 314 h 415"/>
                <a:gd name="T10" fmla="*/ 197 w 417"/>
                <a:gd name="T11" fmla="*/ 29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15">
                  <a:moveTo>
                    <a:pt x="197" y="296"/>
                  </a:moveTo>
                  <a:cubicBezTo>
                    <a:pt x="91" y="244"/>
                    <a:pt x="54" y="107"/>
                    <a:pt x="98" y="0"/>
                  </a:cubicBezTo>
                  <a:cubicBezTo>
                    <a:pt x="39" y="41"/>
                    <a:pt x="0" y="110"/>
                    <a:pt x="0" y="187"/>
                  </a:cubicBezTo>
                  <a:cubicBezTo>
                    <a:pt x="0" y="313"/>
                    <a:pt x="102" y="415"/>
                    <a:pt x="228" y="415"/>
                  </a:cubicBezTo>
                  <a:cubicBezTo>
                    <a:pt x="307" y="415"/>
                    <a:pt x="376" y="375"/>
                    <a:pt x="417" y="314"/>
                  </a:cubicBezTo>
                  <a:cubicBezTo>
                    <a:pt x="345" y="334"/>
                    <a:pt x="267" y="331"/>
                    <a:pt x="197" y="296"/>
                  </a:cubicBezTo>
                  <a:close/>
                </a:path>
              </a:pathLst>
            </a:custGeom>
            <a:solidFill>
              <a:srgbClr val="DBA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CA18FEDB-3737-465C-BB6B-67E9D8B1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1229" y="2401887"/>
              <a:ext cx="42863" cy="88900"/>
            </a:xfrm>
            <a:custGeom>
              <a:avLst/>
              <a:gdLst>
                <a:gd name="T0" fmla="*/ 56 w 56"/>
                <a:gd name="T1" fmla="*/ 86 h 115"/>
                <a:gd name="T2" fmla="*/ 28 w 56"/>
                <a:gd name="T3" fmla="*/ 115 h 115"/>
                <a:gd name="T4" fmla="*/ 0 w 56"/>
                <a:gd name="T5" fmla="*/ 86 h 115"/>
                <a:gd name="T6" fmla="*/ 28 w 56"/>
                <a:gd name="T7" fmla="*/ 0 h 115"/>
                <a:gd name="T8" fmla="*/ 56 w 56"/>
                <a:gd name="T9" fmla="*/ 8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5">
                  <a:moveTo>
                    <a:pt x="56" y="86"/>
                  </a:moveTo>
                  <a:cubicBezTo>
                    <a:pt x="56" y="102"/>
                    <a:pt x="44" y="115"/>
                    <a:pt x="28" y="115"/>
                  </a:cubicBezTo>
                  <a:cubicBezTo>
                    <a:pt x="12" y="115"/>
                    <a:pt x="0" y="102"/>
                    <a:pt x="0" y="86"/>
                  </a:cubicBezTo>
                  <a:cubicBezTo>
                    <a:pt x="0" y="71"/>
                    <a:pt x="28" y="0"/>
                    <a:pt x="28" y="0"/>
                  </a:cubicBezTo>
                  <a:cubicBezTo>
                    <a:pt x="28" y="0"/>
                    <a:pt x="56" y="71"/>
                    <a:pt x="56" y="86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5F0F8D2F-3935-4DB0-BD3A-738C0501A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129" y="2663825"/>
              <a:ext cx="88900" cy="42863"/>
            </a:xfrm>
            <a:custGeom>
              <a:avLst/>
              <a:gdLst>
                <a:gd name="T0" fmla="*/ 29 w 115"/>
                <a:gd name="T1" fmla="*/ 57 h 57"/>
                <a:gd name="T2" fmla="*/ 0 w 115"/>
                <a:gd name="T3" fmla="*/ 28 h 57"/>
                <a:gd name="T4" fmla="*/ 29 w 115"/>
                <a:gd name="T5" fmla="*/ 0 h 57"/>
                <a:gd name="T6" fmla="*/ 115 w 115"/>
                <a:gd name="T7" fmla="*/ 28 h 57"/>
                <a:gd name="T8" fmla="*/ 29 w 115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">
                  <a:moveTo>
                    <a:pt x="29" y="57"/>
                  </a:moveTo>
                  <a:cubicBezTo>
                    <a:pt x="13" y="57"/>
                    <a:pt x="0" y="44"/>
                    <a:pt x="0" y="28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4" y="0"/>
                    <a:pt x="115" y="28"/>
                    <a:pt x="115" y="28"/>
                  </a:cubicBezTo>
                  <a:cubicBezTo>
                    <a:pt x="115" y="28"/>
                    <a:pt x="44" y="57"/>
                    <a:pt x="29" y="57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BD35CBE3-D501-40CC-926C-52C2EC5F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879" y="2663825"/>
              <a:ext cx="88900" cy="42863"/>
            </a:xfrm>
            <a:custGeom>
              <a:avLst/>
              <a:gdLst>
                <a:gd name="T0" fmla="*/ 86 w 115"/>
                <a:gd name="T1" fmla="*/ 0 h 57"/>
                <a:gd name="T2" fmla="*/ 115 w 115"/>
                <a:gd name="T3" fmla="*/ 28 h 57"/>
                <a:gd name="T4" fmla="*/ 86 w 115"/>
                <a:gd name="T5" fmla="*/ 57 h 57"/>
                <a:gd name="T6" fmla="*/ 0 w 115"/>
                <a:gd name="T7" fmla="*/ 28 h 57"/>
                <a:gd name="T8" fmla="*/ 86 w 115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7">
                  <a:moveTo>
                    <a:pt x="86" y="0"/>
                  </a:moveTo>
                  <a:cubicBezTo>
                    <a:pt x="102" y="0"/>
                    <a:pt x="115" y="12"/>
                    <a:pt x="115" y="28"/>
                  </a:cubicBezTo>
                  <a:cubicBezTo>
                    <a:pt x="115" y="44"/>
                    <a:pt x="102" y="57"/>
                    <a:pt x="86" y="57"/>
                  </a:cubicBezTo>
                  <a:cubicBezTo>
                    <a:pt x="71" y="57"/>
                    <a:pt x="0" y="28"/>
                    <a:pt x="0" y="28"/>
                  </a:cubicBezTo>
                  <a:cubicBezTo>
                    <a:pt x="0" y="28"/>
                    <a:pt x="71" y="0"/>
                    <a:pt x="86" y="0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CFAC831-0BC4-4242-8F4A-ACA4CC93D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041" y="2813050"/>
              <a:ext cx="69850" cy="69850"/>
            </a:xfrm>
            <a:custGeom>
              <a:avLst/>
              <a:gdLst>
                <a:gd name="T0" fmla="*/ 11 w 92"/>
                <a:gd name="T1" fmla="*/ 52 h 92"/>
                <a:gd name="T2" fmla="*/ 11 w 92"/>
                <a:gd name="T3" fmla="*/ 11 h 92"/>
                <a:gd name="T4" fmla="*/ 52 w 92"/>
                <a:gd name="T5" fmla="*/ 11 h 92"/>
                <a:gd name="T6" fmla="*/ 92 w 92"/>
                <a:gd name="T7" fmla="*/ 92 h 92"/>
                <a:gd name="T8" fmla="*/ 11 w 92"/>
                <a:gd name="T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11" y="52"/>
                  </a:moveTo>
                  <a:cubicBezTo>
                    <a:pt x="0" y="41"/>
                    <a:pt x="0" y="23"/>
                    <a:pt x="11" y="11"/>
                  </a:cubicBezTo>
                  <a:cubicBezTo>
                    <a:pt x="23" y="0"/>
                    <a:pt x="41" y="0"/>
                    <a:pt x="52" y="11"/>
                  </a:cubicBezTo>
                  <a:cubicBezTo>
                    <a:pt x="63" y="23"/>
                    <a:pt x="92" y="92"/>
                    <a:pt x="92" y="92"/>
                  </a:cubicBezTo>
                  <a:cubicBezTo>
                    <a:pt x="92" y="92"/>
                    <a:pt x="23" y="63"/>
                    <a:pt x="11" y="52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E9C52121-38B2-4478-B7A9-7DE73BB9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016" y="2486025"/>
              <a:ext cx="69850" cy="69850"/>
            </a:xfrm>
            <a:custGeom>
              <a:avLst/>
              <a:gdLst>
                <a:gd name="T0" fmla="*/ 81 w 92"/>
                <a:gd name="T1" fmla="*/ 40 h 92"/>
                <a:gd name="T2" fmla="*/ 81 w 92"/>
                <a:gd name="T3" fmla="*/ 81 h 92"/>
                <a:gd name="T4" fmla="*/ 40 w 92"/>
                <a:gd name="T5" fmla="*/ 81 h 92"/>
                <a:gd name="T6" fmla="*/ 0 w 92"/>
                <a:gd name="T7" fmla="*/ 0 h 92"/>
                <a:gd name="T8" fmla="*/ 81 w 92"/>
                <a:gd name="T9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81" y="40"/>
                  </a:moveTo>
                  <a:cubicBezTo>
                    <a:pt x="92" y="51"/>
                    <a:pt x="92" y="69"/>
                    <a:pt x="81" y="81"/>
                  </a:cubicBezTo>
                  <a:cubicBezTo>
                    <a:pt x="69" y="92"/>
                    <a:pt x="51" y="92"/>
                    <a:pt x="40" y="81"/>
                  </a:cubicBezTo>
                  <a:cubicBezTo>
                    <a:pt x="29" y="69"/>
                    <a:pt x="0" y="0"/>
                    <a:pt x="0" y="0"/>
                  </a:cubicBezTo>
                  <a:cubicBezTo>
                    <a:pt x="0" y="0"/>
                    <a:pt x="69" y="29"/>
                    <a:pt x="81" y="40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9E70B2EF-2B56-4940-96AD-1E90E324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016" y="2813050"/>
              <a:ext cx="69850" cy="69850"/>
            </a:xfrm>
            <a:custGeom>
              <a:avLst/>
              <a:gdLst>
                <a:gd name="T0" fmla="*/ 40 w 92"/>
                <a:gd name="T1" fmla="*/ 11 h 92"/>
                <a:gd name="T2" fmla="*/ 81 w 92"/>
                <a:gd name="T3" fmla="*/ 11 h 92"/>
                <a:gd name="T4" fmla="*/ 81 w 92"/>
                <a:gd name="T5" fmla="*/ 52 h 92"/>
                <a:gd name="T6" fmla="*/ 0 w 92"/>
                <a:gd name="T7" fmla="*/ 92 h 92"/>
                <a:gd name="T8" fmla="*/ 40 w 92"/>
                <a:gd name="T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40" y="11"/>
                  </a:moveTo>
                  <a:cubicBezTo>
                    <a:pt x="51" y="0"/>
                    <a:pt x="69" y="0"/>
                    <a:pt x="81" y="11"/>
                  </a:cubicBezTo>
                  <a:cubicBezTo>
                    <a:pt x="92" y="23"/>
                    <a:pt x="92" y="41"/>
                    <a:pt x="81" y="52"/>
                  </a:cubicBezTo>
                  <a:cubicBezTo>
                    <a:pt x="69" y="63"/>
                    <a:pt x="0" y="92"/>
                    <a:pt x="0" y="92"/>
                  </a:cubicBezTo>
                  <a:cubicBezTo>
                    <a:pt x="0" y="92"/>
                    <a:pt x="29" y="23"/>
                    <a:pt x="40" y="11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E64DEE9D-6D37-47C1-8FEE-F96242CF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041" y="2486025"/>
              <a:ext cx="69850" cy="69850"/>
            </a:xfrm>
            <a:custGeom>
              <a:avLst/>
              <a:gdLst>
                <a:gd name="T0" fmla="*/ 52 w 92"/>
                <a:gd name="T1" fmla="*/ 81 h 92"/>
                <a:gd name="T2" fmla="*/ 11 w 92"/>
                <a:gd name="T3" fmla="*/ 81 h 92"/>
                <a:gd name="T4" fmla="*/ 11 w 92"/>
                <a:gd name="T5" fmla="*/ 40 h 92"/>
                <a:gd name="T6" fmla="*/ 92 w 92"/>
                <a:gd name="T7" fmla="*/ 0 h 92"/>
                <a:gd name="T8" fmla="*/ 52 w 92"/>
                <a:gd name="T9" fmla="*/ 8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52" y="81"/>
                  </a:moveTo>
                  <a:cubicBezTo>
                    <a:pt x="41" y="92"/>
                    <a:pt x="23" y="92"/>
                    <a:pt x="11" y="81"/>
                  </a:cubicBezTo>
                  <a:cubicBezTo>
                    <a:pt x="0" y="69"/>
                    <a:pt x="0" y="51"/>
                    <a:pt x="11" y="40"/>
                  </a:cubicBezTo>
                  <a:cubicBezTo>
                    <a:pt x="23" y="29"/>
                    <a:pt x="92" y="0"/>
                    <a:pt x="92" y="0"/>
                  </a:cubicBezTo>
                  <a:cubicBezTo>
                    <a:pt x="92" y="0"/>
                    <a:pt x="63" y="69"/>
                    <a:pt x="52" y="81"/>
                  </a:cubicBezTo>
                  <a:close/>
                </a:path>
              </a:pathLst>
            </a:custGeom>
            <a:solidFill>
              <a:srgbClr val="F5C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751E02C-51EF-4569-BBEF-CD816880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441" y="2466975"/>
              <a:ext cx="28575" cy="28575"/>
            </a:xfrm>
            <a:custGeom>
              <a:avLst/>
              <a:gdLst>
                <a:gd name="T0" fmla="*/ 34 w 38"/>
                <a:gd name="T1" fmla="*/ 12 h 38"/>
                <a:gd name="T2" fmla="*/ 25 w 38"/>
                <a:gd name="T3" fmla="*/ 34 h 38"/>
                <a:gd name="T4" fmla="*/ 4 w 38"/>
                <a:gd name="T5" fmla="*/ 25 h 38"/>
                <a:gd name="T6" fmla="*/ 12 w 38"/>
                <a:gd name="T7" fmla="*/ 4 h 38"/>
                <a:gd name="T8" fmla="*/ 34 w 38"/>
                <a:gd name="T9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12"/>
                  </a:moveTo>
                  <a:cubicBezTo>
                    <a:pt x="38" y="21"/>
                    <a:pt x="34" y="30"/>
                    <a:pt x="25" y="34"/>
                  </a:cubicBezTo>
                  <a:cubicBezTo>
                    <a:pt x="17" y="38"/>
                    <a:pt x="7" y="34"/>
                    <a:pt x="4" y="25"/>
                  </a:cubicBezTo>
                  <a:cubicBezTo>
                    <a:pt x="0" y="17"/>
                    <a:pt x="4" y="7"/>
                    <a:pt x="12" y="4"/>
                  </a:cubicBezTo>
                  <a:cubicBezTo>
                    <a:pt x="21" y="0"/>
                    <a:pt x="31" y="4"/>
                    <a:pt x="3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0AE6B70-10C6-4261-88EB-1A9A7D5E8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891" y="2873375"/>
              <a:ext cx="28575" cy="28575"/>
            </a:xfrm>
            <a:custGeom>
              <a:avLst/>
              <a:gdLst>
                <a:gd name="T0" fmla="*/ 34 w 38"/>
                <a:gd name="T1" fmla="*/ 12 h 37"/>
                <a:gd name="T2" fmla="*/ 26 w 38"/>
                <a:gd name="T3" fmla="*/ 33 h 37"/>
                <a:gd name="T4" fmla="*/ 4 w 38"/>
                <a:gd name="T5" fmla="*/ 25 h 37"/>
                <a:gd name="T6" fmla="*/ 13 w 38"/>
                <a:gd name="T7" fmla="*/ 3 h 37"/>
                <a:gd name="T8" fmla="*/ 3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12"/>
                  </a:moveTo>
                  <a:cubicBezTo>
                    <a:pt x="38" y="20"/>
                    <a:pt x="34" y="30"/>
                    <a:pt x="26" y="33"/>
                  </a:cubicBezTo>
                  <a:cubicBezTo>
                    <a:pt x="17" y="37"/>
                    <a:pt x="7" y="33"/>
                    <a:pt x="4" y="25"/>
                  </a:cubicBezTo>
                  <a:cubicBezTo>
                    <a:pt x="0" y="16"/>
                    <a:pt x="4" y="7"/>
                    <a:pt x="13" y="3"/>
                  </a:cubicBezTo>
                  <a:cubicBezTo>
                    <a:pt x="21" y="0"/>
                    <a:pt x="31" y="3"/>
                    <a:pt x="3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EEB3BA35-6017-4A82-8656-00F72CBB5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0779" y="2584450"/>
              <a:ext cx="30163" cy="28575"/>
            </a:xfrm>
            <a:custGeom>
              <a:avLst/>
              <a:gdLst>
                <a:gd name="T0" fmla="*/ 26 w 38"/>
                <a:gd name="T1" fmla="*/ 34 h 38"/>
                <a:gd name="T2" fmla="*/ 4 w 38"/>
                <a:gd name="T3" fmla="*/ 25 h 38"/>
                <a:gd name="T4" fmla="*/ 13 w 38"/>
                <a:gd name="T5" fmla="*/ 4 h 38"/>
                <a:gd name="T6" fmla="*/ 34 w 38"/>
                <a:gd name="T7" fmla="*/ 13 h 38"/>
                <a:gd name="T8" fmla="*/ 26 w 38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6" y="34"/>
                  </a:moveTo>
                  <a:cubicBezTo>
                    <a:pt x="17" y="38"/>
                    <a:pt x="8" y="34"/>
                    <a:pt x="4" y="25"/>
                  </a:cubicBezTo>
                  <a:cubicBezTo>
                    <a:pt x="0" y="17"/>
                    <a:pt x="4" y="7"/>
                    <a:pt x="13" y="4"/>
                  </a:cubicBezTo>
                  <a:cubicBezTo>
                    <a:pt x="21" y="0"/>
                    <a:pt x="31" y="4"/>
                    <a:pt x="34" y="13"/>
                  </a:cubicBezTo>
                  <a:cubicBezTo>
                    <a:pt x="38" y="21"/>
                    <a:pt x="34" y="31"/>
                    <a:pt x="26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D2FC701-1CFF-4F43-8A88-0B9CEB1AD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966" y="2755900"/>
              <a:ext cx="28575" cy="28575"/>
            </a:xfrm>
            <a:custGeom>
              <a:avLst/>
              <a:gdLst>
                <a:gd name="T0" fmla="*/ 25 w 37"/>
                <a:gd name="T1" fmla="*/ 34 h 38"/>
                <a:gd name="T2" fmla="*/ 4 w 37"/>
                <a:gd name="T3" fmla="*/ 26 h 38"/>
                <a:gd name="T4" fmla="*/ 12 w 37"/>
                <a:gd name="T5" fmla="*/ 4 h 38"/>
                <a:gd name="T6" fmla="*/ 34 w 37"/>
                <a:gd name="T7" fmla="*/ 13 h 38"/>
                <a:gd name="T8" fmla="*/ 25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5" y="34"/>
                  </a:moveTo>
                  <a:cubicBezTo>
                    <a:pt x="17" y="38"/>
                    <a:pt x="7" y="34"/>
                    <a:pt x="4" y="26"/>
                  </a:cubicBezTo>
                  <a:cubicBezTo>
                    <a:pt x="0" y="17"/>
                    <a:pt x="4" y="7"/>
                    <a:pt x="12" y="4"/>
                  </a:cubicBezTo>
                  <a:cubicBezTo>
                    <a:pt x="21" y="0"/>
                    <a:pt x="30" y="4"/>
                    <a:pt x="34" y="13"/>
                  </a:cubicBezTo>
                  <a:cubicBezTo>
                    <a:pt x="37" y="21"/>
                    <a:pt x="34" y="31"/>
                    <a:pt x="25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8D9B71F2-9D3C-48E6-9B46-F0CB43963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366" y="2752725"/>
              <a:ext cx="28575" cy="28575"/>
            </a:xfrm>
            <a:custGeom>
              <a:avLst/>
              <a:gdLst>
                <a:gd name="T0" fmla="*/ 12 w 37"/>
                <a:gd name="T1" fmla="*/ 34 h 38"/>
                <a:gd name="T2" fmla="*/ 3 w 37"/>
                <a:gd name="T3" fmla="*/ 13 h 38"/>
                <a:gd name="T4" fmla="*/ 25 w 37"/>
                <a:gd name="T5" fmla="*/ 4 h 38"/>
                <a:gd name="T6" fmla="*/ 34 w 37"/>
                <a:gd name="T7" fmla="*/ 25 h 38"/>
                <a:gd name="T8" fmla="*/ 12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2" y="34"/>
                  </a:moveTo>
                  <a:cubicBezTo>
                    <a:pt x="4" y="31"/>
                    <a:pt x="0" y="21"/>
                    <a:pt x="3" y="13"/>
                  </a:cubicBezTo>
                  <a:cubicBezTo>
                    <a:pt x="7" y="4"/>
                    <a:pt x="16" y="0"/>
                    <a:pt x="25" y="4"/>
                  </a:cubicBezTo>
                  <a:cubicBezTo>
                    <a:pt x="33" y="7"/>
                    <a:pt x="37" y="17"/>
                    <a:pt x="34" y="25"/>
                  </a:cubicBezTo>
                  <a:cubicBezTo>
                    <a:pt x="30" y="34"/>
                    <a:pt x="21" y="38"/>
                    <a:pt x="12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CC753E8-0A37-449B-AD01-DFBD40DD1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966" y="2587625"/>
              <a:ext cx="26988" cy="28575"/>
            </a:xfrm>
            <a:custGeom>
              <a:avLst/>
              <a:gdLst>
                <a:gd name="T0" fmla="*/ 12 w 37"/>
                <a:gd name="T1" fmla="*/ 34 h 38"/>
                <a:gd name="T2" fmla="*/ 3 w 37"/>
                <a:gd name="T3" fmla="*/ 13 h 38"/>
                <a:gd name="T4" fmla="*/ 25 w 37"/>
                <a:gd name="T5" fmla="*/ 4 h 38"/>
                <a:gd name="T6" fmla="*/ 34 w 37"/>
                <a:gd name="T7" fmla="*/ 25 h 38"/>
                <a:gd name="T8" fmla="*/ 12 w 37"/>
                <a:gd name="T9" fmla="*/ 3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12" y="34"/>
                  </a:moveTo>
                  <a:cubicBezTo>
                    <a:pt x="4" y="31"/>
                    <a:pt x="0" y="21"/>
                    <a:pt x="3" y="13"/>
                  </a:cubicBezTo>
                  <a:cubicBezTo>
                    <a:pt x="7" y="4"/>
                    <a:pt x="16" y="0"/>
                    <a:pt x="25" y="4"/>
                  </a:cubicBezTo>
                  <a:cubicBezTo>
                    <a:pt x="33" y="7"/>
                    <a:pt x="37" y="17"/>
                    <a:pt x="34" y="25"/>
                  </a:cubicBezTo>
                  <a:cubicBezTo>
                    <a:pt x="30" y="34"/>
                    <a:pt x="21" y="38"/>
                    <a:pt x="12" y="34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92CA32DC-0730-49A4-87E4-31363A4CE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029" y="2873375"/>
              <a:ext cx="30163" cy="28575"/>
            </a:xfrm>
            <a:custGeom>
              <a:avLst/>
              <a:gdLst>
                <a:gd name="T0" fmla="*/ 4 w 38"/>
                <a:gd name="T1" fmla="*/ 12 h 37"/>
                <a:gd name="T2" fmla="*/ 25 w 38"/>
                <a:gd name="T3" fmla="*/ 3 h 37"/>
                <a:gd name="T4" fmla="*/ 34 w 38"/>
                <a:gd name="T5" fmla="*/ 25 h 37"/>
                <a:gd name="T6" fmla="*/ 13 w 38"/>
                <a:gd name="T7" fmla="*/ 34 h 37"/>
                <a:gd name="T8" fmla="*/ 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4" y="12"/>
                  </a:moveTo>
                  <a:cubicBezTo>
                    <a:pt x="7" y="4"/>
                    <a:pt x="17" y="0"/>
                    <a:pt x="25" y="3"/>
                  </a:cubicBezTo>
                  <a:cubicBezTo>
                    <a:pt x="34" y="7"/>
                    <a:pt x="38" y="16"/>
                    <a:pt x="34" y="25"/>
                  </a:cubicBezTo>
                  <a:cubicBezTo>
                    <a:pt x="31" y="33"/>
                    <a:pt x="21" y="37"/>
                    <a:pt x="13" y="34"/>
                  </a:cubicBezTo>
                  <a:cubicBezTo>
                    <a:pt x="4" y="30"/>
                    <a:pt x="0" y="21"/>
                    <a:pt x="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13C33A40-67ED-40EB-BE31-1481F0D5C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716" y="2466975"/>
              <a:ext cx="28575" cy="26988"/>
            </a:xfrm>
            <a:custGeom>
              <a:avLst/>
              <a:gdLst>
                <a:gd name="T0" fmla="*/ 4 w 38"/>
                <a:gd name="T1" fmla="*/ 12 h 37"/>
                <a:gd name="T2" fmla="*/ 25 w 38"/>
                <a:gd name="T3" fmla="*/ 3 h 37"/>
                <a:gd name="T4" fmla="*/ 34 w 38"/>
                <a:gd name="T5" fmla="*/ 25 h 37"/>
                <a:gd name="T6" fmla="*/ 13 w 38"/>
                <a:gd name="T7" fmla="*/ 34 h 37"/>
                <a:gd name="T8" fmla="*/ 4 w 38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4" y="12"/>
                  </a:moveTo>
                  <a:cubicBezTo>
                    <a:pt x="7" y="4"/>
                    <a:pt x="17" y="0"/>
                    <a:pt x="25" y="3"/>
                  </a:cubicBezTo>
                  <a:cubicBezTo>
                    <a:pt x="34" y="7"/>
                    <a:pt x="38" y="16"/>
                    <a:pt x="34" y="25"/>
                  </a:cubicBezTo>
                  <a:cubicBezTo>
                    <a:pt x="31" y="33"/>
                    <a:pt x="21" y="37"/>
                    <a:pt x="13" y="34"/>
                  </a:cubicBezTo>
                  <a:cubicBezTo>
                    <a:pt x="4" y="30"/>
                    <a:pt x="0" y="21"/>
                    <a:pt x="4" y="12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B70E040-EFC8-4086-85A4-25D5810C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079" y="2517775"/>
              <a:ext cx="234950" cy="192088"/>
            </a:xfrm>
            <a:custGeom>
              <a:avLst/>
              <a:gdLst>
                <a:gd name="T0" fmla="*/ 39 w 309"/>
                <a:gd name="T1" fmla="*/ 88 h 252"/>
                <a:gd name="T2" fmla="*/ 106 w 309"/>
                <a:gd name="T3" fmla="*/ 114 h 252"/>
                <a:gd name="T4" fmla="*/ 231 w 309"/>
                <a:gd name="T5" fmla="*/ 148 h 252"/>
                <a:gd name="T6" fmla="*/ 300 w 309"/>
                <a:gd name="T7" fmla="*/ 252 h 252"/>
                <a:gd name="T8" fmla="*/ 263 w 309"/>
                <a:gd name="T9" fmla="*/ 92 h 252"/>
                <a:gd name="T10" fmla="*/ 123 w 309"/>
                <a:gd name="T11" fmla="*/ 6 h 252"/>
                <a:gd name="T12" fmla="*/ 39 w 309"/>
                <a:gd name="T13" fmla="*/ 8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252">
                  <a:moveTo>
                    <a:pt x="39" y="88"/>
                  </a:moveTo>
                  <a:cubicBezTo>
                    <a:pt x="53" y="109"/>
                    <a:pt x="81" y="112"/>
                    <a:pt x="106" y="114"/>
                  </a:cubicBezTo>
                  <a:cubicBezTo>
                    <a:pt x="149" y="119"/>
                    <a:pt x="193" y="126"/>
                    <a:pt x="231" y="148"/>
                  </a:cubicBezTo>
                  <a:cubicBezTo>
                    <a:pt x="268" y="170"/>
                    <a:pt x="298" y="209"/>
                    <a:pt x="300" y="252"/>
                  </a:cubicBezTo>
                  <a:cubicBezTo>
                    <a:pt x="309" y="197"/>
                    <a:pt x="296" y="138"/>
                    <a:pt x="263" y="92"/>
                  </a:cubicBezTo>
                  <a:cubicBezTo>
                    <a:pt x="230" y="47"/>
                    <a:pt x="179" y="15"/>
                    <a:pt x="123" y="6"/>
                  </a:cubicBezTo>
                  <a:cubicBezTo>
                    <a:pt x="82" y="0"/>
                    <a:pt x="0" y="29"/>
                    <a:pt x="39" y="88"/>
                  </a:cubicBezTo>
                  <a:close/>
                </a:path>
              </a:pathLst>
            </a:custGeom>
            <a:solidFill>
              <a:srgbClr val="FFD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06" name="Freeform 98">
            <a:extLst>
              <a:ext uri="{FF2B5EF4-FFF2-40B4-BE49-F238E27FC236}">
                <a16:creationId xmlns:a16="http://schemas.microsoft.com/office/drawing/2014/main" id="{93476731-6176-48AF-B609-AD08B51ADC56}"/>
              </a:ext>
            </a:extLst>
          </p:cNvPr>
          <p:cNvSpPr>
            <a:spLocks noEditPoints="1"/>
          </p:cNvSpPr>
          <p:nvPr/>
        </p:nvSpPr>
        <p:spPr bwMode="auto">
          <a:xfrm rot="229550">
            <a:off x="1108912" y="2489406"/>
            <a:ext cx="555910" cy="1158875"/>
          </a:xfrm>
          <a:custGeom>
            <a:avLst/>
            <a:gdLst>
              <a:gd name="T0" fmla="*/ 205 w 614"/>
              <a:gd name="T1" fmla="*/ 1310 h 1520"/>
              <a:gd name="T2" fmla="*/ 241 w 614"/>
              <a:gd name="T3" fmla="*/ 1005 h 1520"/>
              <a:gd name="T4" fmla="*/ 307 w 614"/>
              <a:gd name="T5" fmla="*/ 1005 h 1520"/>
              <a:gd name="T6" fmla="*/ 402 w 614"/>
              <a:gd name="T7" fmla="*/ 1300 h 1520"/>
              <a:gd name="T8" fmla="*/ 205 w 614"/>
              <a:gd name="T9" fmla="*/ 1310 h 1520"/>
              <a:gd name="T10" fmla="*/ 556 w 614"/>
              <a:gd name="T11" fmla="*/ 1362 h 1520"/>
              <a:gd name="T12" fmla="*/ 587 w 614"/>
              <a:gd name="T13" fmla="*/ 1360 h 1520"/>
              <a:gd name="T14" fmla="*/ 583 w 614"/>
              <a:gd name="T15" fmla="*/ 1293 h 1520"/>
              <a:gd name="T16" fmla="*/ 526 w 614"/>
              <a:gd name="T17" fmla="*/ 1297 h 1520"/>
              <a:gd name="T18" fmla="*/ 401 w 614"/>
              <a:gd name="T19" fmla="*/ 954 h 1520"/>
              <a:gd name="T20" fmla="*/ 443 w 614"/>
              <a:gd name="T21" fmla="*/ 951 h 1520"/>
              <a:gd name="T22" fmla="*/ 438 w 614"/>
              <a:gd name="T23" fmla="*/ 884 h 1520"/>
              <a:gd name="T24" fmla="*/ 382 w 614"/>
              <a:gd name="T25" fmla="*/ 888 h 1520"/>
              <a:gd name="T26" fmla="*/ 275 w 614"/>
              <a:gd name="T27" fmla="*/ 436 h 1520"/>
              <a:gd name="T28" fmla="*/ 273 w 614"/>
              <a:gd name="T29" fmla="*/ 420 h 1520"/>
              <a:gd name="T30" fmla="*/ 242 w 614"/>
              <a:gd name="T31" fmla="*/ 238 h 1520"/>
              <a:gd name="T32" fmla="*/ 277 w 614"/>
              <a:gd name="T33" fmla="*/ 236 h 1520"/>
              <a:gd name="T34" fmla="*/ 272 w 614"/>
              <a:gd name="T35" fmla="*/ 162 h 1520"/>
              <a:gd name="T36" fmla="*/ 214 w 614"/>
              <a:gd name="T37" fmla="*/ 113 h 1520"/>
              <a:gd name="T38" fmla="*/ 205 w 614"/>
              <a:gd name="T39" fmla="*/ 0 h 1520"/>
              <a:gd name="T40" fmla="*/ 191 w 614"/>
              <a:gd name="T41" fmla="*/ 1 h 1520"/>
              <a:gd name="T42" fmla="*/ 199 w 614"/>
              <a:gd name="T43" fmla="*/ 114 h 1520"/>
              <a:gd name="T44" fmla="*/ 149 w 614"/>
              <a:gd name="T45" fmla="*/ 171 h 1520"/>
              <a:gd name="T46" fmla="*/ 154 w 614"/>
              <a:gd name="T47" fmla="*/ 245 h 1520"/>
              <a:gd name="T48" fmla="*/ 189 w 614"/>
              <a:gd name="T49" fmla="*/ 242 h 1520"/>
              <a:gd name="T50" fmla="*/ 185 w 614"/>
              <a:gd name="T51" fmla="*/ 427 h 1520"/>
              <a:gd name="T52" fmla="*/ 185 w 614"/>
              <a:gd name="T53" fmla="*/ 442 h 1520"/>
              <a:gd name="T54" fmla="*/ 146 w 614"/>
              <a:gd name="T55" fmla="*/ 905 h 1520"/>
              <a:gd name="T56" fmla="*/ 89 w 614"/>
              <a:gd name="T57" fmla="*/ 910 h 1520"/>
              <a:gd name="T58" fmla="*/ 94 w 614"/>
              <a:gd name="T59" fmla="*/ 977 h 1520"/>
              <a:gd name="T60" fmla="*/ 136 w 614"/>
              <a:gd name="T61" fmla="*/ 974 h 1520"/>
              <a:gd name="T62" fmla="*/ 62 w 614"/>
              <a:gd name="T63" fmla="*/ 1331 h 1520"/>
              <a:gd name="T64" fmla="*/ 5 w 614"/>
              <a:gd name="T65" fmla="*/ 1335 h 1520"/>
              <a:gd name="T66" fmla="*/ 10 w 614"/>
              <a:gd name="T67" fmla="*/ 1402 h 1520"/>
              <a:gd name="T68" fmla="*/ 42 w 614"/>
              <a:gd name="T69" fmla="*/ 1400 h 1520"/>
              <a:gd name="T70" fmla="*/ 0 w 614"/>
              <a:gd name="T71" fmla="*/ 1519 h 1520"/>
              <a:gd name="T72" fmla="*/ 2 w 614"/>
              <a:gd name="T73" fmla="*/ 1520 h 1520"/>
              <a:gd name="T74" fmla="*/ 155 w 614"/>
              <a:gd name="T75" fmla="*/ 1509 h 1520"/>
              <a:gd name="T76" fmla="*/ 299 w 614"/>
              <a:gd name="T77" fmla="*/ 1420 h 1520"/>
              <a:gd name="T78" fmla="*/ 302 w 614"/>
              <a:gd name="T79" fmla="*/ 1420 h 1520"/>
              <a:gd name="T80" fmla="*/ 460 w 614"/>
              <a:gd name="T81" fmla="*/ 1487 h 1520"/>
              <a:gd name="T82" fmla="*/ 613 w 614"/>
              <a:gd name="T83" fmla="*/ 1475 h 1520"/>
              <a:gd name="T84" fmla="*/ 614 w 614"/>
              <a:gd name="T85" fmla="*/ 1475 h 1520"/>
              <a:gd name="T86" fmla="*/ 556 w 614"/>
              <a:gd name="T87" fmla="*/ 136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4" h="1520">
                <a:moveTo>
                  <a:pt x="205" y="1310"/>
                </a:moveTo>
                <a:lnTo>
                  <a:pt x="241" y="1005"/>
                </a:lnTo>
                <a:lnTo>
                  <a:pt x="307" y="1005"/>
                </a:lnTo>
                <a:lnTo>
                  <a:pt x="402" y="1300"/>
                </a:lnTo>
                <a:lnTo>
                  <a:pt x="205" y="1310"/>
                </a:lnTo>
                <a:close/>
                <a:moveTo>
                  <a:pt x="556" y="1362"/>
                </a:moveTo>
                <a:lnTo>
                  <a:pt x="587" y="1360"/>
                </a:lnTo>
                <a:lnTo>
                  <a:pt x="583" y="1293"/>
                </a:lnTo>
                <a:lnTo>
                  <a:pt x="526" y="1297"/>
                </a:lnTo>
                <a:cubicBezTo>
                  <a:pt x="477" y="1187"/>
                  <a:pt x="436" y="1070"/>
                  <a:pt x="401" y="954"/>
                </a:cubicBezTo>
                <a:lnTo>
                  <a:pt x="443" y="951"/>
                </a:lnTo>
                <a:lnTo>
                  <a:pt x="438" y="884"/>
                </a:lnTo>
                <a:lnTo>
                  <a:pt x="382" y="888"/>
                </a:lnTo>
                <a:cubicBezTo>
                  <a:pt x="333" y="719"/>
                  <a:pt x="299" y="558"/>
                  <a:pt x="275" y="436"/>
                </a:cubicBezTo>
                <a:cubicBezTo>
                  <a:pt x="274" y="431"/>
                  <a:pt x="274" y="425"/>
                  <a:pt x="273" y="420"/>
                </a:cubicBezTo>
                <a:cubicBezTo>
                  <a:pt x="257" y="335"/>
                  <a:pt x="247" y="271"/>
                  <a:pt x="242" y="238"/>
                </a:cubicBezTo>
                <a:lnTo>
                  <a:pt x="277" y="236"/>
                </a:lnTo>
                <a:lnTo>
                  <a:pt x="272" y="162"/>
                </a:lnTo>
                <a:cubicBezTo>
                  <a:pt x="270" y="134"/>
                  <a:pt x="244" y="114"/>
                  <a:pt x="214" y="113"/>
                </a:cubicBezTo>
                <a:lnTo>
                  <a:pt x="205" y="0"/>
                </a:lnTo>
                <a:lnTo>
                  <a:pt x="191" y="1"/>
                </a:lnTo>
                <a:lnTo>
                  <a:pt x="199" y="114"/>
                </a:lnTo>
                <a:cubicBezTo>
                  <a:pt x="169" y="120"/>
                  <a:pt x="147" y="143"/>
                  <a:pt x="149" y="171"/>
                </a:cubicBezTo>
                <a:lnTo>
                  <a:pt x="154" y="245"/>
                </a:lnTo>
                <a:lnTo>
                  <a:pt x="189" y="242"/>
                </a:lnTo>
                <a:cubicBezTo>
                  <a:pt x="189" y="275"/>
                  <a:pt x="189" y="340"/>
                  <a:pt x="185" y="427"/>
                </a:cubicBezTo>
                <a:cubicBezTo>
                  <a:pt x="185" y="432"/>
                  <a:pt x="185" y="437"/>
                  <a:pt x="185" y="442"/>
                </a:cubicBezTo>
                <a:cubicBezTo>
                  <a:pt x="180" y="567"/>
                  <a:pt x="169" y="731"/>
                  <a:pt x="146" y="905"/>
                </a:cubicBezTo>
                <a:lnTo>
                  <a:pt x="89" y="910"/>
                </a:lnTo>
                <a:lnTo>
                  <a:pt x="94" y="977"/>
                </a:lnTo>
                <a:lnTo>
                  <a:pt x="136" y="974"/>
                </a:lnTo>
                <a:cubicBezTo>
                  <a:pt x="118" y="1093"/>
                  <a:pt x="94" y="1215"/>
                  <a:pt x="62" y="1331"/>
                </a:cubicBezTo>
                <a:lnTo>
                  <a:pt x="5" y="1335"/>
                </a:lnTo>
                <a:lnTo>
                  <a:pt x="10" y="1402"/>
                </a:lnTo>
                <a:lnTo>
                  <a:pt x="42" y="1400"/>
                </a:lnTo>
                <a:cubicBezTo>
                  <a:pt x="33" y="1428"/>
                  <a:pt x="10" y="1492"/>
                  <a:pt x="0" y="1519"/>
                </a:cubicBezTo>
                <a:cubicBezTo>
                  <a:pt x="1" y="1520"/>
                  <a:pt x="1" y="1520"/>
                  <a:pt x="2" y="1520"/>
                </a:cubicBezTo>
                <a:lnTo>
                  <a:pt x="155" y="1509"/>
                </a:lnTo>
                <a:cubicBezTo>
                  <a:pt x="190" y="1459"/>
                  <a:pt x="241" y="1425"/>
                  <a:pt x="299" y="1420"/>
                </a:cubicBezTo>
                <a:cubicBezTo>
                  <a:pt x="300" y="1420"/>
                  <a:pt x="301" y="1420"/>
                  <a:pt x="302" y="1420"/>
                </a:cubicBezTo>
                <a:cubicBezTo>
                  <a:pt x="361" y="1416"/>
                  <a:pt x="417" y="1441"/>
                  <a:pt x="460" y="1487"/>
                </a:cubicBezTo>
                <a:lnTo>
                  <a:pt x="613" y="1475"/>
                </a:lnTo>
                <a:cubicBezTo>
                  <a:pt x="613" y="1475"/>
                  <a:pt x="614" y="1475"/>
                  <a:pt x="614" y="1475"/>
                </a:cubicBezTo>
                <a:cubicBezTo>
                  <a:pt x="600" y="1449"/>
                  <a:pt x="569" y="1389"/>
                  <a:pt x="556" y="1362"/>
                </a:cubicBezTo>
                <a:close/>
              </a:path>
            </a:pathLst>
          </a:custGeom>
          <a:solidFill>
            <a:srgbClr val="28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2A6ADC5-3953-4769-AC98-A32E4EB64335}"/>
              </a:ext>
            </a:extLst>
          </p:cNvPr>
          <p:cNvGrpSpPr/>
          <p:nvPr/>
        </p:nvGrpSpPr>
        <p:grpSpPr>
          <a:xfrm>
            <a:off x="458194" y="3175792"/>
            <a:ext cx="293688" cy="493712"/>
            <a:chOff x="2885281" y="3757613"/>
            <a:chExt cx="293688" cy="493712"/>
          </a:xfrm>
        </p:grpSpPr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D5FF1329-5EDC-4841-8702-0A791142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931" y="4140200"/>
              <a:ext cx="46038" cy="46038"/>
            </a:xfrm>
            <a:prstGeom prst="ellipse">
              <a:avLst/>
            </a:prstGeom>
            <a:solidFill>
              <a:srgbClr val="929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7BE5C2AC-0BEF-4733-8F9F-481A8CDB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931" y="4030663"/>
              <a:ext cx="46038" cy="46038"/>
            </a:xfrm>
            <a:prstGeom prst="ellipse">
              <a:avLst/>
            </a:prstGeom>
            <a:solidFill>
              <a:srgbClr val="BFC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8EFB249B-73DD-4EBC-A8E8-4A6D52D40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769" y="3784600"/>
              <a:ext cx="136525" cy="466725"/>
            </a:xfrm>
            <a:custGeom>
              <a:avLst/>
              <a:gdLst>
                <a:gd name="T0" fmla="*/ 180 w 180"/>
                <a:gd name="T1" fmla="*/ 602 h 614"/>
                <a:gd name="T2" fmla="*/ 60 w 180"/>
                <a:gd name="T3" fmla="*/ 26 h 614"/>
                <a:gd name="T4" fmla="*/ 26 w 180"/>
                <a:gd name="T5" fmla="*/ 3 h 614"/>
                <a:gd name="T6" fmla="*/ 3 w 180"/>
                <a:gd name="T7" fmla="*/ 38 h 614"/>
                <a:gd name="T8" fmla="*/ 124 w 180"/>
                <a:gd name="T9" fmla="*/ 614 h 614"/>
                <a:gd name="T10" fmla="*/ 180 w 180"/>
                <a:gd name="T11" fmla="*/ 60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614">
                  <a:moveTo>
                    <a:pt x="180" y="602"/>
                  </a:moveTo>
                  <a:lnTo>
                    <a:pt x="60" y="26"/>
                  </a:lnTo>
                  <a:cubicBezTo>
                    <a:pt x="57" y="10"/>
                    <a:pt x="41" y="0"/>
                    <a:pt x="26" y="3"/>
                  </a:cubicBezTo>
                  <a:cubicBezTo>
                    <a:pt x="10" y="7"/>
                    <a:pt x="0" y="22"/>
                    <a:pt x="3" y="38"/>
                  </a:cubicBezTo>
                  <a:lnTo>
                    <a:pt x="124" y="614"/>
                  </a:lnTo>
                  <a:lnTo>
                    <a:pt x="180" y="602"/>
                  </a:lnTo>
                  <a:close/>
                </a:path>
              </a:pathLst>
            </a:custGeom>
            <a:solidFill>
              <a:srgbClr val="1117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C42EA11-C970-42D9-A4C9-18265FFB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281" y="3929063"/>
              <a:ext cx="266700" cy="168275"/>
            </a:xfrm>
            <a:custGeom>
              <a:avLst/>
              <a:gdLst>
                <a:gd name="T0" fmla="*/ 315 w 349"/>
                <a:gd name="T1" fmla="*/ 0 h 220"/>
                <a:gd name="T2" fmla="*/ 349 w 349"/>
                <a:gd name="T3" fmla="*/ 162 h 220"/>
                <a:gd name="T4" fmla="*/ 68 w 349"/>
                <a:gd name="T5" fmla="*/ 220 h 220"/>
                <a:gd name="T6" fmla="*/ 51 w 349"/>
                <a:gd name="T7" fmla="*/ 203 h 220"/>
                <a:gd name="T8" fmla="*/ 45 w 349"/>
                <a:gd name="T9" fmla="*/ 196 h 220"/>
                <a:gd name="T10" fmla="*/ 20 w 349"/>
                <a:gd name="T11" fmla="*/ 170 h 220"/>
                <a:gd name="T12" fmla="*/ 14 w 349"/>
                <a:gd name="T13" fmla="*/ 165 h 220"/>
                <a:gd name="T14" fmla="*/ 0 w 349"/>
                <a:gd name="T15" fmla="*/ 150 h 220"/>
                <a:gd name="T16" fmla="*/ 7 w 349"/>
                <a:gd name="T17" fmla="*/ 132 h 220"/>
                <a:gd name="T18" fmla="*/ 11 w 349"/>
                <a:gd name="T19" fmla="*/ 121 h 220"/>
                <a:gd name="T20" fmla="*/ 22 w 349"/>
                <a:gd name="T21" fmla="*/ 91 h 220"/>
                <a:gd name="T22" fmla="*/ 26 w 349"/>
                <a:gd name="T23" fmla="*/ 81 h 220"/>
                <a:gd name="T24" fmla="*/ 34 w 349"/>
                <a:gd name="T25" fmla="*/ 59 h 220"/>
                <a:gd name="T26" fmla="*/ 315 w 349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9" h="220">
                  <a:moveTo>
                    <a:pt x="315" y="0"/>
                  </a:moveTo>
                  <a:lnTo>
                    <a:pt x="349" y="162"/>
                  </a:lnTo>
                  <a:lnTo>
                    <a:pt x="68" y="220"/>
                  </a:lnTo>
                  <a:lnTo>
                    <a:pt x="51" y="203"/>
                  </a:lnTo>
                  <a:lnTo>
                    <a:pt x="45" y="196"/>
                  </a:lnTo>
                  <a:lnTo>
                    <a:pt x="20" y="170"/>
                  </a:lnTo>
                  <a:lnTo>
                    <a:pt x="14" y="165"/>
                  </a:lnTo>
                  <a:lnTo>
                    <a:pt x="0" y="150"/>
                  </a:lnTo>
                  <a:lnTo>
                    <a:pt x="7" y="132"/>
                  </a:lnTo>
                  <a:lnTo>
                    <a:pt x="11" y="121"/>
                  </a:lnTo>
                  <a:lnTo>
                    <a:pt x="22" y="91"/>
                  </a:lnTo>
                  <a:lnTo>
                    <a:pt x="26" y="81"/>
                  </a:lnTo>
                  <a:lnTo>
                    <a:pt x="34" y="59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D87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9B9FF108-7565-42BB-9A65-B1ADBFCC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281" y="4008438"/>
              <a:ext cx="266700" cy="88900"/>
            </a:xfrm>
            <a:custGeom>
              <a:avLst/>
              <a:gdLst>
                <a:gd name="T0" fmla="*/ 16 w 349"/>
                <a:gd name="T1" fmla="*/ 3 h 116"/>
                <a:gd name="T2" fmla="*/ 11 w 349"/>
                <a:gd name="T3" fmla="*/ 17 h 116"/>
                <a:gd name="T4" fmla="*/ 7 w 349"/>
                <a:gd name="T5" fmla="*/ 28 h 116"/>
                <a:gd name="T6" fmla="*/ 0 w 349"/>
                <a:gd name="T7" fmla="*/ 46 h 116"/>
                <a:gd name="T8" fmla="*/ 14 w 349"/>
                <a:gd name="T9" fmla="*/ 61 h 116"/>
                <a:gd name="T10" fmla="*/ 20 w 349"/>
                <a:gd name="T11" fmla="*/ 66 h 116"/>
                <a:gd name="T12" fmla="*/ 45 w 349"/>
                <a:gd name="T13" fmla="*/ 92 h 116"/>
                <a:gd name="T14" fmla="*/ 51 w 349"/>
                <a:gd name="T15" fmla="*/ 99 h 116"/>
                <a:gd name="T16" fmla="*/ 68 w 349"/>
                <a:gd name="T17" fmla="*/ 116 h 116"/>
                <a:gd name="T18" fmla="*/ 349 w 349"/>
                <a:gd name="T19" fmla="*/ 58 h 116"/>
                <a:gd name="T20" fmla="*/ 337 w 349"/>
                <a:gd name="T21" fmla="*/ 0 h 116"/>
                <a:gd name="T22" fmla="*/ 16 w 349"/>
                <a:gd name="T23" fmla="*/ 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9" h="116">
                  <a:moveTo>
                    <a:pt x="16" y="3"/>
                  </a:moveTo>
                  <a:lnTo>
                    <a:pt x="11" y="17"/>
                  </a:lnTo>
                  <a:lnTo>
                    <a:pt x="7" y="28"/>
                  </a:lnTo>
                  <a:lnTo>
                    <a:pt x="0" y="46"/>
                  </a:lnTo>
                  <a:lnTo>
                    <a:pt x="14" y="61"/>
                  </a:lnTo>
                  <a:lnTo>
                    <a:pt x="20" y="66"/>
                  </a:lnTo>
                  <a:lnTo>
                    <a:pt x="45" y="92"/>
                  </a:lnTo>
                  <a:lnTo>
                    <a:pt x="51" y="99"/>
                  </a:lnTo>
                  <a:lnTo>
                    <a:pt x="68" y="116"/>
                  </a:lnTo>
                  <a:lnTo>
                    <a:pt x="349" y="58"/>
                  </a:lnTo>
                  <a:lnTo>
                    <a:pt x="337" y="0"/>
                  </a:lnTo>
                  <a:cubicBezTo>
                    <a:pt x="242" y="54"/>
                    <a:pt x="93" y="80"/>
                    <a:pt x="16" y="3"/>
                  </a:cubicBezTo>
                  <a:close/>
                </a:path>
              </a:pathLst>
            </a:custGeom>
            <a:solidFill>
              <a:srgbClr val="AF5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067EF89A-705D-4BBF-8513-9C84D8823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743" y="3967163"/>
              <a:ext cx="130175" cy="31750"/>
            </a:xfrm>
            <a:custGeom>
              <a:avLst/>
              <a:gdLst>
                <a:gd name="T0" fmla="*/ 169 w 170"/>
                <a:gd name="T1" fmla="*/ 3 h 43"/>
                <a:gd name="T2" fmla="*/ 81 w 170"/>
                <a:gd name="T3" fmla="*/ 27 h 43"/>
                <a:gd name="T4" fmla="*/ 0 w 170"/>
                <a:gd name="T5" fmla="*/ 43 h 43"/>
                <a:gd name="T6" fmla="*/ 4 w 170"/>
                <a:gd name="T7" fmla="*/ 33 h 43"/>
                <a:gd name="T8" fmla="*/ 79 w 170"/>
                <a:gd name="T9" fmla="*/ 17 h 43"/>
                <a:gd name="T10" fmla="*/ 169 w 170"/>
                <a:gd name="T11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43">
                  <a:moveTo>
                    <a:pt x="169" y="3"/>
                  </a:moveTo>
                  <a:cubicBezTo>
                    <a:pt x="170" y="6"/>
                    <a:pt x="131" y="17"/>
                    <a:pt x="81" y="27"/>
                  </a:cubicBezTo>
                  <a:cubicBezTo>
                    <a:pt x="62" y="31"/>
                    <a:pt x="15" y="41"/>
                    <a:pt x="0" y="43"/>
                  </a:cubicBezTo>
                  <a:lnTo>
                    <a:pt x="4" y="33"/>
                  </a:lnTo>
                  <a:cubicBezTo>
                    <a:pt x="17" y="30"/>
                    <a:pt x="62" y="20"/>
                    <a:pt x="79" y="17"/>
                  </a:cubicBezTo>
                  <a:cubicBezTo>
                    <a:pt x="128" y="6"/>
                    <a:pt x="169" y="0"/>
                    <a:pt x="169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AE27E73A-4C62-4499-B8EA-9FCF49E9C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081" y="3944938"/>
              <a:ext cx="66675" cy="19050"/>
            </a:xfrm>
            <a:custGeom>
              <a:avLst/>
              <a:gdLst>
                <a:gd name="T0" fmla="*/ 87 w 89"/>
                <a:gd name="T1" fmla="*/ 0 h 25"/>
                <a:gd name="T2" fmla="*/ 89 w 89"/>
                <a:gd name="T3" fmla="*/ 9 h 25"/>
                <a:gd name="T4" fmla="*/ 63 w 89"/>
                <a:gd name="T5" fmla="*/ 15 h 25"/>
                <a:gd name="T6" fmla="*/ 1 w 89"/>
                <a:gd name="T7" fmla="*/ 22 h 25"/>
                <a:gd name="T8" fmla="*/ 61 w 89"/>
                <a:gd name="T9" fmla="*/ 4 h 25"/>
                <a:gd name="T10" fmla="*/ 87 w 89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5">
                  <a:moveTo>
                    <a:pt x="87" y="0"/>
                  </a:moveTo>
                  <a:lnTo>
                    <a:pt x="89" y="9"/>
                  </a:lnTo>
                  <a:cubicBezTo>
                    <a:pt x="81" y="11"/>
                    <a:pt x="72" y="13"/>
                    <a:pt x="63" y="15"/>
                  </a:cubicBezTo>
                  <a:cubicBezTo>
                    <a:pt x="29" y="22"/>
                    <a:pt x="2" y="25"/>
                    <a:pt x="1" y="22"/>
                  </a:cubicBezTo>
                  <a:cubicBezTo>
                    <a:pt x="0" y="20"/>
                    <a:pt x="27" y="12"/>
                    <a:pt x="61" y="4"/>
                  </a:cubicBezTo>
                  <a:cubicBezTo>
                    <a:pt x="70" y="3"/>
                    <a:pt x="79" y="1"/>
                    <a:pt x="87" y="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9F90BF61-12AD-46A2-AB88-1A8406CF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631" y="4005263"/>
              <a:ext cx="95250" cy="25400"/>
            </a:xfrm>
            <a:custGeom>
              <a:avLst/>
              <a:gdLst>
                <a:gd name="T0" fmla="*/ 125 w 126"/>
                <a:gd name="T1" fmla="*/ 3 h 34"/>
                <a:gd name="T2" fmla="*/ 35 w 126"/>
                <a:gd name="T3" fmla="*/ 27 h 34"/>
                <a:gd name="T4" fmla="*/ 0 w 126"/>
                <a:gd name="T5" fmla="*/ 34 h 34"/>
                <a:gd name="T6" fmla="*/ 4 w 126"/>
                <a:gd name="T7" fmla="*/ 23 h 34"/>
                <a:gd name="T8" fmla="*/ 33 w 126"/>
                <a:gd name="T9" fmla="*/ 17 h 34"/>
                <a:gd name="T10" fmla="*/ 125 w 126"/>
                <a:gd name="T1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34">
                  <a:moveTo>
                    <a:pt x="125" y="3"/>
                  </a:moveTo>
                  <a:cubicBezTo>
                    <a:pt x="126" y="6"/>
                    <a:pt x="69" y="20"/>
                    <a:pt x="35" y="27"/>
                  </a:cubicBezTo>
                  <a:cubicBezTo>
                    <a:pt x="22" y="30"/>
                    <a:pt x="10" y="32"/>
                    <a:pt x="0" y="34"/>
                  </a:cubicBezTo>
                  <a:lnTo>
                    <a:pt x="4" y="23"/>
                  </a:lnTo>
                  <a:cubicBezTo>
                    <a:pt x="13" y="21"/>
                    <a:pt x="22" y="19"/>
                    <a:pt x="33" y="17"/>
                  </a:cubicBezTo>
                  <a:cubicBezTo>
                    <a:pt x="67" y="10"/>
                    <a:pt x="125" y="0"/>
                    <a:pt x="125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A5347AC3-DBA0-450B-A558-9E200CA6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518" y="3989388"/>
              <a:ext cx="49213" cy="15875"/>
            </a:xfrm>
            <a:custGeom>
              <a:avLst/>
              <a:gdLst>
                <a:gd name="T0" fmla="*/ 64 w 65"/>
                <a:gd name="T1" fmla="*/ 3 h 19"/>
                <a:gd name="T2" fmla="*/ 34 w 65"/>
                <a:gd name="T3" fmla="*/ 15 h 19"/>
                <a:gd name="T4" fmla="*/ 1 w 65"/>
                <a:gd name="T5" fmla="*/ 16 h 19"/>
                <a:gd name="T6" fmla="*/ 32 w 65"/>
                <a:gd name="T7" fmla="*/ 4 h 19"/>
                <a:gd name="T8" fmla="*/ 64 w 65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64" y="3"/>
                  </a:moveTo>
                  <a:cubicBezTo>
                    <a:pt x="65" y="6"/>
                    <a:pt x="51" y="11"/>
                    <a:pt x="34" y="15"/>
                  </a:cubicBezTo>
                  <a:cubicBezTo>
                    <a:pt x="16" y="18"/>
                    <a:pt x="1" y="19"/>
                    <a:pt x="1" y="16"/>
                  </a:cubicBezTo>
                  <a:cubicBezTo>
                    <a:pt x="0" y="13"/>
                    <a:pt x="14" y="8"/>
                    <a:pt x="32" y="4"/>
                  </a:cubicBezTo>
                  <a:cubicBezTo>
                    <a:pt x="49" y="1"/>
                    <a:pt x="64" y="0"/>
                    <a:pt x="64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DA32B003-1B91-45D3-8EE0-3189B165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893" y="3978275"/>
              <a:ext cx="22225" cy="9525"/>
            </a:xfrm>
            <a:custGeom>
              <a:avLst/>
              <a:gdLst>
                <a:gd name="T0" fmla="*/ 28 w 29"/>
                <a:gd name="T1" fmla="*/ 3 h 13"/>
                <a:gd name="T2" fmla="*/ 15 w 29"/>
                <a:gd name="T3" fmla="*/ 12 h 13"/>
                <a:gd name="T4" fmla="*/ 0 w 29"/>
                <a:gd name="T5" fmla="*/ 9 h 13"/>
                <a:gd name="T6" fmla="*/ 13 w 29"/>
                <a:gd name="T7" fmla="*/ 1 h 13"/>
                <a:gd name="T8" fmla="*/ 28 w 29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8" y="3"/>
                  </a:moveTo>
                  <a:cubicBezTo>
                    <a:pt x="29" y="6"/>
                    <a:pt x="23" y="10"/>
                    <a:pt x="15" y="12"/>
                  </a:cubicBezTo>
                  <a:cubicBezTo>
                    <a:pt x="8" y="13"/>
                    <a:pt x="1" y="12"/>
                    <a:pt x="0" y="9"/>
                  </a:cubicBezTo>
                  <a:cubicBezTo>
                    <a:pt x="0" y="6"/>
                    <a:pt x="6" y="3"/>
                    <a:pt x="13" y="1"/>
                  </a:cubicBezTo>
                  <a:cubicBezTo>
                    <a:pt x="21" y="0"/>
                    <a:pt x="28" y="1"/>
                    <a:pt x="28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id="{BD780830-8CB3-46B4-B2B2-F6E5A6F4A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393" y="4016375"/>
              <a:ext cx="187325" cy="42863"/>
            </a:xfrm>
            <a:custGeom>
              <a:avLst/>
              <a:gdLst>
                <a:gd name="T0" fmla="*/ 244 w 245"/>
                <a:gd name="T1" fmla="*/ 3 h 56"/>
                <a:gd name="T2" fmla="*/ 126 w 245"/>
                <a:gd name="T3" fmla="*/ 33 h 56"/>
                <a:gd name="T4" fmla="*/ 6 w 245"/>
                <a:gd name="T5" fmla="*/ 56 h 56"/>
                <a:gd name="T6" fmla="*/ 0 w 245"/>
                <a:gd name="T7" fmla="*/ 51 h 56"/>
                <a:gd name="T8" fmla="*/ 124 w 245"/>
                <a:gd name="T9" fmla="*/ 23 h 56"/>
                <a:gd name="T10" fmla="*/ 244 w 245"/>
                <a:gd name="T11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56">
                  <a:moveTo>
                    <a:pt x="244" y="3"/>
                  </a:moveTo>
                  <a:cubicBezTo>
                    <a:pt x="245" y="6"/>
                    <a:pt x="192" y="19"/>
                    <a:pt x="126" y="33"/>
                  </a:cubicBezTo>
                  <a:cubicBezTo>
                    <a:pt x="90" y="41"/>
                    <a:pt x="28" y="53"/>
                    <a:pt x="6" y="56"/>
                  </a:cubicBezTo>
                  <a:lnTo>
                    <a:pt x="0" y="51"/>
                  </a:lnTo>
                  <a:cubicBezTo>
                    <a:pt x="22" y="45"/>
                    <a:pt x="85" y="31"/>
                    <a:pt x="124" y="23"/>
                  </a:cubicBezTo>
                  <a:cubicBezTo>
                    <a:pt x="190" y="9"/>
                    <a:pt x="244" y="0"/>
                    <a:pt x="244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98255263-FE3D-4A40-883A-20B49C948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181" y="4003675"/>
              <a:ext cx="41275" cy="14288"/>
            </a:xfrm>
            <a:custGeom>
              <a:avLst/>
              <a:gdLst>
                <a:gd name="T0" fmla="*/ 53 w 55"/>
                <a:gd name="T1" fmla="*/ 0 h 19"/>
                <a:gd name="T2" fmla="*/ 55 w 55"/>
                <a:gd name="T3" fmla="*/ 10 h 19"/>
                <a:gd name="T4" fmla="*/ 42 w 55"/>
                <a:gd name="T5" fmla="*/ 13 h 19"/>
                <a:gd name="T6" fmla="*/ 1 w 55"/>
                <a:gd name="T7" fmla="*/ 16 h 19"/>
                <a:gd name="T8" fmla="*/ 40 w 55"/>
                <a:gd name="T9" fmla="*/ 2 h 19"/>
                <a:gd name="T10" fmla="*/ 53 w 5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">
                  <a:moveTo>
                    <a:pt x="53" y="0"/>
                  </a:moveTo>
                  <a:lnTo>
                    <a:pt x="55" y="10"/>
                  </a:lnTo>
                  <a:cubicBezTo>
                    <a:pt x="51" y="11"/>
                    <a:pt x="47" y="12"/>
                    <a:pt x="42" y="13"/>
                  </a:cubicBezTo>
                  <a:cubicBezTo>
                    <a:pt x="20" y="17"/>
                    <a:pt x="1" y="19"/>
                    <a:pt x="1" y="16"/>
                  </a:cubicBezTo>
                  <a:cubicBezTo>
                    <a:pt x="0" y="13"/>
                    <a:pt x="18" y="7"/>
                    <a:pt x="40" y="2"/>
                  </a:cubicBezTo>
                  <a:cubicBezTo>
                    <a:pt x="45" y="1"/>
                    <a:pt x="49" y="0"/>
                    <a:pt x="53" y="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09A7DF46-8535-4B23-B1C1-CE3FA088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206" y="4056063"/>
              <a:ext cx="112713" cy="28575"/>
            </a:xfrm>
            <a:custGeom>
              <a:avLst/>
              <a:gdLst>
                <a:gd name="T0" fmla="*/ 148 w 148"/>
                <a:gd name="T1" fmla="*/ 3 h 37"/>
                <a:gd name="T2" fmla="*/ 79 w 148"/>
                <a:gd name="T3" fmla="*/ 23 h 37"/>
                <a:gd name="T4" fmla="*/ 6 w 148"/>
                <a:gd name="T5" fmla="*/ 37 h 37"/>
                <a:gd name="T6" fmla="*/ 0 w 148"/>
                <a:gd name="T7" fmla="*/ 30 h 37"/>
                <a:gd name="T8" fmla="*/ 77 w 148"/>
                <a:gd name="T9" fmla="*/ 12 h 37"/>
                <a:gd name="T10" fmla="*/ 148 w 148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37">
                  <a:moveTo>
                    <a:pt x="148" y="3"/>
                  </a:moveTo>
                  <a:cubicBezTo>
                    <a:pt x="148" y="6"/>
                    <a:pt x="118" y="15"/>
                    <a:pt x="79" y="23"/>
                  </a:cubicBezTo>
                  <a:cubicBezTo>
                    <a:pt x="63" y="26"/>
                    <a:pt x="18" y="35"/>
                    <a:pt x="6" y="37"/>
                  </a:cubicBezTo>
                  <a:lnTo>
                    <a:pt x="0" y="30"/>
                  </a:lnTo>
                  <a:cubicBezTo>
                    <a:pt x="12" y="27"/>
                    <a:pt x="58" y="16"/>
                    <a:pt x="77" y="12"/>
                  </a:cubicBezTo>
                  <a:cubicBezTo>
                    <a:pt x="116" y="4"/>
                    <a:pt x="147" y="0"/>
                    <a:pt x="148" y="3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110">
              <a:extLst>
                <a:ext uri="{FF2B5EF4-FFF2-40B4-BE49-F238E27FC236}">
                  <a16:creationId xmlns:a16="http://schemas.microsoft.com/office/drawing/2014/main" id="{CFFE15C6-ABD5-4739-99F9-52F3083D6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781" y="4025900"/>
              <a:ext cx="73025" cy="22225"/>
            </a:xfrm>
            <a:custGeom>
              <a:avLst/>
              <a:gdLst>
                <a:gd name="T0" fmla="*/ 93 w 95"/>
                <a:gd name="T1" fmla="*/ 0 h 28"/>
                <a:gd name="T2" fmla="*/ 95 w 95"/>
                <a:gd name="T3" fmla="*/ 11 h 28"/>
                <a:gd name="T4" fmla="*/ 0 w 95"/>
                <a:gd name="T5" fmla="*/ 25 h 28"/>
                <a:gd name="T6" fmla="*/ 93 w 95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28">
                  <a:moveTo>
                    <a:pt x="93" y="0"/>
                  </a:moveTo>
                  <a:lnTo>
                    <a:pt x="95" y="11"/>
                  </a:lnTo>
                  <a:cubicBezTo>
                    <a:pt x="43" y="22"/>
                    <a:pt x="1" y="28"/>
                    <a:pt x="0" y="25"/>
                  </a:cubicBezTo>
                  <a:cubicBezTo>
                    <a:pt x="0" y="22"/>
                    <a:pt x="41" y="11"/>
                    <a:pt x="93" y="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67C64C55-C519-4C8A-84BA-67177E49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806" y="3757613"/>
              <a:ext cx="265113" cy="168275"/>
            </a:xfrm>
            <a:custGeom>
              <a:avLst/>
              <a:gdLst>
                <a:gd name="T0" fmla="*/ 0 w 348"/>
                <a:gd name="T1" fmla="*/ 58 h 220"/>
                <a:gd name="T2" fmla="*/ 33 w 348"/>
                <a:gd name="T3" fmla="*/ 220 h 220"/>
                <a:gd name="T4" fmla="*/ 314 w 348"/>
                <a:gd name="T5" fmla="*/ 161 h 220"/>
                <a:gd name="T6" fmla="*/ 323 w 348"/>
                <a:gd name="T7" fmla="*/ 138 h 220"/>
                <a:gd name="T8" fmla="*/ 326 w 348"/>
                <a:gd name="T9" fmla="*/ 130 h 220"/>
                <a:gd name="T10" fmla="*/ 339 w 348"/>
                <a:gd name="T11" fmla="*/ 96 h 220"/>
                <a:gd name="T12" fmla="*/ 341 w 348"/>
                <a:gd name="T13" fmla="*/ 89 h 220"/>
                <a:gd name="T14" fmla="*/ 348 w 348"/>
                <a:gd name="T15" fmla="*/ 70 h 220"/>
                <a:gd name="T16" fmla="*/ 334 w 348"/>
                <a:gd name="T17" fmla="*/ 55 h 220"/>
                <a:gd name="T18" fmla="*/ 327 w 348"/>
                <a:gd name="T19" fmla="*/ 48 h 220"/>
                <a:gd name="T20" fmla="*/ 304 w 348"/>
                <a:gd name="T21" fmla="*/ 24 h 220"/>
                <a:gd name="T22" fmla="*/ 297 w 348"/>
                <a:gd name="T23" fmla="*/ 17 h 220"/>
                <a:gd name="T24" fmla="*/ 281 w 348"/>
                <a:gd name="T25" fmla="*/ 0 h 220"/>
                <a:gd name="T26" fmla="*/ 0 w 348"/>
                <a:gd name="T27" fmla="*/ 5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8" h="220">
                  <a:moveTo>
                    <a:pt x="0" y="58"/>
                  </a:moveTo>
                  <a:lnTo>
                    <a:pt x="33" y="220"/>
                  </a:lnTo>
                  <a:lnTo>
                    <a:pt x="314" y="161"/>
                  </a:lnTo>
                  <a:lnTo>
                    <a:pt x="323" y="138"/>
                  </a:lnTo>
                  <a:lnTo>
                    <a:pt x="326" y="130"/>
                  </a:lnTo>
                  <a:lnTo>
                    <a:pt x="339" y="96"/>
                  </a:lnTo>
                  <a:lnTo>
                    <a:pt x="341" y="89"/>
                  </a:lnTo>
                  <a:lnTo>
                    <a:pt x="348" y="70"/>
                  </a:lnTo>
                  <a:lnTo>
                    <a:pt x="334" y="55"/>
                  </a:lnTo>
                  <a:lnTo>
                    <a:pt x="327" y="48"/>
                  </a:lnTo>
                  <a:lnTo>
                    <a:pt x="304" y="24"/>
                  </a:lnTo>
                  <a:lnTo>
                    <a:pt x="297" y="17"/>
                  </a:lnTo>
                  <a:lnTo>
                    <a:pt x="281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D876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112">
              <a:extLst>
                <a:ext uri="{FF2B5EF4-FFF2-40B4-BE49-F238E27FC236}">
                  <a16:creationId xmlns:a16="http://schemas.microsoft.com/office/drawing/2014/main" id="{67E9A46C-075B-4989-B287-D84407AE8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0681" y="3786188"/>
              <a:ext cx="249238" cy="139700"/>
            </a:xfrm>
            <a:custGeom>
              <a:avLst/>
              <a:gdLst>
                <a:gd name="T0" fmla="*/ 295 w 327"/>
                <a:gd name="T1" fmla="*/ 0 h 183"/>
                <a:gd name="T2" fmla="*/ 306 w 327"/>
                <a:gd name="T3" fmla="*/ 11 h 183"/>
                <a:gd name="T4" fmla="*/ 313 w 327"/>
                <a:gd name="T5" fmla="*/ 18 h 183"/>
                <a:gd name="T6" fmla="*/ 327 w 327"/>
                <a:gd name="T7" fmla="*/ 33 h 183"/>
                <a:gd name="T8" fmla="*/ 320 w 327"/>
                <a:gd name="T9" fmla="*/ 52 h 183"/>
                <a:gd name="T10" fmla="*/ 318 w 327"/>
                <a:gd name="T11" fmla="*/ 59 h 183"/>
                <a:gd name="T12" fmla="*/ 305 w 327"/>
                <a:gd name="T13" fmla="*/ 93 h 183"/>
                <a:gd name="T14" fmla="*/ 302 w 327"/>
                <a:gd name="T15" fmla="*/ 101 h 183"/>
                <a:gd name="T16" fmla="*/ 293 w 327"/>
                <a:gd name="T17" fmla="*/ 124 h 183"/>
                <a:gd name="T18" fmla="*/ 12 w 327"/>
                <a:gd name="T19" fmla="*/ 183 h 183"/>
                <a:gd name="T20" fmla="*/ 0 w 327"/>
                <a:gd name="T21" fmla="*/ 125 h 183"/>
                <a:gd name="T22" fmla="*/ 295 w 327"/>
                <a:gd name="T2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83">
                  <a:moveTo>
                    <a:pt x="295" y="0"/>
                  </a:moveTo>
                  <a:lnTo>
                    <a:pt x="306" y="11"/>
                  </a:lnTo>
                  <a:lnTo>
                    <a:pt x="313" y="18"/>
                  </a:lnTo>
                  <a:lnTo>
                    <a:pt x="327" y="33"/>
                  </a:lnTo>
                  <a:lnTo>
                    <a:pt x="320" y="52"/>
                  </a:lnTo>
                  <a:lnTo>
                    <a:pt x="318" y="59"/>
                  </a:lnTo>
                  <a:lnTo>
                    <a:pt x="305" y="93"/>
                  </a:lnTo>
                  <a:lnTo>
                    <a:pt x="302" y="101"/>
                  </a:lnTo>
                  <a:lnTo>
                    <a:pt x="293" y="124"/>
                  </a:lnTo>
                  <a:lnTo>
                    <a:pt x="12" y="183"/>
                  </a:lnTo>
                  <a:lnTo>
                    <a:pt x="0" y="125"/>
                  </a:lnTo>
                  <a:cubicBezTo>
                    <a:pt x="109" y="136"/>
                    <a:pt x="256" y="101"/>
                    <a:pt x="295" y="0"/>
                  </a:cubicBezTo>
                  <a:close/>
                </a:path>
              </a:pathLst>
            </a:custGeom>
            <a:solidFill>
              <a:srgbClr val="AF5A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14281F90-7604-46BA-93D2-B5EFC60C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406" y="3771900"/>
              <a:ext cx="130175" cy="30163"/>
            </a:xfrm>
            <a:custGeom>
              <a:avLst/>
              <a:gdLst>
                <a:gd name="T0" fmla="*/ 1 w 171"/>
                <a:gd name="T1" fmla="*/ 39 h 41"/>
                <a:gd name="T2" fmla="*/ 120 w 171"/>
                <a:gd name="T3" fmla="*/ 19 h 41"/>
                <a:gd name="T4" fmla="*/ 171 w 171"/>
                <a:gd name="T5" fmla="*/ 7 h 41"/>
                <a:gd name="T6" fmla="*/ 164 w 171"/>
                <a:gd name="T7" fmla="*/ 0 h 41"/>
                <a:gd name="T8" fmla="*/ 118 w 171"/>
                <a:gd name="T9" fmla="*/ 9 h 41"/>
                <a:gd name="T10" fmla="*/ 1 w 171"/>
                <a:gd name="T11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41">
                  <a:moveTo>
                    <a:pt x="1" y="39"/>
                  </a:moveTo>
                  <a:cubicBezTo>
                    <a:pt x="1" y="41"/>
                    <a:pt x="71" y="29"/>
                    <a:pt x="120" y="19"/>
                  </a:cubicBezTo>
                  <a:cubicBezTo>
                    <a:pt x="139" y="15"/>
                    <a:pt x="157" y="11"/>
                    <a:pt x="171" y="7"/>
                  </a:cubicBezTo>
                  <a:lnTo>
                    <a:pt x="164" y="0"/>
                  </a:lnTo>
                  <a:cubicBezTo>
                    <a:pt x="151" y="2"/>
                    <a:pt x="135" y="5"/>
                    <a:pt x="118" y="9"/>
                  </a:cubicBezTo>
                  <a:cubicBezTo>
                    <a:pt x="68" y="19"/>
                    <a:pt x="0" y="36"/>
                    <a:pt x="1" y="3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69F2950C-114E-4019-A3AB-94527EC38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981" y="3805238"/>
              <a:ext cx="66675" cy="19050"/>
            </a:xfrm>
            <a:custGeom>
              <a:avLst/>
              <a:gdLst>
                <a:gd name="T0" fmla="*/ 0 w 89"/>
                <a:gd name="T1" fmla="*/ 17 h 26"/>
                <a:gd name="T2" fmla="*/ 2 w 89"/>
                <a:gd name="T3" fmla="*/ 26 h 26"/>
                <a:gd name="T4" fmla="*/ 28 w 89"/>
                <a:gd name="T5" fmla="*/ 21 h 26"/>
                <a:gd name="T6" fmla="*/ 88 w 89"/>
                <a:gd name="T7" fmla="*/ 3 h 26"/>
                <a:gd name="T8" fmla="*/ 26 w 89"/>
                <a:gd name="T9" fmla="*/ 11 h 26"/>
                <a:gd name="T10" fmla="*/ 0 w 89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6">
                  <a:moveTo>
                    <a:pt x="0" y="17"/>
                  </a:moveTo>
                  <a:lnTo>
                    <a:pt x="2" y="26"/>
                  </a:lnTo>
                  <a:cubicBezTo>
                    <a:pt x="10" y="25"/>
                    <a:pt x="19" y="23"/>
                    <a:pt x="28" y="21"/>
                  </a:cubicBezTo>
                  <a:cubicBezTo>
                    <a:pt x="62" y="14"/>
                    <a:pt x="89" y="6"/>
                    <a:pt x="88" y="3"/>
                  </a:cubicBezTo>
                  <a:cubicBezTo>
                    <a:pt x="87" y="0"/>
                    <a:pt x="60" y="4"/>
                    <a:pt x="26" y="11"/>
                  </a:cubicBezTo>
                  <a:cubicBezTo>
                    <a:pt x="16" y="13"/>
                    <a:pt x="8" y="15"/>
                    <a:pt x="0" y="17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222CF022-696F-43F7-B5E6-7F4020866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968" y="3795713"/>
              <a:ext cx="96838" cy="23813"/>
            </a:xfrm>
            <a:custGeom>
              <a:avLst/>
              <a:gdLst>
                <a:gd name="T0" fmla="*/ 1 w 127"/>
                <a:gd name="T1" fmla="*/ 29 h 32"/>
                <a:gd name="T2" fmla="*/ 93 w 127"/>
                <a:gd name="T3" fmla="*/ 16 h 32"/>
                <a:gd name="T4" fmla="*/ 127 w 127"/>
                <a:gd name="T5" fmla="*/ 7 h 32"/>
                <a:gd name="T6" fmla="*/ 120 w 127"/>
                <a:gd name="T7" fmla="*/ 0 h 32"/>
                <a:gd name="T8" fmla="*/ 91 w 127"/>
                <a:gd name="T9" fmla="*/ 5 h 32"/>
                <a:gd name="T10" fmla="*/ 1 w 127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32">
                  <a:moveTo>
                    <a:pt x="1" y="29"/>
                  </a:moveTo>
                  <a:cubicBezTo>
                    <a:pt x="1" y="32"/>
                    <a:pt x="59" y="23"/>
                    <a:pt x="93" y="16"/>
                  </a:cubicBezTo>
                  <a:cubicBezTo>
                    <a:pt x="106" y="13"/>
                    <a:pt x="118" y="10"/>
                    <a:pt x="127" y="7"/>
                  </a:cubicBezTo>
                  <a:lnTo>
                    <a:pt x="120" y="0"/>
                  </a:lnTo>
                  <a:cubicBezTo>
                    <a:pt x="111" y="1"/>
                    <a:pt x="101" y="3"/>
                    <a:pt x="91" y="5"/>
                  </a:cubicBezTo>
                  <a:cubicBezTo>
                    <a:pt x="57" y="12"/>
                    <a:pt x="0" y="27"/>
                    <a:pt x="1" y="2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4B32D006-A991-45F6-A08C-3F567B6C1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118" y="3819525"/>
              <a:ext cx="50800" cy="14288"/>
            </a:xfrm>
            <a:custGeom>
              <a:avLst/>
              <a:gdLst>
                <a:gd name="T0" fmla="*/ 1 w 65"/>
                <a:gd name="T1" fmla="*/ 16 h 19"/>
                <a:gd name="T2" fmla="*/ 33 w 65"/>
                <a:gd name="T3" fmla="*/ 15 h 19"/>
                <a:gd name="T4" fmla="*/ 64 w 65"/>
                <a:gd name="T5" fmla="*/ 3 h 19"/>
                <a:gd name="T6" fmla="*/ 31 w 65"/>
                <a:gd name="T7" fmla="*/ 5 h 19"/>
                <a:gd name="T8" fmla="*/ 1 w 65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9">
                  <a:moveTo>
                    <a:pt x="1" y="16"/>
                  </a:moveTo>
                  <a:cubicBezTo>
                    <a:pt x="1" y="19"/>
                    <a:pt x="16" y="19"/>
                    <a:pt x="33" y="15"/>
                  </a:cubicBezTo>
                  <a:cubicBezTo>
                    <a:pt x="51" y="11"/>
                    <a:pt x="65" y="6"/>
                    <a:pt x="64" y="3"/>
                  </a:cubicBezTo>
                  <a:cubicBezTo>
                    <a:pt x="63" y="0"/>
                    <a:pt x="49" y="1"/>
                    <a:pt x="31" y="5"/>
                  </a:cubicBezTo>
                  <a:cubicBezTo>
                    <a:pt x="14" y="8"/>
                    <a:pt x="0" y="14"/>
                    <a:pt x="1" y="16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F94F2D63-C648-4E6D-9F6A-047A64FD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731" y="3835400"/>
              <a:ext cx="22225" cy="11113"/>
            </a:xfrm>
            <a:custGeom>
              <a:avLst/>
              <a:gdLst>
                <a:gd name="T0" fmla="*/ 1 w 29"/>
                <a:gd name="T1" fmla="*/ 10 h 14"/>
                <a:gd name="T2" fmla="*/ 16 w 29"/>
                <a:gd name="T3" fmla="*/ 12 h 14"/>
                <a:gd name="T4" fmla="*/ 29 w 29"/>
                <a:gd name="T5" fmla="*/ 4 h 14"/>
                <a:gd name="T6" fmla="*/ 14 w 29"/>
                <a:gd name="T7" fmla="*/ 2 h 14"/>
                <a:gd name="T8" fmla="*/ 1 w 29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">
                  <a:moveTo>
                    <a:pt x="1" y="10"/>
                  </a:moveTo>
                  <a:cubicBezTo>
                    <a:pt x="1" y="13"/>
                    <a:pt x="8" y="14"/>
                    <a:pt x="16" y="12"/>
                  </a:cubicBezTo>
                  <a:cubicBezTo>
                    <a:pt x="23" y="11"/>
                    <a:pt x="29" y="7"/>
                    <a:pt x="29" y="4"/>
                  </a:cubicBezTo>
                  <a:cubicBezTo>
                    <a:pt x="28" y="1"/>
                    <a:pt x="21" y="0"/>
                    <a:pt x="14" y="2"/>
                  </a:cubicBezTo>
                  <a:cubicBezTo>
                    <a:pt x="6" y="3"/>
                    <a:pt x="0" y="7"/>
                    <a:pt x="1" y="10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20EC60D8-1DCC-4513-AE64-64AAD1B0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418" y="3825875"/>
              <a:ext cx="184150" cy="44450"/>
            </a:xfrm>
            <a:custGeom>
              <a:avLst/>
              <a:gdLst>
                <a:gd name="T0" fmla="*/ 1 w 243"/>
                <a:gd name="T1" fmla="*/ 54 h 57"/>
                <a:gd name="T2" fmla="*/ 121 w 243"/>
                <a:gd name="T3" fmla="*/ 34 h 57"/>
                <a:gd name="T4" fmla="*/ 241 w 243"/>
                <a:gd name="T5" fmla="*/ 7 h 57"/>
                <a:gd name="T6" fmla="*/ 243 w 243"/>
                <a:gd name="T7" fmla="*/ 0 h 57"/>
                <a:gd name="T8" fmla="*/ 119 w 243"/>
                <a:gd name="T9" fmla="*/ 23 h 57"/>
                <a:gd name="T10" fmla="*/ 1 w 243"/>
                <a:gd name="T1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57">
                  <a:moveTo>
                    <a:pt x="1" y="54"/>
                  </a:moveTo>
                  <a:cubicBezTo>
                    <a:pt x="1" y="57"/>
                    <a:pt x="55" y="48"/>
                    <a:pt x="121" y="34"/>
                  </a:cubicBezTo>
                  <a:cubicBezTo>
                    <a:pt x="157" y="26"/>
                    <a:pt x="219" y="13"/>
                    <a:pt x="241" y="7"/>
                  </a:cubicBezTo>
                  <a:lnTo>
                    <a:pt x="243" y="0"/>
                  </a:lnTo>
                  <a:cubicBezTo>
                    <a:pt x="221" y="3"/>
                    <a:pt x="158" y="15"/>
                    <a:pt x="119" y="23"/>
                  </a:cubicBezTo>
                  <a:cubicBezTo>
                    <a:pt x="53" y="37"/>
                    <a:pt x="0" y="51"/>
                    <a:pt x="1" y="54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D286109B-1B29-411C-99FC-CC1B7818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093" y="3868738"/>
              <a:ext cx="42863" cy="14288"/>
            </a:xfrm>
            <a:custGeom>
              <a:avLst/>
              <a:gdLst>
                <a:gd name="T0" fmla="*/ 0 w 55"/>
                <a:gd name="T1" fmla="*/ 9 h 19"/>
                <a:gd name="T2" fmla="*/ 2 w 55"/>
                <a:gd name="T3" fmla="*/ 19 h 19"/>
                <a:gd name="T4" fmla="*/ 15 w 55"/>
                <a:gd name="T5" fmla="*/ 16 h 19"/>
                <a:gd name="T6" fmla="*/ 54 w 55"/>
                <a:gd name="T7" fmla="*/ 3 h 19"/>
                <a:gd name="T8" fmla="*/ 13 w 55"/>
                <a:gd name="T9" fmla="*/ 6 h 19"/>
                <a:gd name="T10" fmla="*/ 0 w 55"/>
                <a:gd name="T11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19">
                  <a:moveTo>
                    <a:pt x="0" y="9"/>
                  </a:moveTo>
                  <a:lnTo>
                    <a:pt x="2" y="19"/>
                  </a:lnTo>
                  <a:cubicBezTo>
                    <a:pt x="6" y="18"/>
                    <a:pt x="10" y="17"/>
                    <a:pt x="15" y="16"/>
                  </a:cubicBezTo>
                  <a:cubicBezTo>
                    <a:pt x="37" y="12"/>
                    <a:pt x="55" y="6"/>
                    <a:pt x="54" y="3"/>
                  </a:cubicBezTo>
                  <a:cubicBezTo>
                    <a:pt x="54" y="0"/>
                    <a:pt x="35" y="1"/>
                    <a:pt x="13" y="6"/>
                  </a:cubicBezTo>
                  <a:cubicBezTo>
                    <a:pt x="8" y="7"/>
                    <a:pt x="4" y="8"/>
                    <a:pt x="0" y="9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:a16="http://schemas.microsoft.com/office/drawing/2014/main" id="{3D484BC6-668E-4519-BA76-714BA9C2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1331" y="3857625"/>
              <a:ext cx="111125" cy="28575"/>
            </a:xfrm>
            <a:custGeom>
              <a:avLst/>
              <a:gdLst>
                <a:gd name="T0" fmla="*/ 1 w 147"/>
                <a:gd name="T1" fmla="*/ 34 h 37"/>
                <a:gd name="T2" fmla="*/ 100 w 147"/>
                <a:gd name="T3" fmla="*/ 19 h 37"/>
                <a:gd name="T4" fmla="*/ 144 w 147"/>
                <a:gd name="T5" fmla="*/ 8 h 37"/>
                <a:gd name="T6" fmla="*/ 147 w 147"/>
                <a:gd name="T7" fmla="*/ 0 h 37"/>
                <a:gd name="T8" fmla="*/ 98 w 147"/>
                <a:gd name="T9" fmla="*/ 8 h 37"/>
                <a:gd name="T10" fmla="*/ 1 w 147"/>
                <a:gd name="T11" fmla="*/ 3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7">
                  <a:moveTo>
                    <a:pt x="1" y="34"/>
                  </a:moveTo>
                  <a:cubicBezTo>
                    <a:pt x="1" y="37"/>
                    <a:pt x="62" y="27"/>
                    <a:pt x="100" y="19"/>
                  </a:cubicBezTo>
                  <a:cubicBezTo>
                    <a:pt x="117" y="15"/>
                    <a:pt x="132" y="12"/>
                    <a:pt x="144" y="8"/>
                  </a:cubicBezTo>
                  <a:lnTo>
                    <a:pt x="147" y="0"/>
                  </a:lnTo>
                  <a:cubicBezTo>
                    <a:pt x="134" y="1"/>
                    <a:pt x="117" y="4"/>
                    <a:pt x="98" y="8"/>
                  </a:cubicBezTo>
                  <a:cubicBezTo>
                    <a:pt x="60" y="16"/>
                    <a:pt x="0" y="31"/>
                    <a:pt x="1" y="34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:a16="http://schemas.microsoft.com/office/drawing/2014/main" id="{EB51908E-1001-4C5D-A452-6A60FB86B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856" y="3886200"/>
              <a:ext cx="73025" cy="22225"/>
            </a:xfrm>
            <a:custGeom>
              <a:avLst/>
              <a:gdLst>
                <a:gd name="T0" fmla="*/ 0 w 96"/>
                <a:gd name="T1" fmla="*/ 18 h 28"/>
                <a:gd name="T2" fmla="*/ 3 w 96"/>
                <a:gd name="T3" fmla="*/ 28 h 28"/>
                <a:gd name="T4" fmla="*/ 95 w 96"/>
                <a:gd name="T5" fmla="*/ 3 h 28"/>
                <a:gd name="T6" fmla="*/ 0 w 96"/>
                <a:gd name="T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28">
                  <a:moveTo>
                    <a:pt x="0" y="18"/>
                  </a:moveTo>
                  <a:lnTo>
                    <a:pt x="3" y="28"/>
                  </a:lnTo>
                  <a:cubicBezTo>
                    <a:pt x="54" y="17"/>
                    <a:pt x="96" y="6"/>
                    <a:pt x="95" y="3"/>
                  </a:cubicBezTo>
                  <a:cubicBezTo>
                    <a:pt x="95" y="0"/>
                    <a:pt x="52" y="7"/>
                    <a:pt x="0" y="18"/>
                  </a:cubicBezTo>
                  <a:close/>
                </a:path>
              </a:pathLst>
            </a:custGeom>
            <a:solidFill>
              <a:srgbClr val="8E4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13" name="Agrupar 212">
            <a:extLst>
              <a:ext uri="{FF2B5EF4-FFF2-40B4-BE49-F238E27FC236}">
                <a16:creationId xmlns:a16="http://schemas.microsoft.com/office/drawing/2014/main" id="{B8FB5F98-B8E4-42C3-A1AA-CB7E62890FB0}"/>
              </a:ext>
            </a:extLst>
          </p:cNvPr>
          <p:cNvGrpSpPr/>
          <p:nvPr/>
        </p:nvGrpSpPr>
        <p:grpSpPr>
          <a:xfrm>
            <a:off x="1734545" y="2554758"/>
            <a:ext cx="1158377" cy="1028226"/>
            <a:chOff x="8450262" y="3594892"/>
            <a:chExt cx="915987" cy="800101"/>
          </a:xfrm>
        </p:grpSpPr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0412E213-88C1-4DE4-82CA-4D9EFB239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6337" y="3745705"/>
              <a:ext cx="242888" cy="649288"/>
            </a:xfrm>
            <a:custGeom>
              <a:avLst/>
              <a:gdLst>
                <a:gd name="T0" fmla="*/ 59 w 318"/>
                <a:gd name="T1" fmla="*/ 0 h 851"/>
                <a:gd name="T2" fmla="*/ 0 w 318"/>
                <a:gd name="T3" fmla="*/ 3 h 851"/>
                <a:gd name="T4" fmla="*/ 8 w 318"/>
                <a:gd name="T5" fmla="*/ 308 h 851"/>
                <a:gd name="T6" fmla="*/ 303 w 318"/>
                <a:gd name="T7" fmla="*/ 851 h 851"/>
                <a:gd name="T8" fmla="*/ 318 w 318"/>
                <a:gd name="T9" fmla="*/ 329 h 851"/>
                <a:gd name="T10" fmla="*/ 59 w 318"/>
                <a:gd name="T11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851">
                  <a:moveTo>
                    <a:pt x="59" y="0"/>
                  </a:moveTo>
                  <a:lnTo>
                    <a:pt x="0" y="3"/>
                  </a:lnTo>
                  <a:lnTo>
                    <a:pt x="8" y="308"/>
                  </a:lnTo>
                  <a:cubicBezTo>
                    <a:pt x="32" y="698"/>
                    <a:pt x="237" y="821"/>
                    <a:pt x="303" y="851"/>
                  </a:cubicBezTo>
                  <a:lnTo>
                    <a:pt x="318" y="329"/>
                  </a:lnTo>
                  <a:cubicBezTo>
                    <a:pt x="101" y="199"/>
                    <a:pt x="65" y="43"/>
                    <a:pt x="59" y="0"/>
                  </a:cubicBezTo>
                  <a:close/>
                </a:path>
              </a:pathLst>
            </a:custGeom>
            <a:solidFill>
              <a:srgbClr val="D6D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22D28FEE-BC17-460A-A986-1FB76920D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0262" y="3756817"/>
              <a:ext cx="555625" cy="638175"/>
            </a:xfrm>
            <a:custGeom>
              <a:avLst/>
              <a:gdLst>
                <a:gd name="T0" fmla="*/ 729 w 729"/>
                <a:gd name="T1" fmla="*/ 800 h 836"/>
                <a:gd name="T2" fmla="*/ 729 w 729"/>
                <a:gd name="T3" fmla="*/ 813 h 836"/>
                <a:gd name="T4" fmla="*/ 579 w 729"/>
                <a:gd name="T5" fmla="*/ 835 h 836"/>
                <a:gd name="T6" fmla="*/ 431 w 729"/>
                <a:gd name="T7" fmla="*/ 804 h 836"/>
                <a:gd name="T8" fmla="*/ 446 w 729"/>
                <a:gd name="T9" fmla="*/ 232 h 836"/>
                <a:gd name="T10" fmla="*/ 231 w 729"/>
                <a:gd name="T11" fmla="*/ 149 h 836"/>
                <a:gd name="T12" fmla="*/ 229 w 729"/>
                <a:gd name="T13" fmla="*/ 148 h 836"/>
                <a:gd name="T14" fmla="*/ 220 w 729"/>
                <a:gd name="T15" fmla="*/ 139 h 836"/>
                <a:gd name="T16" fmla="*/ 219 w 729"/>
                <a:gd name="T17" fmla="*/ 139 h 836"/>
                <a:gd name="T18" fmla="*/ 169 w 729"/>
                <a:gd name="T19" fmla="*/ 78 h 836"/>
                <a:gd name="T20" fmla="*/ 18 w 729"/>
                <a:gd name="T21" fmla="*/ 38 h 836"/>
                <a:gd name="T22" fmla="*/ 19 w 729"/>
                <a:gd name="T23" fmla="*/ 22 h 836"/>
                <a:gd name="T24" fmla="*/ 69 w 729"/>
                <a:gd name="T25" fmla="*/ 24 h 836"/>
                <a:gd name="T26" fmla="*/ 86 w 729"/>
                <a:gd name="T27" fmla="*/ 8 h 836"/>
                <a:gd name="T28" fmla="*/ 161 w 729"/>
                <a:gd name="T29" fmla="*/ 33 h 836"/>
                <a:gd name="T30" fmla="*/ 347 w 729"/>
                <a:gd name="T31" fmla="*/ 15 h 836"/>
                <a:gd name="T32" fmla="*/ 348 w 729"/>
                <a:gd name="T33" fmla="*/ 15 h 836"/>
                <a:gd name="T34" fmla="*/ 377 w 729"/>
                <a:gd name="T35" fmla="*/ 13 h 836"/>
                <a:gd name="T36" fmla="*/ 383 w 729"/>
                <a:gd name="T37" fmla="*/ 12 h 836"/>
                <a:gd name="T38" fmla="*/ 456 w 729"/>
                <a:gd name="T39" fmla="*/ 5 h 836"/>
                <a:gd name="T40" fmla="*/ 464 w 729"/>
                <a:gd name="T41" fmla="*/ 302 h 836"/>
                <a:gd name="T42" fmla="*/ 729 w 729"/>
                <a:gd name="T43" fmla="*/ 800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9" h="836">
                  <a:moveTo>
                    <a:pt x="729" y="800"/>
                  </a:moveTo>
                  <a:lnTo>
                    <a:pt x="729" y="813"/>
                  </a:lnTo>
                  <a:cubicBezTo>
                    <a:pt x="682" y="828"/>
                    <a:pt x="631" y="836"/>
                    <a:pt x="579" y="835"/>
                  </a:cubicBezTo>
                  <a:cubicBezTo>
                    <a:pt x="527" y="833"/>
                    <a:pt x="477" y="823"/>
                    <a:pt x="431" y="804"/>
                  </a:cubicBezTo>
                  <a:lnTo>
                    <a:pt x="446" y="232"/>
                  </a:lnTo>
                  <a:cubicBezTo>
                    <a:pt x="348" y="232"/>
                    <a:pt x="276" y="190"/>
                    <a:pt x="231" y="149"/>
                  </a:cubicBezTo>
                  <a:cubicBezTo>
                    <a:pt x="230" y="149"/>
                    <a:pt x="230" y="148"/>
                    <a:pt x="229" y="148"/>
                  </a:cubicBezTo>
                  <a:cubicBezTo>
                    <a:pt x="226" y="145"/>
                    <a:pt x="223" y="142"/>
                    <a:pt x="220" y="139"/>
                  </a:cubicBezTo>
                  <a:cubicBezTo>
                    <a:pt x="220" y="139"/>
                    <a:pt x="220" y="139"/>
                    <a:pt x="219" y="139"/>
                  </a:cubicBezTo>
                  <a:cubicBezTo>
                    <a:pt x="186" y="107"/>
                    <a:pt x="169" y="78"/>
                    <a:pt x="169" y="78"/>
                  </a:cubicBezTo>
                  <a:cubicBezTo>
                    <a:pt x="77" y="74"/>
                    <a:pt x="37" y="54"/>
                    <a:pt x="18" y="38"/>
                  </a:cubicBezTo>
                  <a:cubicBezTo>
                    <a:pt x="0" y="22"/>
                    <a:pt x="19" y="22"/>
                    <a:pt x="19" y="22"/>
                  </a:cubicBezTo>
                  <a:lnTo>
                    <a:pt x="69" y="24"/>
                  </a:lnTo>
                  <a:cubicBezTo>
                    <a:pt x="69" y="11"/>
                    <a:pt x="86" y="8"/>
                    <a:pt x="86" y="8"/>
                  </a:cubicBezTo>
                  <a:cubicBezTo>
                    <a:pt x="116" y="0"/>
                    <a:pt x="161" y="33"/>
                    <a:pt x="161" y="33"/>
                  </a:cubicBezTo>
                  <a:lnTo>
                    <a:pt x="347" y="15"/>
                  </a:lnTo>
                  <a:lnTo>
                    <a:pt x="348" y="15"/>
                  </a:lnTo>
                  <a:lnTo>
                    <a:pt x="377" y="13"/>
                  </a:lnTo>
                  <a:lnTo>
                    <a:pt x="383" y="12"/>
                  </a:lnTo>
                  <a:lnTo>
                    <a:pt x="456" y="5"/>
                  </a:lnTo>
                  <a:lnTo>
                    <a:pt x="464" y="302"/>
                  </a:lnTo>
                  <a:cubicBezTo>
                    <a:pt x="485" y="648"/>
                    <a:pt x="659" y="766"/>
                    <a:pt x="729" y="800"/>
                  </a:cubicBezTo>
                  <a:close/>
                </a:path>
              </a:pathLst>
            </a:custGeom>
            <a:solidFill>
              <a:srgbClr val="C1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B557F0CE-B790-4819-8FFA-FB234FF70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374" y="3594892"/>
              <a:ext cx="523875" cy="388938"/>
            </a:xfrm>
            <a:custGeom>
              <a:avLst/>
              <a:gdLst>
                <a:gd name="T0" fmla="*/ 670 w 689"/>
                <a:gd name="T1" fmla="*/ 284 h 512"/>
                <a:gd name="T2" fmla="*/ 520 w 689"/>
                <a:gd name="T3" fmla="*/ 316 h 512"/>
                <a:gd name="T4" fmla="*/ 517 w 689"/>
                <a:gd name="T5" fmla="*/ 316 h 512"/>
                <a:gd name="T6" fmla="*/ 232 w 689"/>
                <a:gd name="T7" fmla="*/ 454 h 512"/>
                <a:gd name="T8" fmla="*/ 230 w 689"/>
                <a:gd name="T9" fmla="*/ 512 h 512"/>
                <a:gd name="T10" fmla="*/ 166 w 689"/>
                <a:gd name="T11" fmla="*/ 465 h 512"/>
                <a:gd name="T12" fmla="*/ 0 w 689"/>
                <a:gd name="T13" fmla="*/ 214 h 512"/>
                <a:gd name="T14" fmla="*/ 11 w 689"/>
                <a:gd name="T15" fmla="*/ 213 h 512"/>
                <a:gd name="T16" fmla="*/ 15 w 689"/>
                <a:gd name="T17" fmla="*/ 90 h 512"/>
                <a:gd name="T18" fmla="*/ 15 w 689"/>
                <a:gd name="T19" fmla="*/ 76 h 512"/>
                <a:gd name="T20" fmla="*/ 63 w 689"/>
                <a:gd name="T21" fmla="*/ 6 h 512"/>
                <a:gd name="T22" fmla="*/ 95 w 689"/>
                <a:gd name="T23" fmla="*/ 0 h 512"/>
                <a:gd name="T24" fmla="*/ 170 w 689"/>
                <a:gd name="T25" fmla="*/ 80 h 512"/>
                <a:gd name="T26" fmla="*/ 170 w 689"/>
                <a:gd name="T27" fmla="*/ 94 h 512"/>
                <a:gd name="T28" fmla="*/ 167 w 689"/>
                <a:gd name="T29" fmla="*/ 217 h 512"/>
                <a:gd name="T30" fmla="*/ 528 w 689"/>
                <a:gd name="T31" fmla="*/ 271 h 512"/>
                <a:gd name="T32" fmla="*/ 604 w 689"/>
                <a:gd name="T33" fmla="*/ 250 h 512"/>
                <a:gd name="T34" fmla="*/ 620 w 689"/>
                <a:gd name="T35" fmla="*/ 267 h 512"/>
                <a:gd name="T36" fmla="*/ 670 w 689"/>
                <a:gd name="T37" fmla="*/ 268 h 512"/>
                <a:gd name="T38" fmla="*/ 670 w 689"/>
                <a:gd name="T39" fmla="*/ 28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9" h="512">
                  <a:moveTo>
                    <a:pt x="670" y="284"/>
                  </a:moveTo>
                  <a:cubicBezTo>
                    <a:pt x="651" y="299"/>
                    <a:pt x="610" y="317"/>
                    <a:pt x="520" y="316"/>
                  </a:cubicBezTo>
                  <a:cubicBezTo>
                    <a:pt x="519" y="316"/>
                    <a:pt x="518" y="316"/>
                    <a:pt x="517" y="316"/>
                  </a:cubicBezTo>
                  <a:cubicBezTo>
                    <a:pt x="517" y="316"/>
                    <a:pt x="418" y="466"/>
                    <a:pt x="232" y="454"/>
                  </a:cubicBezTo>
                  <a:lnTo>
                    <a:pt x="230" y="512"/>
                  </a:lnTo>
                  <a:cubicBezTo>
                    <a:pt x="207" y="496"/>
                    <a:pt x="185" y="481"/>
                    <a:pt x="166" y="465"/>
                  </a:cubicBezTo>
                  <a:cubicBezTo>
                    <a:pt x="27" y="349"/>
                    <a:pt x="2" y="226"/>
                    <a:pt x="0" y="214"/>
                  </a:cubicBezTo>
                  <a:lnTo>
                    <a:pt x="11" y="213"/>
                  </a:lnTo>
                  <a:lnTo>
                    <a:pt x="15" y="90"/>
                  </a:lnTo>
                  <a:lnTo>
                    <a:pt x="15" y="76"/>
                  </a:lnTo>
                  <a:cubicBezTo>
                    <a:pt x="16" y="44"/>
                    <a:pt x="36" y="17"/>
                    <a:pt x="63" y="6"/>
                  </a:cubicBezTo>
                  <a:cubicBezTo>
                    <a:pt x="73" y="2"/>
                    <a:pt x="84" y="0"/>
                    <a:pt x="95" y="0"/>
                  </a:cubicBezTo>
                  <a:cubicBezTo>
                    <a:pt x="138" y="2"/>
                    <a:pt x="171" y="37"/>
                    <a:pt x="170" y="80"/>
                  </a:cubicBezTo>
                  <a:lnTo>
                    <a:pt x="170" y="94"/>
                  </a:lnTo>
                  <a:lnTo>
                    <a:pt x="167" y="217"/>
                  </a:lnTo>
                  <a:lnTo>
                    <a:pt x="528" y="271"/>
                  </a:lnTo>
                  <a:cubicBezTo>
                    <a:pt x="528" y="271"/>
                    <a:pt x="575" y="241"/>
                    <a:pt x="604" y="250"/>
                  </a:cubicBezTo>
                  <a:cubicBezTo>
                    <a:pt x="604" y="250"/>
                    <a:pt x="621" y="254"/>
                    <a:pt x="620" y="267"/>
                  </a:cubicBezTo>
                  <a:lnTo>
                    <a:pt x="670" y="268"/>
                  </a:lnTo>
                  <a:cubicBezTo>
                    <a:pt x="670" y="268"/>
                    <a:pt x="689" y="269"/>
                    <a:pt x="670" y="284"/>
                  </a:cubicBezTo>
                  <a:close/>
                </a:path>
              </a:pathLst>
            </a:custGeom>
            <a:solidFill>
              <a:srgbClr val="C1C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77062A52-93B8-4F84-AE72-FA484D6DCCC6}"/>
              </a:ext>
            </a:extLst>
          </p:cNvPr>
          <p:cNvGrpSpPr/>
          <p:nvPr/>
        </p:nvGrpSpPr>
        <p:grpSpPr>
          <a:xfrm rot="423075">
            <a:off x="10428785" y="432628"/>
            <a:ext cx="649288" cy="1120775"/>
            <a:chOff x="5756275" y="3363912"/>
            <a:chExt cx="649288" cy="1120775"/>
          </a:xfrm>
        </p:grpSpPr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CC059798-F036-4A07-BDE6-4B86D5BA6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5" y="3363912"/>
              <a:ext cx="649288" cy="1120775"/>
            </a:xfrm>
            <a:custGeom>
              <a:avLst/>
              <a:gdLst>
                <a:gd name="T0" fmla="*/ 97 w 851"/>
                <a:gd name="T1" fmla="*/ 1472 h 1472"/>
                <a:gd name="T2" fmla="*/ 215 w 851"/>
                <a:gd name="T3" fmla="*/ 1472 h 1472"/>
                <a:gd name="T4" fmla="*/ 363 w 851"/>
                <a:gd name="T5" fmla="*/ 1455 h 1472"/>
                <a:gd name="T6" fmla="*/ 377 w 851"/>
                <a:gd name="T7" fmla="*/ 1458 h 1472"/>
                <a:gd name="T8" fmla="*/ 392 w 851"/>
                <a:gd name="T9" fmla="*/ 1465 h 1472"/>
                <a:gd name="T10" fmla="*/ 401 w 851"/>
                <a:gd name="T11" fmla="*/ 1472 h 1472"/>
                <a:gd name="T12" fmla="*/ 700 w 851"/>
                <a:gd name="T13" fmla="*/ 1454 h 1472"/>
                <a:gd name="T14" fmla="*/ 735 w 851"/>
                <a:gd name="T15" fmla="*/ 1439 h 1472"/>
                <a:gd name="T16" fmla="*/ 729 w 851"/>
                <a:gd name="T17" fmla="*/ 1179 h 1472"/>
                <a:gd name="T18" fmla="*/ 764 w 851"/>
                <a:gd name="T19" fmla="*/ 1164 h 1472"/>
                <a:gd name="T20" fmla="*/ 758 w 851"/>
                <a:gd name="T21" fmla="*/ 903 h 1472"/>
                <a:gd name="T22" fmla="*/ 793 w 851"/>
                <a:gd name="T23" fmla="*/ 888 h 1472"/>
                <a:gd name="T24" fmla="*/ 787 w 851"/>
                <a:gd name="T25" fmla="*/ 628 h 1472"/>
                <a:gd name="T26" fmla="*/ 822 w 851"/>
                <a:gd name="T27" fmla="*/ 613 h 1472"/>
                <a:gd name="T28" fmla="*/ 816 w 851"/>
                <a:gd name="T29" fmla="*/ 353 h 1472"/>
                <a:gd name="T30" fmla="*/ 851 w 851"/>
                <a:gd name="T31" fmla="*/ 338 h 1472"/>
                <a:gd name="T32" fmla="*/ 744 w 851"/>
                <a:gd name="T33" fmla="*/ 85 h 1472"/>
                <a:gd name="T34" fmla="*/ 769 w 851"/>
                <a:gd name="T35" fmla="*/ 74 h 1472"/>
                <a:gd name="T36" fmla="*/ 778 w 851"/>
                <a:gd name="T37" fmla="*/ 56 h 1472"/>
                <a:gd name="T38" fmla="*/ 637 w 851"/>
                <a:gd name="T39" fmla="*/ 41 h 1472"/>
                <a:gd name="T40" fmla="*/ 522 w 851"/>
                <a:gd name="T41" fmla="*/ 29 h 1472"/>
                <a:gd name="T42" fmla="*/ 247 w 851"/>
                <a:gd name="T43" fmla="*/ 0 h 1472"/>
                <a:gd name="T44" fmla="*/ 245 w 851"/>
                <a:gd name="T45" fmla="*/ 19 h 1472"/>
                <a:gd name="T46" fmla="*/ 265 w 851"/>
                <a:gd name="T47" fmla="*/ 121 h 1472"/>
                <a:gd name="T48" fmla="*/ 117 w 851"/>
                <a:gd name="T49" fmla="*/ 261 h 1472"/>
                <a:gd name="T50" fmla="*/ 148 w 851"/>
                <a:gd name="T51" fmla="*/ 283 h 1472"/>
                <a:gd name="T52" fmla="*/ 88 w 851"/>
                <a:gd name="T53" fmla="*/ 536 h 1472"/>
                <a:gd name="T54" fmla="*/ 120 w 851"/>
                <a:gd name="T55" fmla="*/ 558 h 1472"/>
                <a:gd name="T56" fmla="*/ 59 w 851"/>
                <a:gd name="T57" fmla="*/ 811 h 1472"/>
                <a:gd name="T58" fmla="*/ 91 w 851"/>
                <a:gd name="T59" fmla="*/ 833 h 1472"/>
                <a:gd name="T60" fmla="*/ 31 w 851"/>
                <a:gd name="T61" fmla="*/ 1087 h 1472"/>
                <a:gd name="T62" fmla="*/ 62 w 851"/>
                <a:gd name="T63" fmla="*/ 1109 h 1472"/>
                <a:gd name="T64" fmla="*/ 2 w 851"/>
                <a:gd name="T65" fmla="*/ 1362 h 1472"/>
                <a:gd name="T66" fmla="*/ 33 w 851"/>
                <a:gd name="T67" fmla="*/ 1384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1" h="1472">
                  <a:moveTo>
                    <a:pt x="24" y="1472"/>
                  </a:moveTo>
                  <a:lnTo>
                    <a:pt x="97" y="1472"/>
                  </a:lnTo>
                  <a:cubicBezTo>
                    <a:pt x="107" y="1447"/>
                    <a:pt x="134" y="1431"/>
                    <a:pt x="163" y="1433"/>
                  </a:cubicBezTo>
                  <a:cubicBezTo>
                    <a:pt x="187" y="1436"/>
                    <a:pt x="206" y="1452"/>
                    <a:pt x="215" y="1472"/>
                  </a:cubicBezTo>
                  <a:lnTo>
                    <a:pt x="312" y="1472"/>
                  </a:lnTo>
                  <a:cubicBezTo>
                    <a:pt x="325" y="1460"/>
                    <a:pt x="343" y="1452"/>
                    <a:pt x="363" y="1455"/>
                  </a:cubicBezTo>
                  <a:cubicBezTo>
                    <a:pt x="366" y="1455"/>
                    <a:pt x="369" y="1455"/>
                    <a:pt x="372" y="1456"/>
                  </a:cubicBezTo>
                  <a:cubicBezTo>
                    <a:pt x="374" y="1457"/>
                    <a:pt x="376" y="1457"/>
                    <a:pt x="377" y="1458"/>
                  </a:cubicBezTo>
                  <a:cubicBezTo>
                    <a:pt x="382" y="1460"/>
                    <a:pt x="387" y="1462"/>
                    <a:pt x="391" y="1464"/>
                  </a:cubicBezTo>
                  <a:cubicBezTo>
                    <a:pt x="391" y="1465"/>
                    <a:pt x="392" y="1465"/>
                    <a:pt x="392" y="1465"/>
                  </a:cubicBezTo>
                  <a:cubicBezTo>
                    <a:pt x="395" y="1467"/>
                    <a:pt x="397" y="1469"/>
                    <a:pt x="400" y="1472"/>
                  </a:cubicBezTo>
                  <a:cubicBezTo>
                    <a:pt x="400" y="1472"/>
                    <a:pt x="401" y="1472"/>
                    <a:pt x="401" y="1472"/>
                  </a:cubicBezTo>
                  <a:lnTo>
                    <a:pt x="698" y="1472"/>
                  </a:lnTo>
                  <a:lnTo>
                    <a:pt x="700" y="1454"/>
                  </a:lnTo>
                  <a:lnTo>
                    <a:pt x="733" y="1457"/>
                  </a:lnTo>
                  <a:lnTo>
                    <a:pt x="735" y="1439"/>
                  </a:lnTo>
                  <a:lnTo>
                    <a:pt x="702" y="1436"/>
                  </a:lnTo>
                  <a:lnTo>
                    <a:pt x="729" y="1179"/>
                  </a:lnTo>
                  <a:lnTo>
                    <a:pt x="762" y="1182"/>
                  </a:lnTo>
                  <a:lnTo>
                    <a:pt x="764" y="1164"/>
                  </a:lnTo>
                  <a:lnTo>
                    <a:pt x="731" y="1160"/>
                  </a:lnTo>
                  <a:lnTo>
                    <a:pt x="758" y="903"/>
                  </a:lnTo>
                  <a:lnTo>
                    <a:pt x="791" y="907"/>
                  </a:lnTo>
                  <a:lnTo>
                    <a:pt x="793" y="888"/>
                  </a:lnTo>
                  <a:lnTo>
                    <a:pt x="760" y="885"/>
                  </a:lnTo>
                  <a:lnTo>
                    <a:pt x="787" y="628"/>
                  </a:lnTo>
                  <a:lnTo>
                    <a:pt x="820" y="631"/>
                  </a:lnTo>
                  <a:lnTo>
                    <a:pt x="822" y="613"/>
                  </a:lnTo>
                  <a:lnTo>
                    <a:pt x="789" y="609"/>
                  </a:lnTo>
                  <a:lnTo>
                    <a:pt x="816" y="353"/>
                  </a:lnTo>
                  <a:lnTo>
                    <a:pt x="849" y="356"/>
                  </a:lnTo>
                  <a:lnTo>
                    <a:pt x="851" y="338"/>
                  </a:lnTo>
                  <a:lnTo>
                    <a:pt x="719" y="324"/>
                  </a:lnTo>
                  <a:lnTo>
                    <a:pt x="744" y="85"/>
                  </a:lnTo>
                  <a:lnTo>
                    <a:pt x="745" y="71"/>
                  </a:lnTo>
                  <a:lnTo>
                    <a:pt x="769" y="74"/>
                  </a:lnTo>
                  <a:lnTo>
                    <a:pt x="776" y="74"/>
                  </a:lnTo>
                  <a:lnTo>
                    <a:pt x="778" y="56"/>
                  </a:lnTo>
                  <a:lnTo>
                    <a:pt x="721" y="50"/>
                  </a:lnTo>
                  <a:lnTo>
                    <a:pt x="637" y="41"/>
                  </a:lnTo>
                  <a:lnTo>
                    <a:pt x="637" y="41"/>
                  </a:lnTo>
                  <a:lnTo>
                    <a:pt x="522" y="29"/>
                  </a:lnTo>
                  <a:lnTo>
                    <a:pt x="298" y="5"/>
                  </a:lnTo>
                  <a:lnTo>
                    <a:pt x="247" y="0"/>
                  </a:lnTo>
                  <a:lnTo>
                    <a:pt x="245" y="13"/>
                  </a:lnTo>
                  <a:lnTo>
                    <a:pt x="245" y="19"/>
                  </a:lnTo>
                  <a:lnTo>
                    <a:pt x="276" y="22"/>
                  </a:lnTo>
                  <a:lnTo>
                    <a:pt x="265" y="121"/>
                  </a:lnTo>
                  <a:lnTo>
                    <a:pt x="249" y="274"/>
                  </a:lnTo>
                  <a:lnTo>
                    <a:pt x="117" y="261"/>
                  </a:lnTo>
                  <a:lnTo>
                    <a:pt x="115" y="279"/>
                  </a:lnTo>
                  <a:lnTo>
                    <a:pt x="148" y="283"/>
                  </a:lnTo>
                  <a:lnTo>
                    <a:pt x="121" y="539"/>
                  </a:lnTo>
                  <a:lnTo>
                    <a:pt x="88" y="536"/>
                  </a:lnTo>
                  <a:lnTo>
                    <a:pt x="86" y="554"/>
                  </a:lnTo>
                  <a:lnTo>
                    <a:pt x="120" y="558"/>
                  </a:lnTo>
                  <a:lnTo>
                    <a:pt x="93" y="815"/>
                  </a:lnTo>
                  <a:lnTo>
                    <a:pt x="59" y="811"/>
                  </a:lnTo>
                  <a:lnTo>
                    <a:pt x="57" y="830"/>
                  </a:lnTo>
                  <a:lnTo>
                    <a:pt x="91" y="833"/>
                  </a:lnTo>
                  <a:lnTo>
                    <a:pt x="64" y="1090"/>
                  </a:lnTo>
                  <a:lnTo>
                    <a:pt x="31" y="1087"/>
                  </a:lnTo>
                  <a:lnTo>
                    <a:pt x="29" y="1105"/>
                  </a:lnTo>
                  <a:lnTo>
                    <a:pt x="62" y="1109"/>
                  </a:lnTo>
                  <a:lnTo>
                    <a:pt x="35" y="1366"/>
                  </a:lnTo>
                  <a:lnTo>
                    <a:pt x="2" y="1362"/>
                  </a:lnTo>
                  <a:lnTo>
                    <a:pt x="0" y="1381"/>
                  </a:lnTo>
                  <a:lnTo>
                    <a:pt x="33" y="1384"/>
                  </a:lnTo>
                  <a:lnTo>
                    <a:pt x="24" y="1472"/>
                  </a:lnTo>
                  <a:close/>
                </a:path>
              </a:pathLst>
            </a:custGeom>
            <a:solidFill>
              <a:srgbClr val="35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DB0D7805-A3E8-4AED-A8AD-3EBF13DFE422}"/>
                </a:ext>
              </a:extLst>
            </p:cNvPr>
            <p:cNvGrpSpPr/>
            <p:nvPr/>
          </p:nvGrpSpPr>
          <p:grpSpPr>
            <a:xfrm>
              <a:off x="5756275" y="3363912"/>
              <a:ext cx="649288" cy="1120775"/>
              <a:chOff x="5756275" y="3363912"/>
              <a:chExt cx="649288" cy="1120775"/>
            </a:xfrm>
          </p:grpSpPr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6E3BD1F4-2C1F-42C9-8242-FB97CEE142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6275" y="3363912"/>
                <a:ext cx="649288" cy="1120775"/>
              </a:xfrm>
              <a:custGeom>
                <a:avLst/>
                <a:gdLst>
                  <a:gd name="T0" fmla="*/ 608 w 851"/>
                  <a:gd name="T1" fmla="*/ 432 h 1472"/>
                  <a:gd name="T2" fmla="*/ 690 w 851"/>
                  <a:gd name="T3" fmla="*/ 878 h 1472"/>
                  <a:gd name="T4" fmla="*/ 707 w 851"/>
                  <a:gd name="T5" fmla="*/ 720 h 1472"/>
                  <a:gd name="T6" fmla="*/ 550 w 851"/>
                  <a:gd name="T7" fmla="*/ 982 h 1472"/>
                  <a:gd name="T8" fmla="*/ 633 w 851"/>
                  <a:gd name="T9" fmla="*/ 1428 h 1472"/>
                  <a:gd name="T10" fmla="*/ 649 w 851"/>
                  <a:gd name="T11" fmla="*/ 1271 h 1472"/>
                  <a:gd name="T12" fmla="*/ 449 w 851"/>
                  <a:gd name="T13" fmla="*/ 628 h 1472"/>
                  <a:gd name="T14" fmla="*/ 487 w 851"/>
                  <a:gd name="T15" fmla="*/ 646 h 1472"/>
                  <a:gd name="T16" fmla="*/ 507 w 851"/>
                  <a:gd name="T17" fmla="*/ 699 h 1472"/>
                  <a:gd name="T18" fmla="*/ 462 w 851"/>
                  <a:gd name="T19" fmla="*/ 1132 h 1472"/>
                  <a:gd name="T20" fmla="*/ 333 w 851"/>
                  <a:gd name="T21" fmla="*/ 1118 h 1472"/>
                  <a:gd name="T22" fmla="*/ 430 w 851"/>
                  <a:gd name="T23" fmla="*/ 906 h 1472"/>
                  <a:gd name="T24" fmla="*/ 454 w 851"/>
                  <a:gd name="T25" fmla="*/ 917 h 1472"/>
                  <a:gd name="T26" fmla="*/ 470 w 851"/>
                  <a:gd name="T27" fmla="*/ 937 h 1472"/>
                  <a:gd name="T28" fmla="*/ 478 w 851"/>
                  <a:gd name="T29" fmla="*/ 975 h 1472"/>
                  <a:gd name="T30" fmla="*/ 375 w 851"/>
                  <a:gd name="T31" fmla="*/ 1401 h 1472"/>
                  <a:gd name="T32" fmla="*/ 397 w 851"/>
                  <a:gd name="T33" fmla="*/ 1180 h 1472"/>
                  <a:gd name="T34" fmla="*/ 425 w 851"/>
                  <a:gd name="T35" fmla="*/ 1193 h 1472"/>
                  <a:gd name="T36" fmla="*/ 445 w 851"/>
                  <a:gd name="T37" fmla="*/ 1220 h 1472"/>
                  <a:gd name="T38" fmla="*/ 449 w 851"/>
                  <a:gd name="T39" fmla="*/ 1250 h 1472"/>
                  <a:gd name="T40" fmla="*/ 307 w 851"/>
                  <a:gd name="T41" fmla="*/ 678 h 1472"/>
                  <a:gd name="T42" fmla="*/ 261 w 851"/>
                  <a:gd name="T43" fmla="*/ 1111 h 1472"/>
                  <a:gd name="T44" fmla="*/ 278 w 851"/>
                  <a:gd name="T45" fmla="*/ 954 h 1472"/>
                  <a:gd name="T46" fmla="*/ 121 w 851"/>
                  <a:gd name="T47" fmla="*/ 1215 h 1472"/>
                  <a:gd name="T48" fmla="*/ 278 w 851"/>
                  <a:gd name="T49" fmla="*/ 332 h 1472"/>
                  <a:gd name="T50" fmla="*/ 207 w 851"/>
                  <a:gd name="T51" fmla="*/ 390 h 1472"/>
                  <a:gd name="T52" fmla="*/ 449 w 851"/>
                  <a:gd name="T53" fmla="*/ 296 h 1472"/>
                  <a:gd name="T54" fmla="*/ 480 w 851"/>
                  <a:gd name="T55" fmla="*/ 354 h 1472"/>
                  <a:gd name="T56" fmla="*/ 503 w 851"/>
                  <a:gd name="T57" fmla="*/ 361 h 1472"/>
                  <a:gd name="T58" fmla="*/ 519 w 851"/>
                  <a:gd name="T59" fmla="*/ 581 h 1472"/>
                  <a:gd name="T60" fmla="*/ 407 w 851"/>
                  <a:gd name="T61" fmla="*/ 410 h 1472"/>
                  <a:gd name="T62" fmla="*/ 665 w 851"/>
                  <a:gd name="T63" fmla="*/ 163 h 1472"/>
                  <a:gd name="T64" fmla="*/ 849 w 851"/>
                  <a:gd name="T65" fmla="*/ 356 h 1472"/>
                  <a:gd name="T66" fmla="*/ 745 w 851"/>
                  <a:gd name="T67" fmla="*/ 71 h 1472"/>
                  <a:gd name="T68" fmla="*/ 721 w 851"/>
                  <a:gd name="T69" fmla="*/ 50 h 1472"/>
                  <a:gd name="T70" fmla="*/ 513 w 851"/>
                  <a:gd name="T71" fmla="*/ 28 h 1472"/>
                  <a:gd name="T72" fmla="*/ 245 w 851"/>
                  <a:gd name="T73" fmla="*/ 19 h 1472"/>
                  <a:gd name="T74" fmla="*/ 117 w 851"/>
                  <a:gd name="T75" fmla="*/ 261 h 1472"/>
                  <a:gd name="T76" fmla="*/ 88 w 851"/>
                  <a:gd name="T77" fmla="*/ 536 h 1472"/>
                  <a:gd name="T78" fmla="*/ 59 w 851"/>
                  <a:gd name="T79" fmla="*/ 811 h 1472"/>
                  <a:gd name="T80" fmla="*/ 31 w 851"/>
                  <a:gd name="T81" fmla="*/ 1087 h 1472"/>
                  <a:gd name="T82" fmla="*/ 2 w 851"/>
                  <a:gd name="T83" fmla="*/ 1362 h 1472"/>
                  <a:gd name="T84" fmla="*/ 97 w 851"/>
                  <a:gd name="T85" fmla="*/ 1472 h 1472"/>
                  <a:gd name="T86" fmla="*/ 363 w 851"/>
                  <a:gd name="T87" fmla="*/ 1455 h 1472"/>
                  <a:gd name="T88" fmla="*/ 391 w 851"/>
                  <a:gd name="T89" fmla="*/ 1464 h 1472"/>
                  <a:gd name="T90" fmla="*/ 698 w 851"/>
                  <a:gd name="T91" fmla="*/ 1472 h 1472"/>
                  <a:gd name="T92" fmla="*/ 702 w 851"/>
                  <a:gd name="T93" fmla="*/ 1435 h 1472"/>
                  <a:gd name="T94" fmla="*/ 731 w 851"/>
                  <a:gd name="T95" fmla="*/ 1160 h 1472"/>
                  <a:gd name="T96" fmla="*/ 760 w 851"/>
                  <a:gd name="T97" fmla="*/ 885 h 1472"/>
                  <a:gd name="T98" fmla="*/ 789 w 851"/>
                  <a:gd name="T99" fmla="*/ 609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51" h="1472">
                    <a:moveTo>
                      <a:pt x="736" y="445"/>
                    </a:moveTo>
                    <a:lnTo>
                      <a:pt x="719" y="602"/>
                    </a:lnTo>
                    <a:lnTo>
                      <a:pt x="591" y="589"/>
                    </a:lnTo>
                    <a:lnTo>
                      <a:pt x="608" y="432"/>
                    </a:lnTo>
                    <a:cubicBezTo>
                      <a:pt x="611" y="396"/>
                      <a:pt x="643" y="370"/>
                      <a:pt x="678" y="374"/>
                    </a:cubicBezTo>
                    <a:cubicBezTo>
                      <a:pt x="714" y="378"/>
                      <a:pt x="740" y="410"/>
                      <a:pt x="736" y="445"/>
                    </a:cubicBezTo>
                    <a:close/>
                    <a:moveTo>
                      <a:pt x="707" y="720"/>
                    </a:moveTo>
                    <a:lnTo>
                      <a:pt x="690" y="878"/>
                    </a:lnTo>
                    <a:lnTo>
                      <a:pt x="562" y="864"/>
                    </a:lnTo>
                    <a:lnTo>
                      <a:pt x="579" y="707"/>
                    </a:lnTo>
                    <a:cubicBezTo>
                      <a:pt x="582" y="671"/>
                      <a:pt x="614" y="646"/>
                      <a:pt x="650" y="650"/>
                    </a:cubicBezTo>
                    <a:cubicBezTo>
                      <a:pt x="685" y="653"/>
                      <a:pt x="711" y="685"/>
                      <a:pt x="707" y="720"/>
                    </a:cubicBezTo>
                    <a:close/>
                    <a:moveTo>
                      <a:pt x="678" y="996"/>
                    </a:moveTo>
                    <a:lnTo>
                      <a:pt x="662" y="1153"/>
                    </a:lnTo>
                    <a:lnTo>
                      <a:pt x="533" y="1139"/>
                    </a:lnTo>
                    <a:lnTo>
                      <a:pt x="550" y="982"/>
                    </a:lnTo>
                    <a:cubicBezTo>
                      <a:pt x="554" y="947"/>
                      <a:pt x="585" y="921"/>
                      <a:pt x="621" y="925"/>
                    </a:cubicBezTo>
                    <a:cubicBezTo>
                      <a:pt x="656" y="928"/>
                      <a:pt x="682" y="960"/>
                      <a:pt x="678" y="996"/>
                    </a:cubicBezTo>
                    <a:close/>
                    <a:moveTo>
                      <a:pt x="649" y="1271"/>
                    </a:moveTo>
                    <a:lnTo>
                      <a:pt x="633" y="1428"/>
                    </a:lnTo>
                    <a:lnTo>
                      <a:pt x="504" y="1415"/>
                    </a:lnTo>
                    <a:lnTo>
                      <a:pt x="521" y="1257"/>
                    </a:lnTo>
                    <a:cubicBezTo>
                      <a:pt x="525" y="1222"/>
                      <a:pt x="556" y="1196"/>
                      <a:pt x="592" y="1200"/>
                    </a:cubicBezTo>
                    <a:cubicBezTo>
                      <a:pt x="627" y="1204"/>
                      <a:pt x="653" y="1236"/>
                      <a:pt x="649" y="1271"/>
                    </a:cubicBezTo>
                    <a:close/>
                    <a:moveTo>
                      <a:pt x="431" y="850"/>
                    </a:moveTo>
                    <a:lnTo>
                      <a:pt x="362" y="843"/>
                    </a:lnTo>
                    <a:lnTo>
                      <a:pt x="378" y="686"/>
                    </a:lnTo>
                    <a:cubicBezTo>
                      <a:pt x="382" y="650"/>
                      <a:pt x="414" y="625"/>
                      <a:pt x="449" y="628"/>
                    </a:cubicBezTo>
                    <a:cubicBezTo>
                      <a:pt x="450" y="629"/>
                      <a:pt x="452" y="629"/>
                      <a:pt x="453" y="629"/>
                    </a:cubicBezTo>
                    <a:cubicBezTo>
                      <a:pt x="455" y="629"/>
                      <a:pt x="457" y="630"/>
                      <a:pt x="459" y="630"/>
                    </a:cubicBezTo>
                    <a:cubicBezTo>
                      <a:pt x="464" y="632"/>
                      <a:pt x="469" y="634"/>
                      <a:pt x="474" y="636"/>
                    </a:cubicBezTo>
                    <a:cubicBezTo>
                      <a:pt x="478" y="639"/>
                      <a:pt x="483" y="642"/>
                      <a:pt x="487" y="646"/>
                    </a:cubicBezTo>
                    <a:cubicBezTo>
                      <a:pt x="488" y="647"/>
                      <a:pt x="489" y="648"/>
                      <a:pt x="490" y="649"/>
                    </a:cubicBezTo>
                    <a:cubicBezTo>
                      <a:pt x="492" y="650"/>
                      <a:pt x="493" y="652"/>
                      <a:pt x="494" y="653"/>
                    </a:cubicBezTo>
                    <a:cubicBezTo>
                      <a:pt x="495" y="655"/>
                      <a:pt x="496" y="656"/>
                      <a:pt x="497" y="657"/>
                    </a:cubicBezTo>
                    <a:cubicBezTo>
                      <a:pt x="505" y="669"/>
                      <a:pt x="508" y="684"/>
                      <a:pt x="507" y="699"/>
                    </a:cubicBezTo>
                    <a:lnTo>
                      <a:pt x="490" y="856"/>
                    </a:lnTo>
                    <a:lnTo>
                      <a:pt x="431" y="850"/>
                    </a:lnTo>
                    <a:close/>
                    <a:moveTo>
                      <a:pt x="478" y="975"/>
                    </a:moveTo>
                    <a:lnTo>
                      <a:pt x="462" y="1132"/>
                    </a:lnTo>
                    <a:lnTo>
                      <a:pt x="407" y="1126"/>
                    </a:lnTo>
                    <a:lnTo>
                      <a:pt x="407" y="1126"/>
                    </a:lnTo>
                    <a:lnTo>
                      <a:pt x="403" y="1126"/>
                    </a:lnTo>
                    <a:lnTo>
                      <a:pt x="333" y="1118"/>
                    </a:lnTo>
                    <a:lnTo>
                      <a:pt x="350" y="961"/>
                    </a:lnTo>
                    <a:cubicBezTo>
                      <a:pt x="353" y="926"/>
                      <a:pt x="385" y="900"/>
                      <a:pt x="421" y="904"/>
                    </a:cubicBezTo>
                    <a:cubicBezTo>
                      <a:pt x="422" y="904"/>
                      <a:pt x="424" y="904"/>
                      <a:pt x="425" y="904"/>
                    </a:cubicBezTo>
                    <a:cubicBezTo>
                      <a:pt x="427" y="905"/>
                      <a:pt x="429" y="905"/>
                      <a:pt x="430" y="906"/>
                    </a:cubicBezTo>
                    <a:cubicBezTo>
                      <a:pt x="432" y="906"/>
                      <a:pt x="434" y="906"/>
                      <a:pt x="435" y="907"/>
                    </a:cubicBezTo>
                    <a:cubicBezTo>
                      <a:pt x="439" y="908"/>
                      <a:pt x="442" y="910"/>
                      <a:pt x="445" y="912"/>
                    </a:cubicBezTo>
                    <a:lnTo>
                      <a:pt x="445" y="912"/>
                    </a:lnTo>
                    <a:cubicBezTo>
                      <a:pt x="448" y="913"/>
                      <a:pt x="451" y="915"/>
                      <a:pt x="454" y="917"/>
                    </a:cubicBezTo>
                    <a:lnTo>
                      <a:pt x="454" y="917"/>
                    </a:lnTo>
                    <a:cubicBezTo>
                      <a:pt x="457" y="920"/>
                      <a:pt x="459" y="922"/>
                      <a:pt x="462" y="925"/>
                    </a:cubicBezTo>
                    <a:cubicBezTo>
                      <a:pt x="464" y="927"/>
                      <a:pt x="466" y="930"/>
                      <a:pt x="468" y="933"/>
                    </a:cubicBezTo>
                    <a:cubicBezTo>
                      <a:pt x="469" y="934"/>
                      <a:pt x="470" y="936"/>
                      <a:pt x="470" y="937"/>
                    </a:cubicBezTo>
                    <a:cubicBezTo>
                      <a:pt x="471" y="939"/>
                      <a:pt x="472" y="940"/>
                      <a:pt x="473" y="942"/>
                    </a:cubicBezTo>
                    <a:cubicBezTo>
                      <a:pt x="473" y="943"/>
                      <a:pt x="474" y="945"/>
                      <a:pt x="475" y="947"/>
                    </a:cubicBezTo>
                    <a:cubicBezTo>
                      <a:pt x="475" y="948"/>
                      <a:pt x="476" y="950"/>
                      <a:pt x="476" y="952"/>
                    </a:cubicBezTo>
                    <a:cubicBezTo>
                      <a:pt x="478" y="959"/>
                      <a:pt x="479" y="967"/>
                      <a:pt x="478" y="975"/>
                    </a:cubicBezTo>
                    <a:close/>
                    <a:moveTo>
                      <a:pt x="449" y="1250"/>
                    </a:moveTo>
                    <a:lnTo>
                      <a:pt x="433" y="1407"/>
                    </a:lnTo>
                    <a:lnTo>
                      <a:pt x="378" y="1401"/>
                    </a:lnTo>
                    <a:lnTo>
                      <a:pt x="375" y="1401"/>
                    </a:lnTo>
                    <a:lnTo>
                      <a:pt x="304" y="1394"/>
                    </a:lnTo>
                    <a:lnTo>
                      <a:pt x="321" y="1237"/>
                    </a:lnTo>
                    <a:cubicBezTo>
                      <a:pt x="325" y="1201"/>
                      <a:pt x="356" y="1175"/>
                      <a:pt x="392" y="1179"/>
                    </a:cubicBezTo>
                    <a:cubicBezTo>
                      <a:pt x="394" y="1179"/>
                      <a:pt x="395" y="1180"/>
                      <a:pt x="397" y="1180"/>
                    </a:cubicBezTo>
                    <a:cubicBezTo>
                      <a:pt x="399" y="1180"/>
                      <a:pt x="400" y="1180"/>
                      <a:pt x="401" y="1181"/>
                    </a:cubicBezTo>
                    <a:cubicBezTo>
                      <a:pt x="405" y="1182"/>
                      <a:pt x="410" y="1184"/>
                      <a:pt x="413" y="1186"/>
                    </a:cubicBezTo>
                    <a:cubicBezTo>
                      <a:pt x="418" y="1188"/>
                      <a:pt x="421" y="1190"/>
                      <a:pt x="425" y="1192"/>
                    </a:cubicBezTo>
                    <a:cubicBezTo>
                      <a:pt x="425" y="1192"/>
                      <a:pt x="425" y="1193"/>
                      <a:pt x="425" y="1193"/>
                    </a:cubicBezTo>
                    <a:cubicBezTo>
                      <a:pt x="427" y="1194"/>
                      <a:pt x="428" y="1195"/>
                      <a:pt x="429" y="1196"/>
                    </a:cubicBezTo>
                    <a:cubicBezTo>
                      <a:pt x="433" y="1200"/>
                      <a:pt x="437" y="1205"/>
                      <a:pt x="440" y="1210"/>
                    </a:cubicBezTo>
                    <a:cubicBezTo>
                      <a:pt x="442" y="1213"/>
                      <a:pt x="444" y="1216"/>
                      <a:pt x="445" y="1220"/>
                    </a:cubicBezTo>
                    <a:cubicBezTo>
                      <a:pt x="445" y="1220"/>
                      <a:pt x="445" y="1220"/>
                      <a:pt x="445" y="1220"/>
                    </a:cubicBezTo>
                    <a:cubicBezTo>
                      <a:pt x="446" y="1222"/>
                      <a:pt x="446" y="1224"/>
                      <a:pt x="447" y="1225"/>
                    </a:cubicBezTo>
                    <a:cubicBezTo>
                      <a:pt x="447" y="1227"/>
                      <a:pt x="448" y="1229"/>
                      <a:pt x="448" y="1231"/>
                    </a:cubicBezTo>
                    <a:cubicBezTo>
                      <a:pt x="449" y="1233"/>
                      <a:pt x="449" y="1235"/>
                      <a:pt x="449" y="1237"/>
                    </a:cubicBezTo>
                    <a:cubicBezTo>
                      <a:pt x="450" y="1241"/>
                      <a:pt x="450" y="1246"/>
                      <a:pt x="449" y="1250"/>
                    </a:cubicBezTo>
                    <a:close/>
                    <a:moveTo>
                      <a:pt x="162" y="822"/>
                    </a:moveTo>
                    <a:lnTo>
                      <a:pt x="179" y="665"/>
                    </a:lnTo>
                    <a:cubicBezTo>
                      <a:pt x="182" y="629"/>
                      <a:pt x="214" y="604"/>
                      <a:pt x="249" y="607"/>
                    </a:cubicBezTo>
                    <a:cubicBezTo>
                      <a:pt x="285" y="611"/>
                      <a:pt x="311" y="643"/>
                      <a:pt x="307" y="678"/>
                    </a:cubicBezTo>
                    <a:lnTo>
                      <a:pt x="290" y="836"/>
                    </a:lnTo>
                    <a:lnTo>
                      <a:pt x="162" y="822"/>
                    </a:lnTo>
                    <a:close/>
                    <a:moveTo>
                      <a:pt x="278" y="954"/>
                    </a:moveTo>
                    <a:lnTo>
                      <a:pt x="261" y="1111"/>
                    </a:lnTo>
                    <a:lnTo>
                      <a:pt x="133" y="1097"/>
                    </a:lnTo>
                    <a:lnTo>
                      <a:pt x="150" y="940"/>
                    </a:lnTo>
                    <a:cubicBezTo>
                      <a:pt x="153" y="905"/>
                      <a:pt x="185" y="879"/>
                      <a:pt x="221" y="883"/>
                    </a:cubicBezTo>
                    <a:cubicBezTo>
                      <a:pt x="256" y="887"/>
                      <a:pt x="282" y="918"/>
                      <a:pt x="278" y="954"/>
                    </a:cubicBezTo>
                    <a:close/>
                    <a:moveTo>
                      <a:pt x="249" y="1229"/>
                    </a:moveTo>
                    <a:lnTo>
                      <a:pt x="232" y="1386"/>
                    </a:lnTo>
                    <a:lnTo>
                      <a:pt x="104" y="1373"/>
                    </a:lnTo>
                    <a:lnTo>
                      <a:pt x="121" y="1215"/>
                    </a:lnTo>
                    <a:cubicBezTo>
                      <a:pt x="125" y="1180"/>
                      <a:pt x="156" y="1154"/>
                      <a:pt x="192" y="1158"/>
                    </a:cubicBezTo>
                    <a:cubicBezTo>
                      <a:pt x="227" y="1162"/>
                      <a:pt x="253" y="1194"/>
                      <a:pt x="249" y="1229"/>
                    </a:cubicBezTo>
                    <a:close/>
                    <a:moveTo>
                      <a:pt x="207" y="390"/>
                    </a:moveTo>
                    <a:cubicBezTo>
                      <a:pt x="211" y="354"/>
                      <a:pt x="243" y="328"/>
                      <a:pt x="278" y="332"/>
                    </a:cubicBezTo>
                    <a:cubicBezTo>
                      <a:pt x="314" y="336"/>
                      <a:pt x="339" y="368"/>
                      <a:pt x="336" y="403"/>
                    </a:cubicBezTo>
                    <a:lnTo>
                      <a:pt x="319" y="560"/>
                    </a:lnTo>
                    <a:lnTo>
                      <a:pt x="191" y="547"/>
                    </a:lnTo>
                    <a:lnTo>
                      <a:pt x="207" y="390"/>
                    </a:lnTo>
                    <a:close/>
                    <a:moveTo>
                      <a:pt x="337" y="129"/>
                    </a:moveTo>
                    <a:cubicBezTo>
                      <a:pt x="341" y="93"/>
                      <a:pt x="372" y="68"/>
                      <a:pt x="408" y="72"/>
                    </a:cubicBezTo>
                    <a:cubicBezTo>
                      <a:pt x="443" y="75"/>
                      <a:pt x="469" y="107"/>
                      <a:pt x="465" y="142"/>
                    </a:cubicBezTo>
                    <a:lnTo>
                      <a:pt x="449" y="296"/>
                    </a:lnTo>
                    <a:lnTo>
                      <a:pt x="321" y="282"/>
                    </a:lnTo>
                    <a:lnTo>
                      <a:pt x="337" y="129"/>
                    </a:lnTo>
                    <a:close/>
                    <a:moveTo>
                      <a:pt x="478" y="353"/>
                    </a:moveTo>
                    <a:cubicBezTo>
                      <a:pt x="479" y="353"/>
                      <a:pt x="480" y="353"/>
                      <a:pt x="480" y="354"/>
                    </a:cubicBezTo>
                    <a:cubicBezTo>
                      <a:pt x="483" y="354"/>
                      <a:pt x="485" y="354"/>
                      <a:pt x="488" y="355"/>
                    </a:cubicBezTo>
                    <a:cubicBezTo>
                      <a:pt x="490" y="356"/>
                      <a:pt x="491" y="356"/>
                      <a:pt x="493" y="357"/>
                    </a:cubicBezTo>
                    <a:cubicBezTo>
                      <a:pt x="495" y="357"/>
                      <a:pt x="496" y="358"/>
                      <a:pt x="498" y="359"/>
                    </a:cubicBezTo>
                    <a:cubicBezTo>
                      <a:pt x="499" y="359"/>
                      <a:pt x="501" y="360"/>
                      <a:pt x="503" y="361"/>
                    </a:cubicBezTo>
                    <a:cubicBezTo>
                      <a:pt x="512" y="366"/>
                      <a:pt x="521" y="374"/>
                      <a:pt x="527" y="384"/>
                    </a:cubicBezTo>
                    <a:cubicBezTo>
                      <a:pt x="529" y="387"/>
                      <a:pt x="530" y="390"/>
                      <a:pt x="532" y="394"/>
                    </a:cubicBezTo>
                    <a:cubicBezTo>
                      <a:pt x="535" y="403"/>
                      <a:pt x="537" y="413"/>
                      <a:pt x="536" y="424"/>
                    </a:cubicBezTo>
                    <a:lnTo>
                      <a:pt x="519" y="581"/>
                    </a:lnTo>
                    <a:lnTo>
                      <a:pt x="465" y="576"/>
                    </a:lnTo>
                    <a:lnTo>
                      <a:pt x="458" y="575"/>
                    </a:lnTo>
                    <a:lnTo>
                      <a:pt x="391" y="568"/>
                    </a:lnTo>
                    <a:lnTo>
                      <a:pt x="407" y="410"/>
                    </a:lnTo>
                    <a:cubicBezTo>
                      <a:pt x="411" y="375"/>
                      <a:pt x="443" y="349"/>
                      <a:pt x="478" y="353"/>
                    </a:cubicBezTo>
                    <a:moveTo>
                      <a:pt x="537" y="150"/>
                    </a:moveTo>
                    <a:cubicBezTo>
                      <a:pt x="541" y="115"/>
                      <a:pt x="573" y="89"/>
                      <a:pt x="608" y="93"/>
                    </a:cubicBezTo>
                    <a:cubicBezTo>
                      <a:pt x="643" y="96"/>
                      <a:pt x="669" y="128"/>
                      <a:pt x="665" y="163"/>
                    </a:cubicBezTo>
                    <a:lnTo>
                      <a:pt x="649" y="316"/>
                    </a:lnTo>
                    <a:lnTo>
                      <a:pt x="521" y="303"/>
                    </a:lnTo>
                    <a:lnTo>
                      <a:pt x="537" y="150"/>
                    </a:lnTo>
                    <a:close/>
                    <a:moveTo>
                      <a:pt x="849" y="356"/>
                    </a:moveTo>
                    <a:lnTo>
                      <a:pt x="851" y="338"/>
                    </a:lnTo>
                    <a:lnTo>
                      <a:pt x="719" y="324"/>
                    </a:lnTo>
                    <a:lnTo>
                      <a:pt x="744" y="85"/>
                    </a:lnTo>
                    <a:lnTo>
                      <a:pt x="745" y="71"/>
                    </a:lnTo>
                    <a:lnTo>
                      <a:pt x="769" y="74"/>
                    </a:lnTo>
                    <a:lnTo>
                      <a:pt x="776" y="74"/>
                    </a:lnTo>
                    <a:lnTo>
                      <a:pt x="778" y="56"/>
                    </a:lnTo>
                    <a:lnTo>
                      <a:pt x="721" y="50"/>
                    </a:lnTo>
                    <a:lnTo>
                      <a:pt x="637" y="41"/>
                    </a:lnTo>
                    <a:lnTo>
                      <a:pt x="637" y="41"/>
                    </a:lnTo>
                    <a:lnTo>
                      <a:pt x="522" y="29"/>
                    </a:lnTo>
                    <a:lnTo>
                      <a:pt x="513" y="28"/>
                    </a:lnTo>
                    <a:lnTo>
                      <a:pt x="297" y="5"/>
                    </a:lnTo>
                    <a:lnTo>
                      <a:pt x="247" y="0"/>
                    </a:lnTo>
                    <a:lnTo>
                      <a:pt x="245" y="13"/>
                    </a:lnTo>
                    <a:lnTo>
                      <a:pt x="245" y="19"/>
                    </a:lnTo>
                    <a:lnTo>
                      <a:pt x="276" y="22"/>
                    </a:lnTo>
                    <a:lnTo>
                      <a:pt x="265" y="121"/>
                    </a:lnTo>
                    <a:lnTo>
                      <a:pt x="249" y="274"/>
                    </a:lnTo>
                    <a:lnTo>
                      <a:pt x="117" y="261"/>
                    </a:lnTo>
                    <a:lnTo>
                      <a:pt x="115" y="279"/>
                    </a:lnTo>
                    <a:lnTo>
                      <a:pt x="148" y="283"/>
                    </a:lnTo>
                    <a:lnTo>
                      <a:pt x="121" y="539"/>
                    </a:lnTo>
                    <a:lnTo>
                      <a:pt x="88" y="536"/>
                    </a:lnTo>
                    <a:lnTo>
                      <a:pt x="86" y="554"/>
                    </a:lnTo>
                    <a:lnTo>
                      <a:pt x="120" y="558"/>
                    </a:lnTo>
                    <a:lnTo>
                      <a:pt x="93" y="815"/>
                    </a:lnTo>
                    <a:lnTo>
                      <a:pt x="59" y="811"/>
                    </a:lnTo>
                    <a:lnTo>
                      <a:pt x="57" y="830"/>
                    </a:lnTo>
                    <a:lnTo>
                      <a:pt x="91" y="833"/>
                    </a:lnTo>
                    <a:lnTo>
                      <a:pt x="64" y="1090"/>
                    </a:lnTo>
                    <a:lnTo>
                      <a:pt x="31" y="1087"/>
                    </a:lnTo>
                    <a:lnTo>
                      <a:pt x="29" y="1105"/>
                    </a:lnTo>
                    <a:lnTo>
                      <a:pt x="62" y="1109"/>
                    </a:lnTo>
                    <a:lnTo>
                      <a:pt x="35" y="1366"/>
                    </a:lnTo>
                    <a:lnTo>
                      <a:pt x="2" y="1362"/>
                    </a:lnTo>
                    <a:lnTo>
                      <a:pt x="0" y="1380"/>
                    </a:lnTo>
                    <a:lnTo>
                      <a:pt x="33" y="1384"/>
                    </a:lnTo>
                    <a:lnTo>
                      <a:pt x="24" y="1472"/>
                    </a:lnTo>
                    <a:lnTo>
                      <a:pt x="97" y="1472"/>
                    </a:lnTo>
                    <a:cubicBezTo>
                      <a:pt x="107" y="1447"/>
                      <a:pt x="134" y="1431"/>
                      <a:pt x="163" y="1433"/>
                    </a:cubicBezTo>
                    <a:cubicBezTo>
                      <a:pt x="187" y="1436"/>
                      <a:pt x="206" y="1452"/>
                      <a:pt x="215" y="1472"/>
                    </a:cubicBezTo>
                    <a:lnTo>
                      <a:pt x="311" y="1472"/>
                    </a:lnTo>
                    <a:cubicBezTo>
                      <a:pt x="325" y="1460"/>
                      <a:pt x="343" y="1452"/>
                      <a:pt x="363" y="1455"/>
                    </a:cubicBezTo>
                    <a:cubicBezTo>
                      <a:pt x="365" y="1455"/>
                      <a:pt x="367" y="1455"/>
                      <a:pt x="370" y="1456"/>
                    </a:cubicBezTo>
                    <a:cubicBezTo>
                      <a:pt x="371" y="1456"/>
                      <a:pt x="371" y="1456"/>
                      <a:pt x="372" y="1456"/>
                    </a:cubicBezTo>
                    <a:cubicBezTo>
                      <a:pt x="374" y="1457"/>
                      <a:pt x="376" y="1457"/>
                      <a:pt x="377" y="1458"/>
                    </a:cubicBezTo>
                    <a:cubicBezTo>
                      <a:pt x="382" y="1460"/>
                      <a:pt x="387" y="1462"/>
                      <a:pt x="391" y="1464"/>
                    </a:cubicBezTo>
                    <a:cubicBezTo>
                      <a:pt x="391" y="1465"/>
                      <a:pt x="392" y="1465"/>
                      <a:pt x="392" y="1465"/>
                    </a:cubicBezTo>
                    <a:cubicBezTo>
                      <a:pt x="395" y="1467"/>
                      <a:pt x="397" y="1469"/>
                      <a:pt x="400" y="1472"/>
                    </a:cubicBezTo>
                    <a:cubicBezTo>
                      <a:pt x="400" y="1472"/>
                      <a:pt x="401" y="1472"/>
                      <a:pt x="401" y="1472"/>
                    </a:cubicBezTo>
                    <a:lnTo>
                      <a:pt x="698" y="1472"/>
                    </a:lnTo>
                    <a:lnTo>
                      <a:pt x="700" y="1454"/>
                    </a:lnTo>
                    <a:lnTo>
                      <a:pt x="733" y="1457"/>
                    </a:lnTo>
                    <a:lnTo>
                      <a:pt x="735" y="1439"/>
                    </a:lnTo>
                    <a:lnTo>
                      <a:pt x="702" y="1435"/>
                    </a:lnTo>
                    <a:lnTo>
                      <a:pt x="729" y="1179"/>
                    </a:lnTo>
                    <a:lnTo>
                      <a:pt x="762" y="1182"/>
                    </a:lnTo>
                    <a:lnTo>
                      <a:pt x="764" y="1164"/>
                    </a:lnTo>
                    <a:lnTo>
                      <a:pt x="731" y="1160"/>
                    </a:lnTo>
                    <a:lnTo>
                      <a:pt x="758" y="903"/>
                    </a:lnTo>
                    <a:lnTo>
                      <a:pt x="791" y="907"/>
                    </a:lnTo>
                    <a:lnTo>
                      <a:pt x="793" y="888"/>
                    </a:lnTo>
                    <a:lnTo>
                      <a:pt x="760" y="885"/>
                    </a:lnTo>
                    <a:lnTo>
                      <a:pt x="787" y="628"/>
                    </a:lnTo>
                    <a:lnTo>
                      <a:pt x="820" y="631"/>
                    </a:lnTo>
                    <a:lnTo>
                      <a:pt x="822" y="613"/>
                    </a:lnTo>
                    <a:lnTo>
                      <a:pt x="789" y="609"/>
                    </a:lnTo>
                    <a:lnTo>
                      <a:pt x="816" y="353"/>
                    </a:lnTo>
                    <a:lnTo>
                      <a:pt x="849" y="356"/>
                    </a:lnTo>
                    <a:close/>
                  </a:path>
                </a:pathLst>
              </a:custGeom>
              <a:solidFill>
                <a:srgbClr val="D8DB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105" name="Freeform 97">
                <a:extLst>
                  <a:ext uri="{FF2B5EF4-FFF2-40B4-BE49-F238E27FC236}">
                    <a16:creationId xmlns:a16="http://schemas.microsoft.com/office/drawing/2014/main" id="{63A0F5E5-F29D-40F6-8399-05B73BC19C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30912" y="3386137"/>
                <a:ext cx="374650" cy="1098550"/>
              </a:xfrm>
              <a:custGeom>
                <a:avLst/>
                <a:gdLst>
                  <a:gd name="T0" fmla="*/ 231 w 491"/>
                  <a:gd name="T1" fmla="*/ 560 h 1443"/>
                  <a:gd name="T2" fmla="*/ 376 w 491"/>
                  <a:gd name="T3" fmla="*/ 416 h 1443"/>
                  <a:gd name="T4" fmla="*/ 202 w 491"/>
                  <a:gd name="T5" fmla="*/ 835 h 1443"/>
                  <a:gd name="T6" fmla="*/ 347 w 491"/>
                  <a:gd name="T7" fmla="*/ 691 h 1443"/>
                  <a:gd name="T8" fmla="*/ 173 w 491"/>
                  <a:gd name="T9" fmla="*/ 1110 h 1443"/>
                  <a:gd name="T10" fmla="*/ 318 w 491"/>
                  <a:gd name="T11" fmla="*/ 967 h 1443"/>
                  <a:gd name="T12" fmla="*/ 144 w 491"/>
                  <a:gd name="T13" fmla="*/ 1386 h 1443"/>
                  <a:gd name="T14" fmla="*/ 289 w 491"/>
                  <a:gd name="T15" fmla="*/ 1242 h 1443"/>
                  <a:gd name="T16" fmla="*/ 248 w 491"/>
                  <a:gd name="T17" fmla="*/ 64 h 1443"/>
                  <a:gd name="T18" fmla="*/ 161 w 491"/>
                  <a:gd name="T19" fmla="*/ 274 h 1443"/>
                  <a:gd name="T20" fmla="*/ 359 w 491"/>
                  <a:gd name="T21" fmla="*/ 295 h 1443"/>
                  <a:gd name="T22" fmla="*/ 409 w 491"/>
                  <a:gd name="T23" fmla="*/ 45 h 1443"/>
                  <a:gd name="T24" fmla="*/ 361 w 491"/>
                  <a:gd name="T25" fmla="*/ 21 h 1443"/>
                  <a:gd name="T26" fmla="*/ 162 w 491"/>
                  <a:gd name="T27" fmla="*/ 0 h 1443"/>
                  <a:gd name="T28" fmla="*/ 133 w 491"/>
                  <a:gd name="T29" fmla="*/ 328 h 1443"/>
                  <a:gd name="T30" fmla="*/ 167 w 491"/>
                  <a:gd name="T31" fmla="*/ 355 h 1443"/>
                  <a:gd name="T32" fmla="*/ 159 w 491"/>
                  <a:gd name="T33" fmla="*/ 552 h 1443"/>
                  <a:gd name="T34" fmla="*/ 94 w 491"/>
                  <a:gd name="T35" fmla="*/ 600 h 1443"/>
                  <a:gd name="T36" fmla="*/ 127 w 491"/>
                  <a:gd name="T37" fmla="*/ 617 h 1443"/>
                  <a:gd name="T38" fmla="*/ 137 w 491"/>
                  <a:gd name="T39" fmla="*/ 628 h 1443"/>
                  <a:gd name="T40" fmla="*/ 71 w 491"/>
                  <a:gd name="T41" fmla="*/ 821 h 1443"/>
                  <a:gd name="T42" fmla="*/ 65 w 491"/>
                  <a:gd name="T43" fmla="*/ 875 h 1443"/>
                  <a:gd name="T44" fmla="*/ 85 w 491"/>
                  <a:gd name="T45" fmla="*/ 883 h 1443"/>
                  <a:gd name="T46" fmla="*/ 94 w 491"/>
                  <a:gd name="T47" fmla="*/ 888 h 1443"/>
                  <a:gd name="T48" fmla="*/ 110 w 491"/>
                  <a:gd name="T49" fmla="*/ 908 h 1443"/>
                  <a:gd name="T50" fmla="*/ 116 w 491"/>
                  <a:gd name="T51" fmla="*/ 923 h 1443"/>
                  <a:gd name="T52" fmla="*/ 47 w 491"/>
                  <a:gd name="T53" fmla="*/ 1097 h 1443"/>
                  <a:gd name="T54" fmla="*/ 38 w 491"/>
                  <a:gd name="T55" fmla="*/ 1096 h 1443"/>
                  <a:gd name="T56" fmla="*/ 37 w 491"/>
                  <a:gd name="T57" fmla="*/ 1151 h 1443"/>
                  <a:gd name="T58" fmla="*/ 65 w 491"/>
                  <a:gd name="T59" fmla="*/ 1163 h 1443"/>
                  <a:gd name="T60" fmla="*/ 80 w 491"/>
                  <a:gd name="T61" fmla="*/ 1181 h 1443"/>
                  <a:gd name="T62" fmla="*/ 87 w 491"/>
                  <a:gd name="T63" fmla="*/ 1196 h 1443"/>
                  <a:gd name="T64" fmla="*/ 89 w 491"/>
                  <a:gd name="T65" fmla="*/ 1221 h 1443"/>
                  <a:gd name="T66" fmla="*/ 15 w 491"/>
                  <a:gd name="T67" fmla="*/ 1372 h 1443"/>
                  <a:gd name="T68" fmla="*/ 3 w 491"/>
                  <a:gd name="T69" fmla="*/ 1426 h 1443"/>
                  <a:gd name="T70" fmla="*/ 17 w 491"/>
                  <a:gd name="T71" fmla="*/ 1429 h 1443"/>
                  <a:gd name="T72" fmla="*/ 40 w 491"/>
                  <a:gd name="T73" fmla="*/ 1443 h 1443"/>
                  <a:gd name="T74" fmla="*/ 340 w 491"/>
                  <a:gd name="T75" fmla="*/ 1425 h 1443"/>
                  <a:gd name="T76" fmla="*/ 342 w 491"/>
                  <a:gd name="T77" fmla="*/ 1406 h 1443"/>
                  <a:gd name="T78" fmla="*/ 404 w 491"/>
                  <a:gd name="T79" fmla="*/ 1135 h 1443"/>
                  <a:gd name="T80" fmla="*/ 431 w 491"/>
                  <a:gd name="T81" fmla="*/ 878 h 1443"/>
                  <a:gd name="T82" fmla="*/ 427 w 491"/>
                  <a:gd name="T83" fmla="*/ 599 h 1443"/>
                  <a:gd name="T84" fmla="*/ 429 w 491"/>
                  <a:gd name="T85" fmla="*/ 580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1" h="1443">
                    <a:moveTo>
                      <a:pt x="376" y="416"/>
                    </a:moveTo>
                    <a:lnTo>
                      <a:pt x="359" y="573"/>
                    </a:lnTo>
                    <a:lnTo>
                      <a:pt x="231" y="560"/>
                    </a:lnTo>
                    <a:lnTo>
                      <a:pt x="248" y="403"/>
                    </a:lnTo>
                    <a:cubicBezTo>
                      <a:pt x="251" y="367"/>
                      <a:pt x="283" y="341"/>
                      <a:pt x="318" y="345"/>
                    </a:cubicBezTo>
                    <a:cubicBezTo>
                      <a:pt x="354" y="349"/>
                      <a:pt x="380" y="381"/>
                      <a:pt x="376" y="416"/>
                    </a:cubicBezTo>
                    <a:close/>
                    <a:moveTo>
                      <a:pt x="347" y="691"/>
                    </a:moveTo>
                    <a:lnTo>
                      <a:pt x="330" y="849"/>
                    </a:lnTo>
                    <a:lnTo>
                      <a:pt x="202" y="835"/>
                    </a:lnTo>
                    <a:lnTo>
                      <a:pt x="219" y="678"/>
                    </a:lnTo>
                    <a:cubicBezTo>
                      <a:pt x="222" y="642"/>
                      <a:pt x="254" y="617"/>
                      <a:pt x="290" y="621"/>
                    </a:cubicBezTo>
                    <a:cubicBezTo>
                      <a:pt x="325" y="624"/>
                      <a:pt x="351" y="656"/>
                      <a:pt x="347" y="691"/>
                    </a:cubicBezTo>
                    <a:close/>
                    <a:moveTo>
                      <a:pt x="318" y="967"/>
                    </a:moveTo>
                    <a:lnTo>
                      <a:pt x="302" y="1124"/>
                    </a:lnTo>
                    <a:lnTo>
                      <a:pt x="173" y="1110"/>
                    </a:lnTo>
                    <a:lnTo>
                      <a:pt x="190" y="953"/>
                    </a:lnTo>
                    <a:cubicBezTo>
                      <a:pt x="194" y="918"/>
                      <a:pt x="225" y="892"/>
                      <a:pt x="261" y="896"/>
                    </a:cubicBezTo>
                    <a:cubicBezTo>
                      <a:pt x="296" y="899"/>
                      <a:pt x="322" y="931"/>
                      <a:pt x="318" y="967"/>
                    </a:cubicBezTo>
                    <a:close/>
                    <a:moveTo>
                      <a:pt x="289" y="1242"/>
                    </a:moveTo>
                    <a:lnTo>
                      <a:pt x="273" y="1399"/>
                    </a:lnTo>
                    <a:lnTo>
                      <a:pt x="144" y="1386"/>
                    </a:lnTo>
                    <a:lnTo>
                      <a:pt x="161" y="1228"/>
                    </a:lnTo>
                    <a:cubicBezTo>
                      <a:pt x="165" y="1193"/>
                      <a:pt x="196" y="1167"/>
                      <a:pt x="232" y="1171"/>
                    </a:cubicBezTo>
                    <a:cubicBezTo>
                      <a:pt x="267" y="1175"/>
                      <a:pt x="293" y="1207"/>
                      <a:pt x="289" y="1242"/>
                    </a:cubicBezTo>
                    <a:close/>
                    <a:moveTo>
                      <a:pt x="161" y="274"/>
                    </a:moveTo>
                    <a:lnTo>
                      <a:pt x="177" y="121"/>
                    </a:lnTo>
                    <a:cubicBezTo>
                      <a:pt x="181" y="86"/>
                      <a:pt x="213" y="60"/>
                      <a:pt x="248" y="64"/>
                    </a:cubicBezTo>
                    <a:cubicBezTo>
                      <a:pt x="283" y="67"/>
                      <a:pt x="309" y="99"/>
                      <a:pt x="305" y="134"/>
                    </a:cubicBezTo>
                    <a:lnTo>
                      <a:pt x="289" y="287"/>
                    </a:lnTo>
                    <a:lnTo>
                      <a:pt x="161" y="274"/>
                    </a:lnTo>
                    <a:close/>
                    <a:moveTo>
                      <a:pt x="489" y="327"/>
                    </a:moveTo>
                    <a:lnTo>
                      <a:pt x="491" y="309"/>
                    </a:lnTo>
                    <a:lnTo>
                      <a:pt x="359" y="295"/>
                    </a:lnTo>
                    <a:lnTo>
                      <a:pt x="384" y="56"/>
                    </a:lnTo>
                    <a:lnTo>
                      <a:pt x="385" y="42"/>
                    </a:lnTo>
                    <a:lnTo>
                      <a:pt x="409" y="45"/>
                    </a:lnTo>
                    <a:lnTo>
                      <a:pt x="416" y="45"/>
                    </a:lnTo>
                    <a:lnTo>
                      <a:pt x="418" y="27"/>
                    </a:lnTo>
                    <a:lnTo>
                      <a:pt x="361" y="21"/>
                    </a:lnTo>
                    <a:lnTo>
                      <a:pt x="277" y="12"/>
                    </a:lnTo>
                    <a:lnTo>
                      <a:pt x="277" y="12"/>
                    </a:lnTo>
                    <a:lnTo>
                      <a:pt x="162" y="0"/>
                    </a:lnTo>
                    <a:lnTo>
                      <a:pt x="125" y="325"/>
                    </a:lnTo>
                    <a:cubicBezTo>
                      <a:pt x="126" y="326"/>
                      <a:pt x="127" y="326"/>
                      <a:pt x="128" y="326"/>
                    </a:cubicBezTo>
                    <a:cubicBezTo>
                      <a:pt x="130" y="327"/>
                      <a:pt x="131" y="327"/>
                      <a:pt x="133" y="328"/>
                    </a:cubicBezTo>
                    <a:cubicBezTo>
                      <a:pt x="135" y="328"/>
                      <a:pt x="136" y="329"/>
                      <a:pt x="138" y="330"/>
                    </a:cubicBezTo>
                    <a:cubicBezTo>
                      <a:pt x="139" y="330"/>
                      <a:pt x="141" y="331"/>
                      <a:pt x="143" y="332"/>
                    </a:cubicBezTo>
                    <a:cubicBezTo>
                      <a:pt x="152" y="337"/>
                      <a:pt x="161" y="345"/>
                      <a:pt x="167" y="355"/>
                    </a:cubicBezTo>
                    <a:cubicBezTo>
                      <a:pt x="169" y="358"/>
                      <a:pt x="170" y="361"/>
                      <a:pt x="172" y="365"/>
                    </a:cubicBezTo>
                    <a:cubicBezTo>
                      <a:pt x="175" y="374"/>
                      <a:pt x="177" y="384"/>
                      <a:pt x="176" y="395"/>
                    </a:cubicBezTo>
                    <a:lnTo>
                      <a:pt x="159" y="552"/>
                    </a:lnTo>
                    <a:lnTo>
                      <a:pt x="105" y="547"/>
                    </a:lnTo>
                    <a:lnTo>
                      <a:pt x="100" y="546"/>
                    </a:lnTo>
                    <a:lnTo>
                      <a:pt x="94" y="600"/>
                    </a:lnTo>
                    <a:cubicBezTo>
                      <a:pt x="96" y="600"/>
                      <a:pt x="97" y="601"/>
                      <a:pt x="99" y="601"/>
                    </a:cubicBezTo>
                    <a:cubicBezTo>
                      <a:pt x="104" y="603"/>
                      <a:pt x="109" y="605"/>
                      <a:pt x="114" y="607"/>
                    </a:cubicBezTo>
                    <a:cubicBezTo>
                      <a:pt x="118" y="610"/>
                      <a:pt x="123" y="613"/>
                      <a:pt x="127" y="617"/>
                    </a:cubicBezTo>
                    <a:cubicBezTo>
                      <a:pt x="128" y="618"/>
                      <a:pt x="129" y="619"/>
                      <a:pt x="130" y="620"/>
                    </a:cubicBezTo>
                    <a:cubicBezTo>
                      <a:pt x="132" y="621"/>
                      <a:pt x="133" y="623"/>
                      <a:pt x="134" y="624"/>
                    </a:cubicBezTo>
                    <a:cubicBezTo>
                      <a:pt x="135" y="626"/>
                      <a:pt x="136" y="627"/>
                      <a:pt x="137" y="628"/>
                    </a:cubicBezTo>
                    <a:cubicBezTo>
                      <a:pt x="145" y="640"/>
                      <a:pt x="148" y="655"/>
                      <a:pt x="147" y="670"/>
                    </a:cubicBezTo>
                    <a:lnTo>
                      <a:pt x="130" y="827"/>
                    </a:lnTo>
                    <a:lnTo>
                      <a:pt x="71" y="821"/>
                    </a:lnTo>
                    <a:lnTo>
                      <a:pt x="69" y="821"/>
                    </a:lnTo>
                    <a:lnTo>
                      <a:pt x="63" y="875"/>
                    </a:lnTo>
                    <a:cubicBezTo>
                      <a:pt x="63" y="875"/>
                      <a:pt x="64" y="875"/>
                      <a:pt x="65" y="875"/>
                    </a:cubicBezTo>
                    <a:cubicBezTo>
                      <a:pt x="67" y="876"/>
                      <a:pt x="69" y="876"/>
                      <a:pt x="70" y="877"/>
                    </a:cubicBezTo>
                    <a:cubicBezTo>
                      <a:pt x="72" y="877"/>
                      <a:pt x="74" y="877"/>
                      <a:pt x="75" y="878"/>
                    </a:cubicBezTo>
                    <a:cubicBezTo>
                      <a:pt x="79" y="879"/>
                      <a:pt x="82" y="881"/>
                      <a:pt x="85" y="883"/>
                    </a:cubicBezTo>
                    <a:lnTo>
                      <a:pt x="85" y="883"/>
                    </a:lnTo>
                    <a:cubicBezTo>
                      <a:pt x="88" y="884"/>
                      <a:pt x="91" y="886"/>
                      <a:pt x="94" y="888"/>
                    </a:cubicBezTo>
                    <a:lnTo>
                      <a:pt x="94" y="888"/>
                    </a:lnTo>
                    <a:cubicBezTo>
                      <a:pt x="97" y="891"/>
                      <a:pt x="99" y="893"/>
                      <a:pt x="102" y="896"/>
                    </a:cubicBezTo>
                    <a:cubicBezTo>
                      <a:pt x="104" y="898"/>
                      <a:pt x="106" y="901"/>
                      <a:pt x="108" y="904"/>
                    </a:cubicBezTo>
                    <a:cubicBezTo>
                      <a:pt x="109" y="905"/>
                      <a:pt x="110" y="907"/>
                      <a:pt x="110" y="908"/>
                    </a:cubicBezTo>
                    <a:cubicBezTo>
                      <a:pt x="111" y="910"/>
                      <a:pt x="112" y="911"/>
                      <a:pt x="113" y="913"/>
                    </a:cubicBezTo>
                    <a:cubicBezTo>
                      <a:pt x="113" y="914"/>
                      <a:pt x="114" y="916"/>
                      <a:pt x="115" y="918"/>
                    </a:cubicBezTo>
                    <a:cubicBezTo>
                      <a:pt x="115" y="919"/>
                      <a:pt x="116" y="921"/>
                      <a:pt x="116" y="923"/>
                    </a:cubicBezTo>
                    <a:cubicBezTo>
                      <a:pt x="118" y="930"/>
                      <a:pt x="119" y="938"/>
                      <a:pt x="118" y="946"/>
                    </a:cubicBezTo>
                    <a:lnTo>
                      <a:pt x="102" y="1103"/>
                    </a:lnTo>
                    <a:lnTo>
                      <a:pt x="47" y="1097"/>
                    </a:lnTo>
                    <a:lnTo>
                      <a:pt x="47" y="1097"/>
                    </a:lnTo>
                    <a:lnTo>
                      <a:pt x="43" y="1097"/>
                    </a:lnTo>
                    <a:lnTo>
                      <a:pt x="38" y="1096"/>
                    </a:lnTo>
                    <a:lnTo>
                      <a:pt x="31" y="1150"/>
                    </a:lnTo>
                    <a:cubicBezTo>
                      <a:pt x="32" y="1150"/>
                      <a:pt x="32" y="1150"/>
                      <a:pt x="32" y="1150"/>
                    </a:cubicBezTo>
                    <a:cubicBezTo>
                      <a:pt x="34" y="1150"/>
                      <a:pt x="35" y="1151"/>
                      <a:pt x="37" y="1151"/>
                    </a:cubicBezTo>
                    <a:cubicBezTo>
                      <a:pt x="39" y="1151"/>
                      <a:pt x="40" y="1151"/>
                      <a:pt x="41" y="1152"/>
                    </a:cubicBezTo>
                    <a:cubicBezTo>
                      <a:pt x="45" y="1153"/>
                      <a:pt x="50" y="1155"/>
                      <a:pt x="53" y="1157"/>
                    </a:cubicBezTo>
                    <a:cubicBezTo>
                      <a:pt x="58" y="1159"/>
                      <a:pt x="61" y="1161"/>
                      <a:pt x="65" y="1163"/>
                    </a:cubicBezTo>
                    <a:cubicBezTo>
                      <a:pt x="65" y="1163"/>
                      <a:pt x="65" y="1164"/>
                      <a:pt x="65" y="1164"/>
                    </a:cubicBezTo>
                    <a:cubicBezTo>
                      <a:pt x="67" y="1165"/>
                      <a:pt x="68" y="1166"/>
                      <a:pt x="69" y="1167"/>
                    </a:cubicBezTo>
                    <a:cubicBezTo>
                      <a:pt x="73" y="1171"/>
                      <a:pt x="77" y="1176"/>
                      <a:pt x="80" y="1181"/>
                    </a:cubicBezTo>
                    <a:cubicBezTo>
                      <a:pt x="82" y="1184"/>
                      <a:pt x="84" y="1187"/>
                      <a:pt x="85" y="1191"/>
                    </a:cubicBezTo>
                    <a:cubicBezTo>
                      <a:pt x="85" y="1191"/>
                      <a:pt x="85" y="1191"/>
                      <a:pt x="85" y="1191"/>
                    </a:cubicBezTo>
                    <a:cubicBezTo>
                      <a:pt x="86" y="1193"/>
                      <a:pt x="86" y="1195"/>
                      <a:pt x="87" y="1196"/>
                    </a:cubicBezTo>
                    <a:cubicBezTo>
                      <a:pt x="87" y="1198"/>
                      <a:pt x="88" y="1200"/>
                      <a:pt x="88" y="1202"/>
                    </a:cubicBezTo>
                    <a:cubicBezTo>
                      <a:pt x="89" y="1204"/>
                      <a:pt x="89" y="1206"/>
                      <a:pt x="89" y="1208"/>
                    </a:cubicBezTo>
                    <a:cubicBezTo>
                      <a:pt x="90" y="1212"/>
                      <a:pt x="90" y="1217"/>
                      <a:pt x="89" y="1221"/>
                    </a:cubicBezTo>
                    <a:lnTo>
                      <a:pt x="73" y="1378"/>
                    </a:lnTo>
                    <a:lnTo>
                      <a:pt x="18" y="1372"/>
                    </a:lnTo>
                    <a:lnTo>
                      <a:pt x="15" y="1372"/>
                    </a:lnTo>
                    <a:lnTo>
                      <a:pt x="6" y="1371"/>
                    </a:lnTo>
                    <a:lnTo>
                      <a:pt x="0" y="1425"/>
                    </a:lnTo>
                    <a:cubicBezTo>
                      <a:pt x="1" y="1426"/>
                      <a:pt x="2" y="1426"/>
                      <a:pt x="3" y="1426"/>
                    </a:cubicBezTo>
                    <a:cubicBezTo>
                      <a:pt x="5" y="1426"/>
                      <a:pt x="7" y="1426"/>
                      <a:pt x="10" y="1427"/>
                    </a:cubicBezTo>
                    <a:cubicBezTo>
                      <a:pt x="11" y="1427"/>
                      <a:pt x="11" y="1427"/>
                      <a:pt x="12" y="1427"/>
                    </a:cubicBezTo>
                    <a:cubicBezTo>
                      <a:pt x="14" y="1428"/>
                      <a:pt x="16" y="1428"/>
                      <a:pt x="17" y="1429"/>
                    </a:cubicBezTo>
                    <a:cubicBezTo>
                      <a:pt x="22" y="1431"/>
                      <a:pt x="27" y="1433"/>
                      <a:pt x="31" y="1435"/>
                    </a:cubicBezTo>
                    <a:cubicBezTo>
                      <a:pt x="31" y="1436"/>
                      <a:pt x="32" y="1436"/>
                      <a:pt x="32" y="1436"/>
                    </a:cubicBezTo>
                    <a:cubicBezTo>
                      <a:pt x="35" y="1438"/>
                      <a:pt x="37" y="1440"/>
                      <a:pt x="40" y="1443"/>
                    </a:cubicBezTo>
                    <a:cubicBezTo>
                      <a:pt x="40" y="1443"/>
                      <a:pt x="41" y="1443"/>
                      <a:pt x="41" y="1443"/>
                    </a:cubicBezTo>
                    <a:lnTo>
                      <a:pt x="338" y="1443"/>
                    </a:lnTo>
                    <a:lnTo>
                      <a:pt x="340" y="1425"/>
                    </a:lnTo>
                    <a:lnTo>
                      <a:pt x="373" y="1428"/>
                    </a:lnTo>
                    <a:lnTo>
                      <a:pt x="375" y="1410"/>
                    </a:lnTo>
                    <a:lnTo>
                      <a:pt x="342" y="1406"/>
                    </a:lnTo>
                    <a:lnTo>
                      <a:pt x="369" y="1150"/>
                    </a:lnTo>
                    <a:lnTo>
                      <a:pt x="402" y="1153"/>
                    </a:lnTo>
                    <a:lnTo>
                      <a:pt x="404" y="1135"/>
                    </a:lnTo>
                    <a:lnTo>
                      <a:pt x="371" y="1131"/>
                    </a:lnTo>
                    <a:lnTo>
                      <a:pt x="398" y="874"/>
                    </a:lnTo>
                    <a:lnTo>
                      <a:pt x="431" y="878"/>
                    </a:lnTo>
                    <a:lnTo>
                      <a:pt x="433" y="859"/>
                    </a:lnTo>
                    <a:lnTo>
                      <a:pt x="400" y="856"/>
                    </a:lnTo>
                    <a:lnTo>
                      <a:pt x="427" y="599"/>
                    </a:lnTo>
                    <a:lnTo>
                      <a:pt x="460" y="602"/>
                    </a:lnTo>
                    <a:lnTo>
                      <a:pt x="462" y="584"/>
                    </a:lnTo>
                    <a:lnTo>
                      <a:pt x="429" y="580"/>
                    </a:lnTo>
                    <a:lnTo>
                      <a:pt x="456" y="324"/>
                    </a:lnTo>
                    <a:lnTo>
                      <a:pt x="489" y="327"/>
                    </a:lnTo>
                    <a:close/>
                  </a:path>
                </a:pathLst>
              </a:custGeom>
              <a:solidFill>
                <a:srgbClr val="BCB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CCBBC48-A811-40DE-B060-2086B27C7AB9}"/>
              </a:ext>
            </a:extLst>
          </p:cNvPr>
          <p:cNvGrpSpPr/>
          <p:nvPr/>
        </p:nvGrpSpPr>
        <p:grpSpPr>
          <a:xfrm>
            <a:off x="10790269" y="5074443"/>
            <a:ext cx="614363" cy="962026"/>
            <a:chOff x="8958262" y="4564063"/>
            <a:chExt cx="614363" cy="962026"/>
          </a:xfrm>
        </p:grpSpPr>
        <p:sp>
          <p:nvSpPr>
            <p:cNvPr id="132" name="Freeform 124">
              <a:extLst>
                <a:ext uri="{FF2B5EF4-FFF2-40B4-BE49-F238E27FC236}">
                  <a16:creationId xmlns:a16="http://schemas.microsoft.com/office/drawing/2014/main" id="{051F6925-DCDE-492E-BC3C-D725805E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7499" y="5268913"/>
              <a:ext cx="20638" cy="112713"/>
            </a:xfrm>
            <a:custGeom>
              <a:avLst/>
              <a:gdLst>
                <a:gd name="T0" fmla="*/ 18 w 26"/>
                <a:gd name="T1" fmla="*/ 0 h 148"/>
                <a:gd name="T2" fmla="*/ 0 w 26"/>
                <a:gd name="T3" fmla="*/ 0 h 148"/>
                <a:gd name="T4" fmla="*/ 8 w 26"/>
                <a:gd name="T5" fmla="*/ 148 h 148"/>
                <a:gd name="T6" fmla="*/ 26 w 26"/>
                <a:gd name="T7" fmla="*/ 148 h 148"/>
                <a:gd name="T8" fmla="*/ 18 w 26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8">
                  <a:moveTo>
                    <a:pt x="18" y="0"/>
                  </a:moveTo>
                  <a:lnTo>
                    <a:pt x="0" y="0"/>
                  </a:lnTo>
                  <a:lnTo>
                    <a:pt x="8" y="148"/>
                  </a:lnTo>
                  <a:lnTo>
                    <a:pt x="26" y="14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125">
              <a:extLst>
                <a:ext uri="{FF2B5EF4-FFF2-40B4-BE49-F238E27FC236}">
                  <a16:creationId xmlns:a16="http://schemas.microsoft.com/office/drawing/2014/main" id="{A541F582-E21C-4B6D-AA37-88D5D518C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7" y="5268913"/>
              <a:ext cx="19050" cy="112713"/>
            </a:xfrm>
            <a:custGeom>
              <a:avLst/>
              <a:gdLst>
                <a:gd name="T0" fmla="*/ 7 w 25"/>
                <a:gd name="T1" fmla="*/ 0 h 148"/>
                <a:gd name="T2" fmla="*/ 25 w 25"/>
                <a:gd name="T3" fmla="*/ 0 h 148"/>
                <a:gd name="T4" fmla="*/ 18 w 25"/>
                <a:gd name="T5" fmla="*/ 148 h 148"/>
                <a:gd name="T6" fmla="*/ 0 w 25"/>
                <a:gd name="T7" fmla="*/ 148 h 148"/>
                <a:gd name="T8" fmla="*/ 7 w 25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8">
                  <a:moveTo>
                    <a:pt x="7" y="0"/>
                  </a:moveTo>
                  <a:lnTo>
                    <a:pt x="25" y="0"/>
                  </a:lnTo>
                  <a:lnTo>
                    <a:pt x="18" y="148"/>
                  </a:lnTo>
                  <a:lnTo>
                    <a:pt x="0" y="14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126">
              <a:extLst>
                <a:ext uri="{FF2B5EF4-FFF2-40B4-BE49-F238E27FC236}">
                  <a16:creationId xmlns:a16="http://schemas.microsoft.com/office/drawing/2014/main" id="{DC474817-6B01-4C8C-A710-A644A0F0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4" y="5276851"/>
              <a:ext cx="33338" cy="98425"/>
            </a:xfrm>
            <a:custGeom>
              <a:avLst/>
              <a:gdLst>
                <a:gd name="T0" fmla="*/ 18 w 44"/>
                <a:gd name="T1" fmla="*/ 0 h 130"/>
                <a:gd name="T2" fmla="*/ 0 w 44"/>
                <a:gd name="T3" fmla="*/ 0 h 130"/>
                <a:gd name="T4" fmla="*/ 26 w 44"/>
                <a:gd name="T5" fmla="*/ 130 h 130"/>
                <a:gd name="T6" fmla="*/ 44 w 44"/>
                <a:gd name="T7" fmla="*/ 130 h 130"/>
                <a:gd name="T8" fmla="*/ 18 w 44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30">
                  <a:moveTo>
                    <a:pt x="18" y="0"/>
                  </a:moveTo>
                  <a:lnTo>
                    <a:pt x="0" y="0"/>
                  </a:lnTo>
                  <a:lnTo>
                    <a:pt x="26" y="130"/>
                  </a:lnTo>
                  <a:lnTo>
                    <a:pt x="44" y="13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127">
              <a:extLst>
                <a:ext uri="{FF2B5EF4-FFF2-40B4-BE49-F238E27FC236}">
                  <a16:creationId xmlns:a16="http://schemas.microsoft.com/office/drawing/2014/main" id="{914C47F5-B621-4FE0-9A53-136422782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1962" y="5276851"/>
              <a:ext cx="31750" cy="98425"/>
            </a:xfrm>
            <a:custGeom>
              <a:avLst/>
              <a:gdLst>
                <a:gd name="T0" fmla="*/ 18 w 43"/>
                <a:gd name="T1" fmla="*/ 130 h 130"/>
                <a:gd name="T2" fmla="*/ 0 w 43"/>
                <a:gd name="T3" fmla="*/ 130 h 130"/>
                <a:gd name="T4" fmla="*/ 26 w 43"/>
                <a:gd name="T5" fmla="*/ 0 h 130"/>
                <a:gd name="T6" fmla="*/ 43 w 43"/>
                <a:gd name="T7" fmla="*/ 0 h 130"/>
                <a:gd name="T8" fmla="*/ 18 w 43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30">
                  <a:moveTo>
                    <a:pt x="18" y="130"/>
                  </a:moveTo>
                  <a:lnTo>
                    <a:pt x="0" y="130"/>
                  </a:lnTo>
                  <a:lnTo>
                    <a:pt x="26" y="0"/>
                  </a:lnTo>
                  <a:lnTo>
                    <a:pt x="43" y="0"/>
                  </a:lnTo>
                  <a:lnTo>
                    <a:pt x="18" y="130"/>
                  </a:lnTo>
                  <a:close/>
                </a:path>
              </a:pathLst>
            </a:custGeom>
            <a:solidFill>
              <a:srgbClr val="4C2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128">
              <a:extLst>
                <a:ext uri="{FF2B5EF4-FFF2-40B4-BE49-F238E27FC236}">
                  <a16:creationId xmlns:a16="http://schemas.microsoft.com/office/drawing/2014/main" id="{1D60526A-AFF1-4346-B570-9BA072D0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4" y="5375276"/>
              <a:ext cx="198438" cy="150813"/>
            </a:xfrm>
            <a:custGeom>
              <a:avLst/>
              <a:gdLst>
                <a:gd name="T0" fmla="*/ 230 w 260"/>
                <a:gd name="T1" fmla="*/ 197 h 197"/>
                <a:gd name="T2" fmla="*/ 30 w 260"/>
                <a:gd name="T3" fmla="*/ 197 h 197"/>
                <a:gd name="T4" fmla="*/ 0 w 260"/>
                <a:gd name="T5" fmla="*/ 0 h 197"/>
                <a:gd name="T6" fmla="*/ 260 w 260"/>
                <a:gd name="T7" fmla="*/ 0 h 197"/>
                <a:gd name="T8" fmla="*/ 230 w 260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97">
                  <a:moveTo>
                    <a:pt x="230" y="197"/>
                  </a:moveTo>
                  <a:lnTo>
                    <a:pt x="30" y="197"/>
                  </a:lnTo>
                  <a:lnTo>
                    <a:pt x="0" y="0"/>
                  </a:lnTo>
                  <a:lnTo>
                    <a:pt x="260" y="0"/>
                  </a:lnTo>
                  <a:lnTo>
                    <a:pt x="230" y="197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29">
              <a:extLst>
                <a:ext uri="{FF2B5EF4-FFF2-40B4-BE49-F238E27FC236}">
                  <a16:creationId xmlns:a16="http://schemas.microsoft.com/office/drawing/2014/main" id="{9DF33EBF-3578-4B36-81E3-D92CB9DE1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4" y="5375276"/>
              <a:ext cx="163513" cy="125413"/>
            </a:xfrm>
            <a:custGeom>
              <a:avLst/>
              <a:gdLst>
                <a:gd name="T0" fmla="*/ 186 w 214"/>
                <a:gd name="T1" fmla="*/ 64 h 164"/>
                <a:gd name="T2" fmla="*/ 214 w 214"/>
                <a:gd name="T3" fmla="*/ 0 h 164"/>
                <a:gd name="T4" fmla="*/ 0 w 214"/>
                <a:gd name="T5" fmla="*/ 0 h 164"/>
                <a:gd name="T6" fmla="*/ 20 w 214"/>
                <a:gd name="T7" fmla="*/ 133 h 164"/>
                <a:gd name="T8" fmla="*/ 186 w 214"/>
                <a:gd name="T9" fmla="*/ 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164">
                  <a:moveTo>
                    <a:pt x="186" y="64"/>
                  </a:moveTo>
                  <a:cubicBezTo>
                    <a:pt x="199" y="44"/>
                    <a:pt x="209" y="22"/>
                    <a:pt x="214" y="0"/>
                  </a:cubicBezTo>
                  <a:lnTo>
                    <a:pt x="0" y="0"/>
                  </a:lnTo>
                  <a:lnTo>
                    <a:pt x="20" y="133"/>
                  </a:lnTo>
                  <a:cubicBezTo>
                    <a:pt x="78" y="164"/>
                    <a:pt x="157" y="114"/>
                    <a:pt x="186" y="64"/>
                  </a:cubicBezTo>
                  <a:close/>
                </a:path>
              </a:pathLst>
            </a:custGeom>
            <a:solidFill>
              <a:srgbClr val="AF7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30">
              <a:extLst>
                <a:ext uri="{FF2B5EF4-FFF2-40B4-BE49-F238E27FC236}">
                  <a16:creationId xmlns:a16="http://schemas.microsoft.com/office/drawing/2014/main" id="{F8DF3F4F-0C80-4D45-959A-32F28590F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2" y="4564063"/>
              <a:ext cx="614363" cy="598488"/>
            </a:xfrm>
            <a:custGeom>
              <a:avLst/>
              <a:gdLst>
                <a:gd name="T0" fmla="*/ 158 w 806"/>
                <a:gd name="T1" fmla="*/ 784 h 784"/>
                <a:gd name="T2" fmla="*/ 648 w 806"/>
                <a:gd name="T3" fmla="*/ 784 h 784"/>
                <a:gd name="T4" fmla="*/ 806 w 806"/>
                <a:gd name="T5" fmla="*/ 400 h 784"/>
                <a:gd name="T6" fmla="*/ 403 w 806"/>
                <a:gd name="T7" fmla="*/ 0 h 784"/>
                <a:gd name="T8" fmla="*/ 0 w 806"/>
                <a:gd name="T9" fmla="*/ 400 h 784"/>
                <a:gd name="T10" fmla="*/ 158 w 806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6" h="784">
                  <a:moveTo>
                    <a:pt x="158" y="784"/>
                  </a:moveTo>
                  <a:lnTo>
                    <a:pt x="648" y="784"/>
                  </a:lnTo>
                  <a:cubicBezTo>
                    <a:pt x="744" y="689"/>
                    <a:pt x="806" y="544"/>
                    <a:pt x="806" y="400"/>
                  </a:cubicBezTo>
                  <a:cubicBezTo>
                    <a:pt x="806" y="153"/>
                    <a:pt x="625" y="0"/>
                    <a:pt x="403" y="0"/>
                  </a:cubicBezTo>
                  <a:cubicBezTo>
                    <a:pt x="180" y="0"/>
                    <a:pt x="0" y="153"/>
                    <a:pt x="0" y="400"/>
                  </a:cubicBezTo>
                  <a:cubicBezTo>
                    <a:pt x="0" y="544"/>
                    <a:pt x="62" y="689"/>
                    <a:pt x="158" y="784"/>
                  </a:cubicBezTo>
                  <a:close/>
                </a:path>
              </a:pathLst>
            </a:custGeom>
            <a:solidFill>
              <a:srgbClr val="05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31">
              <a:extLst>
                <a:ext uri="{FF2B5EF4-FFF2-40B4-BE49-F238E27FC236}">
                  <a16:creationId xmlns:a16="http://schemas.microsoft.com/office/drawing/2014/main" id="{D96890BF-3DE0-45F9-A311-195526DF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5887" y="4564063"/>
              <a:ext cx="512763" cy="598488"/>
            </a:xfrm>
            <a:custGeom>
              <a:avLst/>
              <a:gdLst>
                <a:gd name="T0" fmla="*/ 541 w 673"/>
                <a:gd name="T1" fmla="*/ 784 h 784"/>
                <a:gd name="T2" fmla="*/ 673 w 673"/>
                <a:gd name="T3" fmla="*/ 400 h 784"/>
                <a:gd name="T4" fmla="*/ 336 w 673"/>
                <a:gd name="T5" fmla="*/ 0 h 784"/>
                <a:gd name="T6" fmla="*/ 0 w 673"/>
                <a:gd name="T7" fmla="*/ 400 h 784"/>
                <a:gd name="T8" fmla="*/ 131 w 673"/>
                <a:gd name="T9" fmla="*/ 784 h 784"/>
                <a:gd name="T10" fmla="*/ 541 w 673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3" h="784">
                  <a:moveTo>
                    <a:pt x="541" y="784"/>
                  </a:moveTo>
                  <a:cubicBezTo>
                    <a:pt x="621" y="689"/>
                    <a:pt x="673" y="544"/>
                    <a:pt x="673" y="400"/>
                  </a:cubicBezTo>
                  <a:cubicBezTo>
                    <a:pt x="673" y="153"/>
                    <a:pt x="522" y="0"/>
                    <a:pt x="336" y="0"/>
                  </a:cubicBezTo>
                  <a:cubicBezTo>
                    <a:pt x="150" y="0"/>
                    <a:pt x="0" y="153"/>
                    <a:pt x="0" y="400"/>
                  </a:cubicBezTo>
                  <a:cubicBezTo>
                    <a:pt x="0" y="544"/>
                    <a:pt x="51" y="689"/>
                    <a:pt x="131" y="784"/>
                  </a:cubicBezTo>
                  <a:lnTo>
                    <a:pt x="541" y="784"/>
                  </a:lnTo>
                  <a:close/>
                </a:path>
              </a:pathLst>
            </a:custGeom>
            <a:solidFill>
              <a:srgbClr val="FFF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32">
              <a:extLst>
                <a:ext uri="{FF2B5EF4-FFF2-40B4-BE49-F238E27FC236}">
                  <a16:creationId xmlns:a16="http://schemas.microsoft.com/office/drawing/2014/main" id="{DBFF3E08-52CD-4FCA-A823-BAC5C65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2" y="4564063"/>
              <a:ext cx="301625" cy="598488"/>
            </a:xfrm>
            <a:custGeom>
              <a:avLst/>
              <a:gdLst>
                <a:gd name="T0" fmla="*/ 328 w 396"/>
                <a:gd name="T1" fmla="*/ 784 h 784"/>
                <a:gd name="T2" fmla="*/ 396 w 396"/>
                <a:gd name="T3" fmla="*/ 447 h 784"/>
                <a:gd name="T4" fmla="*/ 198 w 396"/>
                <a:gd name="T5" fmla="*/ 0 h 784"/>
                <a:gd name="T6" fmla="*/ 0 w 396"/>
                <a:gd name="T7" fmla="*/ 447 h 784"/>
                <a:gd name="T8" fmla="*/ 68 w 396"/>
                <a:gd name="T9" fmla="*/ 784 h 784"/>
                <a:gd name="T10" fmla="*/ 328 w 396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784">
                  <a:moveTo>
                    <a:pt x="328" y="784"/>
                  </a:moveTo>
                  <a:cubicBezTo>
                    <a:pt x="370" y="702"/>
                    <a:pt x="396" y="581"/>
                    <a:pt x="396" y="447"/>
                  </a:cubicBezTo>
                  <a:cubicBezTo>
                    <a:pt x="396" y="200"/>
                    <a:pt x="307" y="0"/>
                    <a:pt x="198" y="0"/>
                  </a:cubicBezTo>
                  <a:cubicBezTo>
                    <a:pt x="89" y="0"/>
                    <a:pt x="0" y="200"/>
                    <a:pt x="0" y="447"/>
                  </a:cubicBezTo>
                  <a:cubicBezTo>
                    <a:pt x="0" y="581"/>
                    <a:pt x="27" y="702"/>
                    <a:pt x="68" y="784"/>
                  </a:cubicBezTo>
                  <a:lnTo>
                    <a:pt x="328" y="784"/>
                  </a:lnTo>
                  <a:close/>
                </a:path>
              </a:pathLst>
            </a:custGeom>
            <a:solidFill>
              <a:srgbClr val="054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33">
              <a:extLst>
                <a:ext uri="{FF2B5EF4-FFF2-40B4-BE49-F238E27FC236}">
                  <a16:creationId xmlns:a16="http://schemas.microsoft.com/office/drawing/2014/main" id="{7DC95E0D-0DE6-4836-80CB-0AA6D89D7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2737" y="4564063"/>
              <a:ext cx="117475" cy="598488"/>
            </a:xfrm>
            <a:custGeom>
              <a:avLst/>
              <a:gdLst>
                <a:gd name="T0" fmla="*/ 128 w 154"/>
                <a:gd name="T1" fmla="*/ 784 h 784"/>
                <a:gd name="T2" fmla="*/ 154 w 154"/>
                <a:gd name="T3" fmla="*/ 447 h 784"/>
                <a:gd name="T4" fmla="*/ 77 w 154"/>
                <a:gd name="T5" fmla="*/ 0 h 784"/>
                <a:gd name="T6" fmla="*/ 0 w 154"/>
                <a:gd name="T7" fmla="*/ 447 h 784"/>
                <a:gd name="T8" fmla="*/ 26 w 154"/>
                <a:gd name="T9" fmla="*/ 784 h 784"/>
                <a:gd name="T10" fmla="*/ 128 w 154"/>
                <a:gd name="T11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784">
                  <a:moveTo>
                    <a:pt x="128" y="784"/>
                  </a:moveTo>
                  <a:cubicBezTo>
                    <a:pt x="144" y="702"/>
                    <a:pt x="154" y="581"/>
                    <a:pt x="154" y="447"/>
                  </a:cubicBezTo>
                  <a:cubicBezTo>
                    <a:pt x="154" y="200"/>
                    <a:pt x="120" y="0"/>
                    <a:pt x="77" y="0"/>
                  </a:cubicBezTo>
                  <a:cubicBezTo>
                    <a:pt x="35" y="0"/>
                    <a:pt x="0" y="200"/>
                    <a:pt x="0" y="447"/>
                  </a:cubicBezTo>
                  <a:cubicBezTo>
                    <a:pt x="0" y="581"/>
                    <a:pt x="10" y="702"/>
                    <a:pt x="26" y="784"/>
                  </a:cubicBezTo>
                  <a:lnTo>
                    <a:pt x="128" y="784"/>
                  </a:lnTo>
                  <a:close/>
                </a:path>
              </a:pathLst>
            </a:custGeom>
            <a:solidFill>
              <a:srgbClr val="FFF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34">
              <a:extLst>
                <a:ext uri="{FF2B5EF4-FFF2-40B4-BE49-F238E27FC236}">
                  <a16:creationId xmlns:a16="http://schemas.microsoft.com/office/drawing/2014/main" id="{3313B4A6-1DD7-47C2-919D-99D255B05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2" y="5162551"/>
              <a:ext cx="373063" cy="123825"/>
            </a:xfrm>
            <a:custGeom>
              <a:avLst/>
              <a:gdLst>
                <a:gd name="T0" fmla="*/ 0 w 490"/>
                <a:gd name="T1" fmla="*/ 0 h 164"/>
                <a:gd name="T2" fmla="*/ 28 w 490"/>
                <a:gd name="T3" fmla="*/ 37 h 164"/>
                <a:gd name="T4" fmla="*/ 74 w 490"/>
                <a:gd name="T5" fmla="*/ 164 h 164"/>
                <a:gd name="T6" fmla="*/ 410 w 490"/>
                <a:gd name="T7" fmla="*/ 164 h 164"/>
                <a:gd name="T8" fmla="*/ 410 w 490"/>
                <a:gd name="T9" fmla="*/ 163 h 164"/>
                <a:gd name="T10" fmla="*/ 459 w 490"/>
                <a:gd name="T11" fmla="*/ 39 h 164"/>
                <a:gd name="T12" fmla="*/ 490 w 490"/>
                <a:gd name="T13" fmla="*/ 0 h 164"/>
                <a:gd name="T14" fmla="*/ 0 w 490"/>
                <a:gd name="T1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0" h="164">
                  <a:moveTo>
                    <a:pt x="0" y="0"/>
                  </a:moveTo>
                  <a:lnTo>
                    <a:pt x="28" y="37"/>
                  </a:lnTo>
                  <a:cubicBezTo>
                    <a:pt x="56" y="74"/>
                    <a:pt x="72" y="118"/>
                    <a:pt x="74" y="164"/>
                  </a:cubicBezTo>
                  <a:lnTo>
                    <a:pt x="410" y="164"/>
                  </a:lnTo>
                  <a:lnTo>
                    <a:pt x="410" y="163"/>
                  </a:lnTo>
                  <a:cubicBezTo>
                    <a:pt x="414" y="118"/>
                    <a:pt x="431" y="75"/>
                    <a:pt x="459" y="39"/>
                  </a:cubicBez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7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Freeform 135">
              <a:extLst>
                <a:ext uri="{FF2B5EF4-FFF2-40B4-BE49-F238E27FC236}">
                  <a16:creationId xmlns:a16="http://schemas.microsoft.com/office/drawing/2014/main" id="{9C7F8CEE-ACD0-47D5-A9A9-3C954E20C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8912" y="5162551"/>
              <a:ext cx="373063" cy="123825"/>
            </a:xfrm>
            <a:custGeom>
              <a:avLst/>
              <a:gdLst>
                <a:gd name="T0" fmla="*/ 0 w 490"/>
                <a:gd name="T1" fmla="*/ 0 h 164"/>
                <a:gd name="T2" fmla="*/ 28 w 490"/>
                <a:gd name="T3" fmla="*/ 37 h 164"/>
                <a:gd name="T4" fmla="*/ 45 w 490"/>
                <a:gd name="T5" fmla="*/ 63 h 164"/>
                <a:gd name="T6" fmla="*/ 319 w 490"/>
                <a:gd name="T7" fmla="*/ 86 h 164"/>
                <a:gd name="T8" fmla="*/ 379 w 490"/>
                <a:gd name="T9" fmla="*/ 164 h 164"/>
                <a:gd name="T10" fmla="*/ 410 w 490"/>
                <a:gd name="T11" fmla="*/ 164 h 164"/>
                <a:gd name="T12" fmla="*/ 410 w 490"/>
                <a:gd name="T13" fmla="*/ 163 h 164"/>
                <a:gd name="T14" fmla="*/ 459 w 490"/>
                <a:gd name="T15" fmla="*/ 39 h 164"/>
                <a:gd name="T16" fmla="*/ 490 w 490"/>
                <a:gd name="T17" fmla="*/ 0 h 164"/>
                <a:gd name="T18" fmla="*/ 0 w 490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164">
                  <a:moveTo>
                    <a:pt x="0" y="0"/>
                  </a:moveTo>
                  <a:lnTo>
                    <a:pt x="28" y="37"/>
                  </a:lnTo>
                  <a:cubicBezTo>
                    <a:pt x="34" y="45"/>
                    <a:pt x="40" y="54"/>
                    <a:pt x="45" y="63"/>
                  </a:cubicBezTo>
                  <a:cubicBezTo>
                    <a:pt x="132" y="24"/>
                    <a:pt x="236" y="35"/>
                    <a:pt x="319" y="86"/>
                  </a:cubicBezTo>
                  <a:cubicBezTo>
                    <a:pt x="349" y="104"/>
                    <a:pt x="368" y="132"/>
                    <a:pt x="379" y="164"/>
                  </a:cubicBezTo>
                  <a:lnTo>
                    <a:pt x="410" y="164"/>
                  </a:lnTo>
                  <a:lnTo>
                    <a:pt x="410" y="163"/>
                  </a:lnTo>
                  <a:cubicBezTo>
                    <a:pt x="414" y="118"/>
                    <a:pt x="431" y="75"/>
                    <a:pt x="459" y="39"/>
                  </a:cubicBez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5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8CBEFEF5-35D1-4970-BC39-1B20C1182A4E}"/>
              </a:ext>
            </a:extLst>
          </p:cNvPr>
          <p:cNvGrpSpPr/>
          <p:nvPr/>
        </p:nvGrpSpPr>
        <p:grpSpPr>
          <a:xfrm>
            <a:off x="233658" y="1430485"/>
            <a:ext cx="1354138" cy="495300"/>
            <a:chOff x="3998912" y="2406650"/>
            <a:chExt cx="1354138" cy="495300"/>
          </a:xfrm>
        </p:grpSpPr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92CA2796-6507-4B93-9EE8-2F2BD3C10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2" y="2406650"/>
              <a:ext cx="1354138" cy="495300"/>
            </a:xfrm>
            <a:custGeom>
              <a:avLst/>
              <a:gdLst>
                <a:gd name="T0" fmla="*/ 1776 w 1777"/>
                <a:gd name="T1" fmla="*/ 75 h 649"/>
                <a:gd name="T2" fmla="*/ 1760 w 1777"/>
                <a:gd name="T3" fmla="*/ 108 h 649"/>
                <a:gd name="T4" fmla="*/ 1613 w 1777"/>
                <a:gd name="T5" fmla="*/ 222 h 649"/>
                <a:gd name="T6" fmla="*/ 1058 w 1777"/>
                <a:gd name="T7" fmla="*/ 433 h 649"/>
                <a:gd name="T8" fmla="*/ 801 w 1777"/>
                <a:gd name="T9" fmla="*/ 518 h 649"/>
                <a:gd name="T10" fmla="*/ 526 w 1777"/>
                <a:gd name="T11" fmla="*/ 602 h 649"/>
                <a:gd name="T12" fmla="*/ 182 w 1777"/>
                <a:gd name="T13" fmla="*/ 572 h 649"/>
                <a:gd name="T14" fmla="*/ 147 w 1777"/>
                <a:gd name="T15" fmla="*/ 587 h 649"/>
                <a:gd name="T16" fmla="*/ 143 w 1777"/>
                <a:gd name="T17" fmla="*/ 588 h 649"/>
                <a:gd name="T18" fmla="*/ 127 w 1777"/>
                <a:gd name="T19" fmla="*/ 581 h 649"/>
                <a:gd name="T20" fmla="*/ 135 w 1777"/>
                <a:gd name="T21" fmla="*/ 558 h 649"/>
                <a:gd name="T22" fmla="*/ 177 w 1777"/>
                <a:gd name="T23" fmla="*/ 540 h 649"/>
                <a:gd name="T24" fmla="*/ 0 w 1777"/>
                <a:gd name="T25" fmla="*/ 285 h 649"/>
                <a:gd name="T26" fmla="*/ 103 w 1777"/>
                <a:gd name="T27" fmla="*/ 246 h 649"/>
                <a:gd name="T28" fmla="*/ 459 w 1777"/>
                <a:gd name="T29" fmla="*/ 409 h 649"/>
                <a:gd name="T30" fmla="*/ 1496 w 1777"/>
                <a:gd name="T31" fmla="*/ 33 h 649"/>
                <a:gd name="T32" fmla="*/ 1674 w 1777"/>
                <a:gd name="T33" fmla="*/ 11 h 649"/>
                <a:gd name="T34" fmla="*/ 1726 w 1777"/>
                <a:gd name="T35" fmla="*/ 37 h 649"/>
                <a:gd name="T36" fmla="*/ 1776 w 1777"/>
                <a:gd name="T37" fmla="*/ 75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7" h="649">
                  <a:moveTo>
                    <a:pt x="1776" y="75"/>
                  </a:moveTo>
                  <a:cubicBezTo>
                    <a:pt x="1777" y="84"/>
                    <a:pt x="1771" y="96"/>
                    <a:pt x="1760" y="108"/>
                  </a:cubicBezTo>
                  <a:cubicBezTo>
                    <a:pt x="1725" y="151"/>
                    <a:pt x="1639" y="206"/>
                    <a:pt x="1613" y="222"/>
                  </a:cubicBezTo>
                  <a:cubicBezTo>
                    <a:pt x="1579" y="243"/>
                    <a:pt x="1058" y="433"/>
                    <a:pt x="1058" y="433"/>
                  </a:cubicBezTo>
                  <a:cubicBezTo>
                    <a:pt x="917" y="538"/>
                    <a:pt x="801" y="518"/>
                    <a:pt x="801" y="518"/>
                  </a:cubicBezTo>
                  <a:cubicBezTo>
                    <a:pt x="801" y="518"/>
                    <a:pt x="727" y="555"/>
                    <a:pt x="526" y="602"/>
                  </a:cubicBezTo>
                  <a:cubicBezTo>
                    <a:pt x="324" y="649"/>
                    <a:pt x="182" y="572"/>
                    <a:pt x="182" y="572"/>
                  </a:cubicBezTo>
                  <a:lnTo>
                    <a:pt x="147" y="587"/>
                  </a:lnTo>
                  <a:cubicBezTo>
                    <a:pt x="146" y="588"/>
                    <a:pt x="144" y="588"/>
                    <a:pt x="143" y="588"/>
                  </a:cubicBezTo>
                  <a:cubicBezTo>
                    <a:pt x="137" y="589"/>
                    <a:pt x="131" y="586"/>
                    <a:pt x="127" y="581"/>
                  </a:cubicBezTo>
                  <a:cubicBezTo>
                    <a:pt x="123" y="573"/>
                    <a:pt x="126" y="562"/>
                    <a:pt x="135" y="558"/>
                  </a:cubicBezTo>
                  <a:lnTo>
                    <a:pt x="177" y="540"/>
                  </a:lnTo>
                  <a:lnTo>
                    <a:pt x="0" y="285"/>
                  </a:lnTo>
                  <a:lnTo>
                    <a:pt x="103" y="246"/>
                  </a:lnTo>
                  <a:cubicBezTo>
                    <a:pt x="275" y="380"/>
                    <a:pt x="408" y="405"/>
                    <a:pt x="459" y="409"/>
                  </a:cubicBezTo>
                  <a:cubicBezTo>
                    <a:pt x="509" y="412"/>
                    <a:pt x="1332" y="99"/>
                    <a:pt x="1496" y="33"/>
                  </a:cubicBezTo>
                  <a:cubicBezTo>
                    <a:pt x="1580" y="0"/>
                    <a:pt x="1638" y="1"/>
                    <a:pt x="1674" y="11"/>
                  </a:cubicBezTo>
                  <a:cubicBezTo>
                    <a:pt x="1710" y="20"/>
                    <a:pt x="1726" y="37"/>
                    <a:pt x="1726" y="37"/>
                  </a:cubicBezTo>
                  <a:cubicBezTo>
                    <a:pt x="1726" y="37"/>
                    <a:pt x="1773" y="33"/>
                    <a:pt x="1776" y="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3FC059AF-7209-438F-8101-CA13772AA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2489200"/>
              <a:ext cx="1203325" cy="412750"/>
            </a:xfrm>
            <a:custGeom>
              <a:avLst/>
              <a:gdLst>
                <a:gd name="T0" fmla="*/ 1578 w 1578"/>
                <a:gd name="T1" fmla="*/ 0 h 541"/>
                <a:gd name="T2" fmla="*/ 1578 w 1578"/>
                <a:gd name="T3" fmla="*/ 0 h 541"/>
                <a:gd name="T4" fmla="*/ 1431 w 1578"/>
                <a:gd name="T5" fmla="*/ 114 h 541"/>
                <a:gd name="T6" fmla="*/ 876 w 1578"/>
                <a:gd name="T7" fmla="*/ 325 h 541"/>
                <a:gd name="T8" fmla="*/ 619 w 1578"/>
                <a:gd name="T9" fmla="*/ 410 h 541"/>
                <a:gd name="T10" fmla="*/ 344 w 1578"/>
                <a:gd name="T11" fmla="*/ 494 h 541"/>
                <a:gd name="T12" fmla="*/ 0 w 1578"/>
                <a:gd name="T13" fmla="*/ 464 h 541"/>
                <a:gd name="T14" fmla="*/ 260 w 1578"/>
                <a:gd name="T15" fmla="*/ 376 h 541"/>
                <a:gd name="T16" fmla="*/ 250 w 1578"/>
                <a:gd name="T17" fmla="*/ 468 h 541"/>
                <a:gd name="T18" fmla="*/ 459 w 1578"/>
                <a:gd name="T19" fmla="*/ 438 h 541"/>
                <a:gd name="T20" fmla="*/ 494 w 1578"/>
                <a:gd name="T21" fmla="*/ 295 h 541"/>
                <a:gd name="T22" fmla="*/ 512 w 1578"/>
                <a:gd name="T23" fmla="*/ 331 h 541"/>
                <a:gd name="T24" fmla="*/ 927 w 1578"/>
                <a:gd name="T25" fmla="*/ 169 h 541"/>
                <a:gd name="T26" fmla="*/ 912 w 1578"/>
                <a:gd name="T27" fmla="*/ 272 h 541"/>
                <a:gd name="T28" fmla="*/ 1578 w 1578"/>
                <a:gd name="T29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8" h="541">
                  <a:moveTo>
                    <a:pt x="1578" y="0"/>
                  </a:moveTo>
                  <a:lnTo>
                    <a:pt x="1578" y="0"/>
                  </a:lnTo>
                  <a:cubicBezTo>
                    <a:pt x="1543" y="43"/>
                    <a:pt x="1457" y="98"/>
                    <a:pt x="1431" y="114"/>
                  </a:cubicBezTo>
                  <a:cubicBezTo>
                    <a:pt x="1397" y="135"/>
                    <a:pt x="876" y="325"/>
                    <a:pt x="876" y="325"/>
                  </a:cubicBezTo>
                  <a:cubicBezTo>
                    <a:pt x="735" y="430"/>
                    <a:pt x="619" y="410"/>
                    <a:pt x="619" y="410"/>
                  </a:cubicBezTo>
                  <a:cubicBezTo>
                    <a:pt x="619" y="410"/>
                    <a:pt x="545" y="447"/>
                    <a:pt x="344" y="494"/>
                  </a:cubicBezTo>
                  <a:cubicBezTo>
                    <a:pt x="142" y="541"/>
                    <a:pt x="0" y="464"/>
                    <a:pt x="0" y="464"/>
                  </a:cubicBezTo>
                  <a:lnTo>
                    <a:pt x="260" y="376"/>
                  </a:lnTo>
                  <a:lnTo>
                    <a:pt x="250" y="468"/>
                  </a:lnTo>
                  <a:lnTo>
                    <a:pt x="459" y="438"/>
                  </a:lnTo>
                  <a:lnTo>
                    <a:pt x="494" y="295"/>
                  </a:lnTo>
                  <a:lnTo>
                    <a:pt x="512" y="331"/>
                  </a:lnTo>
                  <a:lnTo>
                    <a:pt x="927" y="169"/>
                  </a:lnTo>
                  <a:lnTo>
                    <a:pt x="912" y="272"/>
                  </a:lnTo>
                  <a:cubicBezTo>
                    <a:pt x="912" y="272"/>
                    <a:pt x="1426" y="126"/>
                    <a:pt x="1578" y="0"/>
                  </a:cubicBezTo>
                </a:path>
              </a:pathLst>
            </a:custGeom>
            <a:solidFill>
              <a:srgbClr val="71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CCC125DB-F099-4668-B08D-69A0FD5E0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3825" y="2439987"/>
              <a:ext cx="63500" cy="38100"/>
            </a:xfrm>
            <a:custGeom>
              <a:avLst/>
              <a:gdLst>
                <a:gd name="T0" fmla="*/ 47 w 83"/>
                <a:gd name="T1" fmla="*/ 0 h 50"/>
                <a:gd name="T2" fmla="*/ 0 w 83"/>
                <a:gd name="T3" fmla="*/ 14 h 50"/>
                <a:gd name="T4" fmla="*/ 31 w 83"/>
                <a:gd name="T5" fmla="*/ 48 h 50"/>
                <a:gd name="T6" fmla="*/ 83 w 83"/>
                <a:gd name="T7" fmla="*/ 29 h 50"/>
                <a:gd name="T8" fmla="*/ 47 w 83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0">
                  <a:moveTo>
                    <a:pt x="47" y="0"/>
                  </a:moveTo>
                  <a:cubicBezTo>
                    <a:pt x="33" y="7"/>
                    <a:pt x="17" y="12"/>
                    <a:pt x="0" y="14"/>
                  </a:cubicBezTo>
                  <a:cubicBezTo>
                    <a:pt x="0" y="14"/>
                    <a:pt x="15" y="45"/>
                    <a:pt x="31" y="48"/>
                  </a:cubicBezTo>
                  <a:cubicBezTo>
                    <a:pt x="40" y="50"/>
                    <a:pt x="68" y="44"/>
                    <a:pt x="83" y="29"/>
                  </a:cubicBezTo>
                  <a:cubicBezTo>
                    <a:pt x="70" y="22"/>
                    <a:pt x="59" y="11"/>
                    <a:pt x="47" y="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84020BB3-5978-4B7D-9486-836A54C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2" y="2416175"/>
              <a:ext cx="65088" cy="39688"/>
            </a:xfrm>
            <a:custGeom>
              <a:avLst/>
              <a:gdLst>
                <a:gd name="T0" fmla="*/ 32 w 84"/>
                <a:gd name="T1" fmla="*/ 0 h 52"/>
                <a:gd name="T2" fmla="*/ 0 w 84"/>
                <a:gd name="T3" fmla="*/ 26 h 52"/>
                <a:gd name="T4" fmla="*/ 45 w 84"/>
                <a:gd name="T5" fmla="*/ 52 h 52"/>
                <a:gd name="T6" fmla="*/ 84 w 84"/>
                <a:gd name="T7" fmla="*/ 26 h 52"/>
                <a:gd name="T8" fmla="*/ 32 w 8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2">
                  <a:moveTo>
                    <a:pt x="32" y="0"/>
                  </a:moveTo>
                  <a:cubicBezTo>
                    <a:pt x="24" y="8"/>
                    <a:pt x="14" y="17"/>
                    <a:pt x="0" y="26"/>
                  </a:cubicBezTo>
                  <a:cubicBezTo>
                    <a:pt x="12" y="37"/>
                    <a:pt x="29" y="44"/>
                    <a:pt x="45" y="52"/>
                  </a:cubicBezTo>
                  <a:cubicBezTo>
                    <a:pt x="59" y="45"/>
                    <a:pt x="72" y="36"/>
                    <a:pt x="84" y="26"/>
                  </a:cubicBezTo>
                  <a:cubicBezTo>
                    <a:pt x="84" y="26"/>
                    <a:pt x="68" y="9"/>
                    <a:pt x="32" y="0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B19F6668-0DB7-4CA1-AE1F-239B7A6F4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850" y="2660650"/>
              <a:ext cx="36513" cy="68263"/>
            </a:xfrm>
            <a:custGeom>
              <a:avLst/>
              <a:gdLst>
                <a:gd name="T0" fmla="*/ 0 w 49"/>
                <a:gd name="T1" fmla="*/ 0 h 91"/>
                <a:gd name="T2" fmla="*/ 36 w 49"/>
                <a:gd name="T3" fmla="*/ 91 h 91"/>
                <a:gd name="T4" fmla="*/ 49 w 49"/>
                <a:gd name="T5" fmla="*/ 70 h 91"/>
                <a:gd name="T6" fmla="*/ 23 w 49"/>
                <a:gd name="T7" fmla="*/ 5 h 91"/>
                <a:gd name="T8" fmla="*/ 0 w 49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">
                  <a:moveTo>
                    <a:pt x="0" y="0"/>
                  </a:moveTo>
                  <a:lnTo>
                    <a:pt x="36" y="91"/>
                  </a:lnTo>
                  <a:lnTo>
                    <a:pt x="49" y="70"/>
                  </a:lnTo>
                  <a:lnTo>
                    <a:pt x="2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B01AB558-D6A7-46AE-B846-AC45F99D4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112" y="2725737"/>
              <a:ext cx="34925" cy="69850"/>
            </a:xfrm>
            <a:custGeom>
              <a:avLst/>
              <a:gdLst>
                <a:gd name="T0" fmla="*/ 14 w 47"/>
                <a:gd name="T1" fmla="*/ 0 h 93"/>
                <a:gd name="T2" fmla="*/ 47 w 47"/>
                <a:gd name="T3" fmla="*/ 93 h 93"/>
                <a:gd name="T4" fmla="*/ 23 w 47"/>
                <a:gd name="T5" fmla="*/ 86 h 93"/>
                <a:gd name="T6" fmla="*/ 0 w 47"/>
                <a:gd name="T7" fmla="*/ 20 h 93"/>
                <a:gd name="T8" fmla="*/ 14 w 47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93">
                  <a:moveTo>
                    <a:pt x="14" y="0"/>
                  </a:moveTo>
                  <a:lnTo>
                    <a:pt x="47" y="93"/>
                  </a:lnTo>
                  <a:lnTo>
                    <a:pt x="23" y="86"/>
                  </a:lnTo>
                  <a:lnTo>
                    <a:pt x="0" y="2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18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D813C635-25F3-415C-B326-3A709BB4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537" y="2717800"/>
              <a:ext cx="22225" cy="22225"/>
            </a:xfrm>
            <a:custGeom>
              <a:avLst/>
              <a:gdLst>
                <a:gd name="T0" fmla="*/ 27 w 28"/>
                <a:gd name="T1" fmla="*/ 13 h 29"/>
                <a:gd name="T2" fmla="*/ 16 w 28"/>
                <a:gd name="T3" fmla="*/ 28 h 29"/>
                <a:gd name="T4" fmla="*/ 1 w 28"/>
                <a:gd name="T5" fmla="*/ 16 h 29"/>
                <a:gd name="T6" fmla="*/ 12 w 28"/>
                <a:gd name="T7" fmla="*/ 1 h 29"/>
                <a:gd name="T8" fmla="*/ 27 w 28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7" y="13"/>
                  </a:moveTo>
                  <a:cubicBezTo>
                    <a:pt x="28" y="20"/>
                    <a:pt x="23" y="26"/>
                    <a:pt x="16" y="28"/>
                  </a:cubicBezTo>
                  <a:cubicBezTo>
                    <a:pt x="8" y="29"/>
                    <a:pt x="2" y="24"/>
                    <a:pt x="1" y="16"/>
                  </a:cubicBezTo>
                  <a:cubicBezTo>
                    <a:pt x="0" y="9"/>
                    <a:pt x="5" y="3"/>
                    <a:pt x="12" y="1"/>
                  </a:cubicBezTo>
                  <a:cubicBezTo>
                    <a:pt x="19" y="0"/>
                    <a:pt x="26" y="5"/>
                    <a:pt x="27" y="13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40382ED5-7B22-42E4-8B87-82972A08B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2708275"/>
              <a:ext cx="20638" cy="20638"/>
            </a:xfrm>
            <a:custGeom>
              <a:avLst/>
              <a:gdLst>
                <a:gd name="T0" fmla="*/ 27 w 28"/>
                <a:gd name="T1" fmla="*/ 12 h 28"/>
                <a:gd name="T2" fmla="*/ 16 w 28"/>
                <a:gd name="T3" fmla="*/ 27 h 28"/>
                <a:gd name="T4" fmla="*/ 1 w 28"/>
                <a:gd name="T5" fmla="*/ 15 h 28"/>
                <a:gd name="T6" fmla="*/ 12 w 28"/>
                <a:gd name="T7" fmla="*/ 1 h 28"/>
                <a:gd name="T8" fmla="*/ 27 w 2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7" y="12"/>
                  </a:moveTo>
                  <a:cubicBezTo>
                    <a:pt x="28" y="19"/>
                    <a:pt x="23" y="26"/>
                    <a:pt x="16" y="27"/>
                  </a:cubicBezTo>
                  <a:cubicBezTo>
                    <a:pt x="8" y="28"/>
                    <a:pt x="2" y="23"/>
                    <a:pt x="1" y="15"/>
                  </a:cubicBezTo>
                  <a:cubicBezTo>
                    <a:pt x="0" y="8"/>
                    <a:pt x="5" y="2"/>
                    <a:pt x="12" y="1"/>
                  </a:cubicBezTo>
                  <a:cubicBezTo>
                    <a:pt x="19" y="0"/>
                    <a:pt x="26" y="5"/>
                    <a:pt x="27" y="12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4DE0605C-C428-435B-8373-99341595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12" y="2643187"/>
              <a:ext cx="28575" cy="28575"/>
            </a:xfrm>
            <a:custGeom>
              <a:avLst/>
              <a:gdLst>
                <a:gd name="T0" fmla="*/ 37 w 38"/>
                <a:gd name="T1" fmla="*/ 16 h 38"/>
                <a:gd name="T2" fmla="*/ 22 w 38"/>
                <a:gd name="T3" fmla="*/ 37 h 38"/>
                <a:gd name="T4" fmla="*/ 1 w 38"/>
                <a:gd name="T5" fmla="*/ 21 h 38"/>
                <a:gd name="T6" fmla="*/ 16 w 38"/>
                <a:gd name="T7" fmla="*/ 1 h 38"/>
                <a:gd name="T8" fmla="*/ 37 w 38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7" y="16"/>
                  </a:moveTo>
                  <a:cubicBezTo>
                    <a:pt x="38" y="26"/>
                    <a:pt x="31" y="35"/>
                    <a:pt x="22" y="37"/>
                  </a:cubicBezTo>
                  <a:cubicBezTo>
                    <a:pt x="12" y="38"/>
                    <a:pt x="2" y="31"/>
                    <a:pt x="1" y="21"/>
                  </a:cubicBezTo>
                  <a:cubicBezTo>
                    <a:pt x="0" y="12"/>
                    <a:pt x="6" y="2"/>
                    <a:pt x="16" y="1"/>
                  </a:cubicBezTo>
                  <a:cubicBezTo>
                    <a:pt x="26" y="0"/>
                    <a:pt x="35" y="6"/>
                    <a:pt x="37" y="16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id="{3E7C0964-118F-4D91-9275-A0C4A16B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1062" y="2627312"/>
              <a:ext cx="30163" cy="28575"/>
            </a:xfrm>
            <a:custGeom>
              <a:avLst/>
              <a:gdLst>
                <a:gd name="T0" fmla="*/ 37 w 39"/>
                <a:gd name="T1" fmla="*/ 17 h 38"/>
                <a:gd name="T2" fmla="*/ 22 w 39"/>
                <a:gd name="T3" fmla="*/ 37 h 38"/>
                <a:gd name="T4" fmla="*/ 2 w 39"/>
                <a:gd name="T5" fmla="*/ 22 h 38"/>
                <a:gd name="T6" fmla="*/ 17 w 39"/>
                <a:gd name="T7" fmla="*/ 1 h 38"/>
                <a:gd name="T8" fmla="*/ 37 w 39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7" y="17"/>
                  </a:moveTo>
                  <a:cubicBezTo>
                    <a:pt x="39" y="26"/>
                    <a:pt x="32" y="36"/>
                    <a:pt x="22" y="37"/>
                  </a:cubicBezTo>
                  <a:cubicBezTo>
                    <a:pt x="12" y="38"/>
                    <a:pt x="3" y="32"/>
                    <a:pt x="2" y="22"/>
                  </a:cubicBezTo>
                  <a:cubicBezTo>
                    <a:pt x="0" y="12"/>
                    <a:pt x="7" y="3"/>
                    <a:pt x="17" y="1"/>
                  </a:cubicBezTo>
                  <a:cubicBezTo>
                    <a:pt x="27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5B426755-6355-4241-8264-85DDED5DB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7" y="2606675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2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2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2"/>
                  </a:cubicBezTo>
                  <a:cubicBezTo>
                    <a:pt x="26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168C230E-E859-41E5-A3AA-82361829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2" y="2589212"/>
              <a:ext cx="30163" cy="28575"/>
            </a:xfrm>
            <a:custGeom>
              <a:avLst/>
              <a:gdLst>
                <a:gd name="T0" fmla="*/ 37 w 38"/>
                <a:gd name="T1" fmla="*/ 17 h 38"/>
                <a:gd name="T2" fmla="*/ 21 w 38"/>
                <a:gd name="T3" fmla="*/ 37 h 38"/>
                <a:gd name="T4" fmla="*/ 1 w 38"/>
                <a:gd name="T5" fmla="*/ 22 h 38"/>
                <a:gd name="T6" fmla="*/ 16 w 38"/>
                <a:gd name="T7" fmla="*/ 1 h 38"/>
                <a:gd name="T8" fmla="*/ 37 w 38"/>
                <a:gd name="T9" fmla="*/ 1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7" y="17"/>
                  </a:moveTo>
                  <a:cubicBezTo>
                    <a:pt x="38" y="26"/>
                    <a:pt x="31" y="36"/>
                    <a:pt x="21" y="37"/>
                  </a:cubicBezTo>
                  <a:cubicBezTo>
                    <a:pt x="12" y="38"/>
                    <a:pt x="2" y="32"/>
                    <a:pt x="1" y="22"/>
                  </a:cubicBezTo>
                  <a:cubicBezTo>
                    <a:pt x="0" y="12"/>
                    <a:pt x="6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9639879E-68B7-4132-84E2-053442B80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2" y="2571750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6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17888298-53B7-4F87-B156-D961BF19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554287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3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0EFB5A31-76A7-4056-BC9D-F8C0CDC56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8400" y="2536825"/>
              <a:ext cx="30163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7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0DEB2613-94D2-4C16-B1F4-5446E309A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437" y="2519362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2 w 38"/>
                <a:gd name="T3" fmla="*/ 37 h 39"/>
                <a:gd name="T4" fmla="*/ 1 w 38"/>
                <a:gd name="T5" fmla="*/ 22 h 39"/>
                <a:gd name="T6" fmla="*/ 16 w 38"/>
                <a:gd name="T7" fmla="*/ 1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2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6" y="3"/>
                    <a:pt x="16" y="1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D9C18E2A-C4FA-49DD-86F9-1558F9BDA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475" y="2501900"/>
              <a:ext cx="28575" cy="30163"/>
            </a:xfrm>
            <a:custGeom>
              <a:avLst/>
              <a:gdLst>
                <a:gd name="T0" fmla="*/ 37 w 38"/>
                <a:gd name="T1" fmla="*/ 17 h 39"/>
                <a:gd name="T2" fmla="*/ 21 w 38"/>
                <a:gd name="T3" fmla="*/ 37 h 39"/>
                <a:gd name="T4" fmla="*/ 1 w 38"/>
                <a:gd name="T5" fmla="*/ 22 h 39"/>
                <a:gd name="T6" fmla="*/ 16 w 38"/>
                <a:gd name="T7" fmla="*/ 2 h 39"/>
                <a:gd name="T8" fmla="*/ 37 w 38"/>
                <a:gd name="T9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7" y="17"/>
                  </a:moveTo>
                  <a:cubicBezTo>
                    <a:pt x="38" y="27"/>
                    <a:pt x="31" y="36"/>
                    <a:pt x="21" y="37"/>
                  </a:cubicBezTo>
                  <a:cubicBezTo>
                    <a:pt x="12" y="39"/>
                    <a:pt x="2" y="32"/>
                    <a:pt x="1" y="22"/>
                  </a:cubicBezTo>
                  <a:cubicBezTo>
                    <a:pt x="0" y="12"/>
                    <a:pt x="6" y="3"/>
                    <a:pt x="16" y="2"/>
                  </a:cubicBezTo>
                  <a:cubicBezTo>
                    <a:pt x="26" y="0"/>
                    <a:pt x="35" y="7"/>
                    <a:pt x="37" y="17"/>
                  </a:cubicBezTo>
                  <a:close/>
                </a:path>
              </a:pathLst>
            </a:custGeom>
            <a:solidFill>
              <a:srgbClr val="282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21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03672 0.3946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19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3099 0.4208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2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08958 0.3136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156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-0.03021 0.417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49 0.17731 L 0.31237 0.3377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0.30255 L 0.35755 0.1233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89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63 0.31899 L 0.35951 0.1270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96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48 0.27385 L 0.34271 0.126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92 0.17199 L 0.07292 0.17199 C 0.05846 0.19305 0.06094 0.19028 0.03815 0.21782 C 0.03268 0.22453 0.02708 0.23009 0.02162 0.23588 C 0.00469 0.25463 0.00104 0.25787 -0.01654 0.28009 C -0.04206 0.3125 -0.05508 0.33078 -0.08021 0.36898 C -0.10807 0.41088 -0.08971 0.38727 -0.10312 0.40416 C -0.10846 0.40115 -0.11393 0.39907 -0.11888 0.39398 C -0.13711 0.37662 -0.13307 0.37268 -0.14922 0.35208 C -0.15299 0.34699 -0.15768 0.34352 -0.16185 0.33958 C -0.16614 0.33819 -0.17031 0.33472 -0.17474 0.33472 C -0.18659 0.33588 -0.19948 0.34745 -0.20911 0.35648 C -0.21328 0.36018 -0.21706 0.36435 -0.22109 0.36898 C -0.22213 0.37014 -0.22279 0.37291 -0.22435 0.37338 C -0.22617 0.37407 -0.22799 0.37245 -0.23008 0.37245 C -0.23281 0.37222 -0.23516 0.37268 -0.23763 0.37268 C -0.23893 0.37291 -0.2401 0.37268 -0.24141 0.37291 L -0.24635 0.37245 L -0.24635 0.37268 C -0.24349 0.37824 -0.23398 0.39791 -0.23086 0.40717 C -0.22956 0.41065 -0.22877 0.41458 -0.22786 0.41875 C -0.22721 0.42106 -0.22695 0.42361 -0.22643 0.42569 C -0.22526 0.42963 -0.22435 0.43356 -0.22331 0.4375 C -0.22292 0.43958 -0.222 0.44421 -0.22213 0.44444 L -0.222 0.44421 C -0.22656 0.44467 -0.23112 0.44514 -0.23594 0.44514 C -0.23737 0.44514 -0.23906 0.44467 -0.24075 0.44514 C -0.24245 0.44514 -0.24401 0.44629 -0.24596 0.44629 C -0.24909 0.44629 -0.25221 0.4449 -0.25534 0.44352 C -0.26042 0.44629 -0.2582 0.44467 -0.26198 0.44884 " pathEditMode="relative" rAng="960000" ptsTypes="AAAAAAAAAAAAAAAAAAAAAAAAAAAAAA">
                                      <p:cBhvr>
                                        <p:cTn id="2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6 -0.00787 L -0.01016 -0.00787 C -0.07995 -0.04467 -0.08177 -0.04676 -0.14024 -0.07453 C -0.18177 -0.09444 -0.17592 -0.08842 -0.20703 -0.11018 C -0.20873 -0.11111 -0.21016 -0.11296 -0.21172 -0.11435 C -0.21407 -0.11898 -0.21602 -0.12476 -0.21875 -0.1287 C -0.22162 -0.13264 -0.22526 -0.13379 -0.22813 -0.13703 C -0.23581 -0.1456 -0.24297 -0.15532 -0.25039 -0.16435 C -0.25391 -0.16851 -0.25743 -0.17268 -0.26094 -0.17685 C -0.26211 -0.17824 -0.26315 -0.18101 -0.26446 -0.18101 L -0.29375 -0.18101 L -0.29141 -0.3537 " pathEditMode="relative" ptsTypes="AAAAAAAAAA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1782 L 0.00729 0.01782 L -0.00313 0.56759 L 0.38008 0.19699 " pathEditMode="relative" ptsTypes="AAAA">
                                      <p:cBhvr>
                                        <p:cTn id="34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89" grpId="0" animBg="1"/>
      <p:bldP spid="90" grpId="0" animBg="1"/>
      <p:bldP spid="98" grpId="0" animBg="1"/>
      <p:bldP spid="10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Glaydson Gonçalo</dc:creator>
  <cp:lastModifiedBy>Glaydson Gonçalo</cp:lastModifiedBy>
  <cp:revision>8</cp:revision>
  <dcterms:created xsi:type="dcterms:W3CDTF">2024-04-11T19:02:45Z</dcterms:created>
  <dcterms:modified xsi:type="dcterms:W3CDTF">2024-04-11T23:08:54Z</dcterms:modified>
</cp:coreProperties>
</file>