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378" y="7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6781-B52F-46C3-94A9-F90FF848632F}" type="datetimeFigureOut">
              <a:rPr lang="pt-BR" smtClean="0"/>
              <a:t>18/01/2018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D717-432C-4A6A-8851-5B1F2F379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4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6781-B52F-46C3-94A9-F90FF848632F}" type="datetimeFigureOut">
              <a:rPr lang="pt-BR" smtClean="0"/>
              <a:t>18/01/2018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D717-432C-4A6A-8851-5B1F2F379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4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6781-B52F-46C3-94A9-F90FF848632F}" type="datetimeFigureOut">
              <a:rPr lang="pt-BR" smtClean="0"/>
              <a:t>18/01/2018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D717-432C-4A6A-8851-5B1F2F379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65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6781-B52F-46C3-94A9-F90FF848632F}" type="datetimeFigureOut">
              <a:rPr lang="pt-BR" smtClean="0"/>
              <a:t>18/01/2018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D717-432C-4A6A-8851-5B1F2F379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30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6781-B52F-46C3-94A9-F90FF848632F}" type="datetimeFigureOut">
              <a:rPr lang="pt-BR" smtClean="0"/>
              <a:t>18/01/2018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D717-432C-4A6A-8851-5B1F2F379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7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6781-B52F-46C3-94A9-F90FF848632F}" type="datetimeFigureOut">
              <a:rPr lang="pt-BR" smtClean="0"/>
              <a:t>18/01/2018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D717-432C-4A6A-8851-5B1F2F379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37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6781-B52F-46C3-94A9-F90FF848632F}" type="datetimeFigureOut">
              <a:rPr lang="pt-BR" smtClean="0"/>
              <a:t>18/01/2018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D717-432C-4A6A-8851-5B1F2F379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8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6781-B52F-46C3-94A9-F90FF848632F}" type="datetimeFigureOut">
              <a:rPr lang="pt-BR" smtClean="0"/>
              <a:t>18/01/2018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D717-432C-4A6A-8851-5B1F2F379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96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6781-B52F-46C3-94A9-F90FF848632F}" type="datetimeFigureOut">
              <a:rPr lang="pt-BR" smtClean="0"/>
              <a:t>18/01/2018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D717-432C-4A6A-8851-5B1F2F379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8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6781-B52F-46C3-94A9-F90FF848632F}" type="datetimeFigureOut">
              <a:rPr lang="pt-BR" smtClean="0"/>
              <a:t>18/01/2018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D717-432C-4A6A-8851-5B1F2F379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03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6781-B52F-46C3-94A9-F90FF848632F}" type="datetimeFigureOut">
              <a:rPr lang="pt-BR" smtClean="0"/>
              <a:t>18/01/2018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D717-432C-4A6A-8851-5B1F2F379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1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36781-B52F-46C3-94A9-F90FF848632F}" type="datetimeFigureOut">
              <a:rPr lang="pt-BR" smtClean="0"/>
              <a:t>18/01/2018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7D717-432C-4A6A-8851-5B1F2F379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13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2179002"/>
            <a:ext cx="4487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005886"/>
                </a:solidFill>
                <a:latin typeface="Dry Brush" panose="020B0604020202020204" pitchFamily="34" charset="-128"/>
                <a:ea typeface="Dry Brush" panose="020B0604020202020204" pitchFamily="34" charset="-128"/>
                <a:cs typeface="Dry Brush" panose="020B0604020202020204" pitchFamily="34" charset="-128"/>
              </a:rPr>
              <a:t>Exemplo 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3178" y="1491630"/>
            <a:ext cx="6157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bas Neue" panose="020B0606020202050201" pitchFamily="34" charset="0"/>
              </a:rPr>
              <a:t>Animação complexa vetorial no </a:t>
            </a:r>
            <a:r>
              <a:rPr lang="pt-BR" sz="3200" dirty="0" err="1">
                <a:solidFill>
                  <a:schemeClr val="bg1"/>
                </a:solidFill>
                <a:latin typeface="Bebas Neue" panose="020B0606020202050201" pitchFamily="34" charset="0"/>
              </a:rPr>
              <a:t>powerpoint</a:t>
            </a:r>
            <a:endParaRPr lang="pt-BR" sz="3200" dirty="0">
              <a:solidFill>
                <a:srgbClr val="005886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3659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/>
          <p:cNvSpPr>
            <a:spLocks noEditPoints="1"/>
          </p:cNvSpPr>
          <p:nvPr/>
        </p:nvSpPr>
        <p:spPr bwMode="auto">
          <a:xfrm>
            <a:off x="2092324" y="411956"/>
            <a:ext cx="4819650" cy="3332163"/>
          </a:xfrm>
          <a:custGeom>
            <a:avLst/>
            <a:gdLst>
              <a:gd name="T0" fmla="*/ 1430 w 6326"/>
              <a:gd name="T1" fmla="*/ 4172 h 4372"/>
              <a:gd name="T2" fmla="*/ 839 w 6326"/>
              <a:gd name="T3" fmla="*/ 4195 h 4372"/>
              <a:gd name="T4" fmla="*/ 767 w 6326"/>
              <a:gd name="T5" fmla="*/ 4171 h 4372"/>
              <a:gd name="T6" fmla="*/ 661 w 6326"/>
              <a:gd name="T7" fmla="*/ 4059 h 4372"/>
              <a:gd name="T8" fmla="*/ 582 w 6326"/>
              <a:gd name="T9" fmla="*/ 3802 h 4372"/>
              <a:gd name="T10" fmla="*/ 2235 w 6326"/>
              <a:gd name="T11" fmla="*/ 4033 h 4372"/>
              <a:gd name="T12" fmla="*/ 6026 w 6326"/>
              <a:gd name="T13" fmla="*/ 1523 h 4372"/>
              <a:gd name="T14" fmla="*/ 5143 w 6326"/>
              <a:gd name="T15" fmla="*/ 698 h 4372"/>
              <a:gd name="T16" fmla="*/ 4636 w 6326"/>
              <a:gd name="T17" fmla="*/ 394 h 4372"/>
              <a:gd name="T18" fmla="*/ 4635 w 6326"/>
              <a:gd name="T19" fmla="*/ 396 h 4372"/>
              <a:gd name="T20" fmla="*/ 5128 w 6326"/>
              <a:gd name="T21" fmla="*/ 719 h 4372"/>
              <a:gd name="T22" fmla="*/ 5971 w 6326"/>
              <a:gd name="T23" fmla="*/ 1563 h 4372"/>
              <a:gd name="T24" fmla="*/ 6198 w 6326"/>
              <a:gd name="T25" fmla="*/ 2014 h 4372"/>
              <a:gd name="T26" fmla="*/ 6231 w 6326"/>
              <a:gd name="T27" fmla="*/ 2308 h 4372"/>
              <a:gd name="T28" fmla="*/ 6221 w 6326"/>
              <a:gd name="T29" fmla="*/ 2374 h 4372"/>
              <a:gd name="T30" fmla="*/ 6202 w 6326"/>
              <a:gd name="T31" fmla="*/ 2438 h 4372"/>
              <a:gd name="T32" fmla="*/ 6190 w 6326"/>
              <a:gd name="T33" fmla="*/ 2469 h 4372"/>
              <a:gd name="T34" fmla="*/ 6116 w 6326"/>
              <a:gd name="T35" fmla="*/ 2579 h 4372"/>
              <a:gd name="T36" fmla="*/ 2792 w 6326"/>
              <a:gd name="T37" fmla="*/ 173 h 4372"/>
              <a:gd name="T38" fmla="*/ 957 w 6326"/>
              <a:gd name="T39" fmla="*/ 1465 h 4372"/>
              <a:gd name="T40" fmla="*/ 1144 w 6326"/>
              <a:gd name="T41" fmla="*/ 977 h 4372"/>
              <a:gd name="T42" fmla="*/ 1215 w 6326"/>
              <a:gd name="T43" fmla="*/ 837 h 4372"/>
              <a:gd name="T44" fmla="*/ 1258 w 6326"/>
              <a:gd name="T45" fmla="*/ 773 h 4372"/>
              <a:gd name="T46" fmla="*/ 1292 w 6326"/>
              <a:gd name="T47" fmla="*/ 728 h 4372"/>
              <a:gd name="T48" fmla="*/ 1531 w 6326"/>
              <a:gd name="T49" fmla="*/ 515 h 4372"/>
              <a:gd name="T50" fmla="*/ 2316 w 6326"/>
              <a:gd name="T51" fmla="*/ 176 h 4372"/>
              <a:gd name="T52" fmla="*/ 2940 w 6326"/>
              <a:gd name="T53" fmla="*/ 68 h 4372"/>
              <a:gd name="T54" fmla="*/ 3113 w 6326"/>
              <a:gd name="T55" fmla="*/ 59 h 4372"/>
              <a:gd name="T56" fmla="*/ 3278 w 6326"/>
              <a:gd name="T57" fmla="*/ 59 h 4372"/>
              <a:gd name="T58" fmla="*/ 4450 w 6326"/>
              <a:gd name="T59" fmla="*/ 307 h 4372"/>
              <a:gd name="T60" fmla="*/ 4599 w 6326"/>
              <a:gd name="T61" fmla="*/ 375 h 4372"/>
              <a:gd name="T62" fmla="*/ 4453 w 6326"/>
              <a:gd name="T63" fmla="*/ 300 h 4372"/>
              <a:gd name="T64" fmla="*/ 3280 w 6326"/>
              <a:gd name="T65" fmla="*/ 6 h 4372"/>
              <a:gd name="T66" fmla="*/ 3112 w 6326"/>
              <a:gd name="T67" fmla="*/ 1 h 4372"/>
              <a:gd name="T68" fmla="*/ 2936 w 6326"/>
              <a:gd name="T69" fmla="*/ 5 h 4372"/>
              <a:gd name="T70" fmla="*/ 2295 w 6326"/>
              <a:gd name="T71" fmla="*/ 95 h 4372"/>
              <a:gd name="T72" fmla="*/ 1472 w 6326"/>
              <a:gd name="T73" fmla="*/ 428 h 4372"/>
              <a:gd name="T74" fmla="*/ 1206 w 6326"/>
              <a:gd name="T75" fmla="*/ 654 h 4372"/>
              <a:gd name="T76" fmla="*/ 1165 w 6326"/>
              <a:gd name="T77" fmla="*/ 704 h 4372"/>
              <a:gd name="T78" fmla="*/ 1116 w 6326"/>
              <a:gd name="T79" fmla="*/ 775 h 4372"/>
              <a:gd name="T80" fmla="*/ 1035 w 6326"/>
              <a:gd name="T81" fmla="*/ 926 h 4372"/>
              <a:gd name="T82" fmla="*/ 676 w 6326"/>
              <a:gd name="T83" fmla="*/ 1913 h 4372"/>
              <a:gd name="T84" fmla="*/ 360 w 6326"/>
              <a:gd name="T85" fmla="*/ 3721 h 4372"/>
              <a:gd name="T86" fmla="*/ 421 w 6326"/>
              <a:gd name="T87" fmla="*/ 3824 h 4372"/>
              <a:gd name="T88" fmla="*/ 518 w 6326"/>
              <a:gd name="T89" fmla="*/ 4138 h 4372"/>
              <a:gd name="T90" fmla="*/ 688 w 6326"/>
              <a:gd name="T91" fmla="*/ 4315 h 4372"/>
              <a:gd name="T92" fmla="*/ 809 w 6326"/>
              <a:gd name="T93" fmla="*/ 4357 h 4372"/>
              <a:gd name="T94" fmla="*/ 1451 w 6326"/>
              <a:gd name="T95" fmla="*/ 4336 h 4372"/>
              <a:gd name="T96" fmla="*/ 2962 w 6326"/>
              <a:gd name="T97" fmla="*/ 4031 h 4372"/>
              <a:gd name="T98" fmla="*/ 6151 w 6326"/>
              <a:gd name="T99" fmla="*/ 2691 h 4372"/>
              <a:gd name="T100" fmla="*/ 6278 w 6326"/>
              <a:gd name="T101" fmla="*/ 2508 h 4372"/>
              <a:gd name="T102" fmla="*/ 6292 w 6326"/>
              <a:gd name="T103" fmla="*/ 2470 h 4372"/>
              <a:gd name="T104" fmla="*/ 6312 w 6326"/>
              <a:gd name="T105" fmla="*/ 2393 h 4372"/>
              <a:gd name="T106" fmla="*/ 6323 w 6326"/>
              <a:gd name="T107" fmla="*/ 2316 h 4372"/>
              <a:gd name="T108" fmla="*/ 6277 w 6326"/>
              <a:gd name="T109" fmla="*/ 1989 h 4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326" h="4372">
                <a:moveTo>
                  <a:pt x="2235" y="4033"/>
                </a:moveTo>
                <a:cubicBezTo>
                  <a:pt x="1971" y="4087"/>
                  <a:pt x="1702" y="4137"/>
                  <a:pt x="1430" y="4172"/>
                </a:cubicBezTo>
                <a:cubicBezTo>
                  <a:pt x="1294" y="4189"/>
                  <a:pt x="1159" y="4203"/>
                  <a:pt x="1027" y="4205"/>
                </a:cubicBezTo>
                <a:cubicBezTo>
                  <a:pt x="961" y="4207"/>
                  <a:pt x="895" y="4205"/>
                  <a:pt x="839" y="4195"/>
                </a:cubicBezTo>
                <a:cubicBezTo>
                  <a:pt x="824" y="4193"/>
                  <a:pt x="813" y="4189"/>
                  <a:pt x="801" y="4186"/>
                </a:cubicBezTo>
                <a:cubicBezTo>
                  <a:pt x="790" y="4181"/>
                  <a:pt x="778" y="4177"/>
                  <a:pt x="767" y="4171"/>
                </a:cubicBezTo>
                <a:cubicBezTo>
                  <a:pt x="746" y="4159"/>
                  <a:pt x="726" y="4144"/>
                  <a:pt x="709" y="4125"/>
                </a:cubicBezTo>
                <a:cubicBezTo>
                  <a:pt x="691" y="4106"/>
                  <a:pt x="675" y="4084"/>
                  <a:pt x="661" y="4059"/>
                </a:cubicBezTo>
                <a:cubicBezTo>
                  <a:pt x="647" y="4034"/>
                  <a:pt x="636" y="4007"/>
                  <a:pt x="625" y="3979"/>
                </a:cubicBezTo>
                <a:cubicBezTo>
                  <a:pt x="605" y="3923"/>
                  <a:pt x="592" y="3863"/>
                  <a:pt x="582" y="3802"/>
                </a:cubicBezTo>
                <a:cubicBezTo>
                  <a:pt x="943" y="3899"/>
                  <a:pt x="1599" y="3976"/>
                  <a:pt x="2337" y="4011"/>
                </a:cubicBezTo>
                <a:cubicBezTo>
                  <a:pt x="2303" y="4019"/>
                  <a:pt x="2269" y="4026"/>
                  <a:pt x="2235" y="4033"/>
                </a:cubicBezTo>
                <a:close/>
                <a:moveTo>
                  <a:pt x="6277" y="1989"/>
                </a:moveTo>
                <a:cubicBezTo>
                  <a:pt x="6218" y="1809"/>
                  <a:pt x="6123" y="1658"/>
                  <a:pt x="6026" y="1523"/>
                </a:cubicBezTo>
                <a:cubicBezTo>
                  <a:pt x="5927" y="1390"/>
                  <a:pt x="5822" y="1274"/>
                  <a:pt x="5719" y="1171"/>
                </a:cubicBezTo>
                <a:cubicBezTo>
                  <a:pt x="5511" y="966"/>
                  <a:pt x="5311" y="815"/>
                  <a:pt x="5143" y="698"/>
                </a:cubicBezTo>
                <a:cubicBezTo>
                  <a:pt x="4975" y="583"/>
                  <a:pt x="4838" y="503"/>
                  <a:pt x="4743" y="452"/>
                </a:cubicBezTo>
                <a:cubicBezTo>
                  <a:pt x="4697" y="426"/>
                  <a:pt x="4660" y="407"/>
                  <a:pt x="4636" y="394"/>
                </a:cubicBezTo>
                <a:cubicBezTo>
                  <a:pt x="4611" y="382"/>
                  <a:pt x="4599" y="375"/>
                  <a:pt x="4599" y="375"/>
                </a:cubicBezTo>
                <a:cubicBezTo>
                  <a:pt x="4599" y="375"/>
                  <a:pt x="4611" y="382"/>
                  <a:pt x="4635" y="396"/>
                </a:cubicBezTo>
                <a:cubicBezTo>
                  <a:pt x="4659" y="410"/>
                  <a:pt x="4694" y="430"/>
                  <a:pt x="4740" y="458"/>
                </a:cubicBezTo>
                <a:cubicBezTo>
                  <a:pt x="4832" y="513"/>
                  <a:pt x="4965" y="598"/>
                  <a:pt x="5128" y="719"/>
                </a:cubicBezTo>
                <a:cubicBezTo>
                  <a:pt x="5290" y="841"/>
                  <a:pt x="5484" y="999"/>
                  <a:pt x="5681" y="1208"/>
                </a:cubicBezTo>
                <a:cubicBezTo>
                  <a:pt x="5779" y="1312"/>
                  <a:pt x="5879" y="1430"/>
                  <a:pt x="5971" y="1563"/>
                </a:cubicBezTo>
                <a:cubicBezTo>
                  <a:pt x="6017" y="1629"/>
                  <a:pt x="6060" y="1700"/>
                  <a:pt x="6100" y="1775"/>
                </a:cubicBezTo>
                <a:cubicBezTo>
                  <a:pt x="6139" y="1850"/>
                  <a:pt x="6173" y="1930"/>
                  <a:pt x="6198" y="2014"/>
                </a:cubicBezTo>
                <a:cubicBezTo>
                  <a:pt x="6222" y="2098"/>
                  <a:pt x="6237" y="2186"/>
                  <a:pt x="6234" y="2275"/>
                </a:cubicBezTo>
                <a:cubicBezTo>
                  <a:pt x="6234" y="2286"/>
                  <a:pt x="6232" y="2297"/>
                  <a:pt x="6231" y="2308"/>
                </a:cubicBezTo>
                <a:cubicBezTo>
                  <a:pt x="6230" y="2319"/>
                  <a:pt x="6229" y="2331"/>
                  <a:pt x="6227" y="2342"/>
                </a:cubicBezTo>
                <a:cubicBezTo>
                  <a:pt x="6226" y="2353"/>
                  <a:pt x="6223" y="2363"/>
                  <a:pt x="6221" y="2374"/>
                </a:cubicBezTo>
                <a:cubicBezTo>
                  <a:pt x="6218" y="2385"/>
                  <a:pt x="6217" y="2396"/>
                  <a:pt x="6213" y="2407"/>
                </a:cubicBezTo>
                <a:cubicBezTo>
                  <a:pt x="6209" y="2417"/>
                  <a:pt x="6206" y="2428"/>
                  <a:pt x="6202" y="2438"/>
                </a:cubicBezTo>
                <a:cubicBezTo>
                  <a:pt x="6200" y="2444"/>
                  <a:pt x="6199" y="2449"/>
                  <a:pt x="6197" y="2454"/>
                </a:cubicBezTo>
                <a:lnTo>
                  <a:pt x="6190" y="2469"/>
                </a:lnTo>
                <a:cubicBezTo>
                  <a:pt x="6182" y="2488"/>
                  <a:pt x="6169" y="2507"/>
                  <a:pt x="6157" y="2526"/>
                </a:cubicBezTo>
                <a:cubicBezTo>
                  <a:pt x="6145" y="2544"/>
                  <a:pt x="6131" y="2561"/>
                  <a:pt x="6116" y="2579"/>
                </a:cubicBezTo>
                <a:cubicBezTo>
                  <a:pt x="5945" y="2076"/>
                  <a:pt x="5563" y="1505"/>
                  <a:pt x="5100" y="1054"/>
                </a:cubicBezTo>
                <a:cubicBezTo>
                  <a:pt x="4526" y="494"/>
                  <a:pt x="3683" y="162"/>
                  <a:pt x="2792" y="173"/>
                </a:cubicBezTo>
                <a:cubicBezTo>
                  <a:pt x="2352" y="179"/>
                  <a:pt x="1894" y="266"/>
                  <a:pt x="1627" y="552"/>
                </a:cubicBezTo>
                <a:cubicBezTo>
                  <a:pt x="1438" y="755"/>
                  <a:pt x="1192" y="1088"/>
                  <a:pt x="957" y="1465"/>
                </a:cubicBezTo>
                <a:cubicBezTo>
                  <a:pt x="977" y="1404"/>
                  <a:pt x="998" y="1344"/>
                  <a:pt x="1020" y="1285"/>
                </a:cubicBezTo>
                <a:cubicBezTo>
                  <a:pt x="1059" y="1179"/>
                  <a:pt x="1100" y="1076"/>
                  <a:pt x="1144" y="977"/>
                </a:cubicBezTo>
                <a:cubicBezTo>
                  <a:pt x="1155" y="952"/>
                  <a:pt x="1167" y="928"/>
                  <a:pt x="1178" y="903"/>
                </a:cubicBezTo>
                <a:cubicBezTo>
                  <a:pt x="1191" y="881"/>
                  <a:pt x="1202" y="858"/>
                  <a:pt x="1215" y="837"/>
                </a:cubicBezTo>
                <a:lnTo>
                  <a:pt x="1236" y="805"/>
                </a:lnTo>
                <a:cubicBezTo>
                  <a:pt x="1243" y="794"/>
                  <a:pt x="1249" y="783"/>
                  <a:pt x="1258" y="773"/>
                </a:cubicBezTo>
                <a:lnTo>
                  <a:pt x="1281" y="743"/>
                </a:lnTo>
                <a:cubicBezTo>
                  <a:pt x="1285" y="738"/>
                  <a:pt x="1288" y="733"/>
                  <a:pt x="1292" y="728"/>
                </a:cubicBezTo>
                <a:lnTo>
                  <a:pt x="1305" y="714"/>
                </a:lnTo>
                <a:cubicBezTo>
                  <a:pt x="1372" y="638"/>
                  <a:pt x="1449" y="572"/>
                  <a:pt x="1531" y="515"/>
                </a:cubicBezTo>
                <a:cubicBezTo>
                  <a:pt x="1613" y="459"/>
                  <a:pt x="1700" y="410"/>
                  <a:pt x="1787" y="368"/>
                </a:cubicBezTo>
                <a:cubicBezTo>
                  <a:pt x="1962" y="283"/>
                  <a:pt x="2143" y="224"/>
                  <a:pt x="2316" y="176"/>
                </a:cubicBezTo>
                <a:cubicBezTo>
                  <a:pt x="2490" y="129"/>
                  <a:pt x="2659" y="100"/>
                  <a:pt x="2820" y="80"/>
                </a:cubicBezTo>
                <a:cubicBezTo>
                  <a:pt x="2860" y="76"/>
                  <a:pt x="2900" y="72"/>
                  <a:pt x="2940" y="68"/>
                </a:cubicBezTo>
                <a:cubicBezTo>
                  <a:pt x="2979" y="66"/>
                  <a:pt x="3018" y="64"/>
                  <a:pt x="3056" y="62"/>
                </a:cubicBezTo>
                <a:cubicBezTo>
                  <a:pt x="3075" y="61"/>
                  <a:pt x="3094" y="59"/>
                  <a:pt x="3113" y="59"/>
                </a:cubicBezTo>
                <a:cubicBezTo>
                  <a:pt x="3132" y="59"/>
                  <a:pt x="3150" y="59"/>
                  <a:pt x="3169" y="59"/>
                </a:cubicBezTo>
                <a:cubicBezTo>
                  <a:pt x="3206" y="59"/>
                  <a:pt x="3243" y="57"/>
                  <a:pt x="3278" y="59"/>
                </a:cubicBezTo>
                <a:cubicBezTo>
                  <a:pt x="3565" y="66"/>
                  <a:pt x="3811" y="107"/>
                  <a:pt x="4008" y="157"/>
                </a:cubicBezTo>
                <a:cubicBezTo>
                  <a:pt x="4204" y="207"/>
                  <a:pt x="4352" y="266"/>
                  <a:pt x="4450" y="307"/>
                </a:cubicBezTo>
                <a:cubicBezTo>
                  <a:pt x="4499" y="328"/>
                  <a:pt x="4536" y="347"/>
                  <a:pt x="4561" y="358"/>
                </a:cubicBezTo>
                <a:cubicBezTo>
                  <a:pt x="4586" y="369"/>
                  <a:pt x="4599" y="375"/>
                  <a:pt x="4599" y="375"/>
                </a:cubicBezTo>
                <a:cubicBezTo>
                  <a:pt x="4599" y="375"/>
                  <a:pt x="4586" y="369"/>
                  <a:pt x="4562" y="356"/>
                </a:cubicBezTo>
                <a:cubicBezTo>
                  <a:pt x="4537" y="344"/>
                  <a:pt x="4502" y="324"/>
                  <a:pt x="4453" y="300"/>
                </a:cubicBezTo>
                <a:cubicBezTo>
                  <a:pt x="4356" y="255"/>
                  <a:pt x="4211" y="190"/>
                  <a:pt x="4015" y="132"/>
                </a:cubicBezTo>
                <a:cubicBezTo>
                  <a:pt x="3819" y="74"/>
                  <a:pt x="3572" y="24"/>
                  <a:pt x="3280" y="6"/>
                </a:cubicBezTo>
                <a:cubicBezTo>
                  <a:pt x="3244" y="4"/>
                  <a:pt x="3207" y="4"/>
                  <a:pt x="3169" y="2"/>
                </a:cubicBezTo>
                <a:cubicBezTo>
                  <a:pt x="3150" y="2"/>
                  <a:pt x="3131" y="1"/>
                  <a:pt x="3112" y="1"/>
                </a:cubicBezTo>
                <a:cubicBezTo>
                  <a:pt x="3093" y="0"/>
                  <a:pt x="3074" y="2"/>
                  <a:pt x="3054" y="2"/>
                </a:cubicBezTo>
                <a:cubicBezTo>
                  <a:pt x="3015" y="3"/>
                  <a:pt x="2976" y="4"/>
                  <a:pt x="2936" y="5"/>
                </a:cubicBezTo>
                <a:cubicBezTo>
                  <a:pt x="2895" y="7"/>
                  <a:pt x="2855" y="10"/>
                  <a:pt x="2813" y="13"/>
                </a:cubicBezTo>
                <a:cubicBezTo>
                  <a:pt x="2648" y="28"/>
                  <a:pt x="2475" y="53"/>
                  <a:pt x="2295" y="95"/>
                </a:cubicBezTo>
                <a:cubicBezTo>
                  <a:pt x="2117" y="140"/>
                  <a:pt x="1931" y="195"/>
                  <a:pt x="1746" y="279"/>
                </a:cubicBezTo>
                <a:cubicBezTo>
                  <a:pt x="1653" y="320"/>
                  <a:pt x="1561" y="369"/>
                  <a:pt x="1472" y="428"/>
                </a:cubicBezTo>
                <a:cubicBezTo>
                  <a:pt x="1383" y="486"/>
                  <a:pt x="1297" y="555"/>
                  <a:pt x="1220" y="639"/>
                </a:cubicBezTo>
                <a:lnTo>
                  <a:pt x="1206" y="654"/>
                </a:lnTo>
                <a:cubicBezTo>
                  <a:pt x="1201" y="660"/>
                  <a:pt x="1197" y="665"/>
                  <a:pt x="1192" y="671"/>
                </a:cubicBezTo>
                <a:lnTo>
                  <a:pt x="1165" y="704"/>
                </a:lnTo>
                <a:cubicBezTo>
                  <a:pt x="1156" y="715"/>
                  <a:pt x="1148" y="727"/>
                  <a:pt x="1140" y="739"/>
                </a:cubicBezTo>
                <a:lnTo>
                  <a:pt x="1116" y="775"/>
                </a:lnTo>
                <a:cubicBezTo>
                  <a:pt x="1100" y="799"/>
                  <a:pt x="1086" y="825"/>
                  <a:pt x="1072" y="850"/>
                </a:cubicBezTo>
                <a:cubicBezTo>
                  <a:pt x="1059" y="875"/>
                  <a:pt x="1047" y="901"/>
                  <a:pt x="1035" y="926"/>
                </a:cubicBezTo>
                <a:cubicBezTo>
                  <a:pt x="986" y="1028"/>
                  <a:pt x="942" y="1133"/>
                  <a:pt x="901" y="1240"/>
                </a:cubicBezTo>
                <a:cubicBezTo>
                  <a:pt x="817" y="1455"/>
                  <a:pt x="743" y="1680"/>
                  <a:pt x="676" y="1913"/>
                </a:cubicBezTo>
                <a:cubicBezTo>
                  <a:pt x="669" y="1938"/>
                  <a:pt x="661" y="1964"/>
                  <a:pt x="654" y="1990"/>
                </a:cubicBezTo>
                <a:cubicBezTo>
                  <a:pt x="253" y="2746"/>
                  <a:pt x="0" y="3520"/>
                  <a:pt x="360" y="3721"/>
                </a:cubicBezTo>
                <a:cubicBezTo>
                  <a:pt x="375" y="3729"/>
                  <a:pt x="393" y="3737"/>
                  <a:pt x="412" y="3746"/>
                </a:cubicBezTo>
                <a:cubicBezTo>
                  <a:pt x="415" y="3772"/>
                  <a:pt x="418" y="3798"/>
                  <a:pt x="421" y="3824"/>
                </a:cubicBezTo>
                <a:cubicBezTo>
                  <a:pt x="432" y="3894"/>
                  <a:pt x="447" y="3964"/>
                  <a:pt x="472" y="4034"/>
                </a:cubicBezTo>
                <a:cubicBezTo>
                  <a:pt x="485" y="4069"/>
                  <a:pt x="499" y="4104"/>
                  <a:pt x="518" y="4138"/>
                </a:cubicBezTo>
                <a:cubicBezTo>
                  <a:pt x="537" y="4172"/>
                  <a:pt x="560" y="4206"/>
                  <a:pt x="588" y="4236"/>
                </a:cubicBezTo>
                <a:cubicBezTo>
                  <a:pt x="616" y="4267"/>
                  <a:pt x="650" y="4294"/>
                  <a:pt x="688" y="4315"/>
                </a:cubicBezTo>
                <a:cubicBezTo>
                  <a:pt x="707" y="4326"/>
                  <a:pt x="728" y="4334"/>
                  <a:pt x="748" y="4342"/>
                </a:cubicBezTo>
                <a:cubicBezTo>
                  <a:pt x="768" y="4348"/>
                  <a:pt x="790" y="4354"/>
                  <a:pt x="809" y="4357"/>
                </a:cubicBezTo>
                <a:cubicBezTo>
                  <a:pt x="887" y="4371"/>
                  <a:pt x="958" y="4372"/>
                  <a:pt x="1030" y="4371"/>
                </a:cubicBezTo>
                <a:cubicBezTo>
                  <a:pt x="1172" y="4368"/>
                  <a:pt x="1312" y="4354"/>
                  <a:pt x="1451" y="4336"/>
                </a:cubicBezTo>
                <a:cubicBezTo>
                  <a:pt x="1730" y="4300"/>
                  <a:pt x="2002" y="4250"/>
                  <a:pt x="2268" y="4194"/>
                </a:cubicBezTo>
                <a:cubicBezTo>
                  <a:pt x="2504" y="4144"/>
                  <a:pt x="2735" y="4089"/>
                  <a:pt x="2962" y="4031"/>
                </a:cubicBezTo>
                <a:cubicBezTo>
                  <a:pt x="4336" y="4052"/>
                  <a:pt x="5784" y="3923"/>
                  <a:pt x="6085" y="3526"/>
                </a:cubicBezTo>
                <a:cubicBezTo>
                  <a:pt x="6238" y="3325"/>
                  <a:pt x="6246" y="3027"/>
                  <a:pt x="6151" y="2691"/>
                </a:cubicBezTo>
                <a:cubicBezTo>
                  <a:pt x="6183" y="2656"/>
                  <a:pt x="6213" y="2620"/>
                  <a:pt x="6239" y="2580"/>
                </a:cubicBezTo>
                <a:cubicBezTo>
                  <a:pt x="6253" y="2557"/>
                  <a:pt x="6268" y="2534"/>
                  <a:pt x="6278" y="2508"/>
                </a:cubicBezTo>
                <a:lnTo>
                  <a:pt x="6286" y="2489"/>
                </a:lnTo>
                <a:cubicBezTo>
                  <a:pt x="6289" y="2483"/>
                  <a:pt x="6290" y="2476"/>
                  <a:pt x="6292" y="2470"/>
                </a:cubicBezTo>
                <a:cubicBezTo>
                  <a:pt x="6296" y="2457"/>
                  <a:pt x="6300" y="2444"/>
                  <a:pt x="6304" y="2432"/>
                </a:cubicBezTo>
                <a:cubicBezTo>
                  <a:pt x="6308" y="2419"/>
                  <a:pt x="6309" y="2406"/>
                  <a:pt x="6312" y="2393"/>
                </a:cubicBezTo>
                <a:cubicBezTo>
                  <a:pt x="6315" y="2380"/>
                  <a:pt x="6317" y="2368"/>
                  <a:pt x="6319" y="2355"/>
                </a:cubicBezTo>
                <a:cubicBezTo>
                  <a:pt x="6320" y="2342"/>
                  <a:pt x="6321" y="2329"/>
                  <a:pt x="6323" y="2316"/>
                </a:cubicBezTo>
                <a:cubicBezTo>
                  <a:pt x="6324" y="2303"/>
                  <a:pt x="6325" y="2291"/>
                  <a:pt x="6324" y="2278"/>
                </a:cubicBezTo>
                <a:cubicBezTo>
                  <a:pt x="6326" y="2176"/>
                  <a:pt x="6306" y="2079"/>
                  <a:pt x="6277" y="1989"/>
                </a:cubicBezTo>
                <a:close/>
              </a:path>
            </a:pathLst>
          </a:custGeom>
          <a:solidFill>
            <a:srgbClr val="F4D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FC68AD9-0008-45F9-BC2B-9D106D8EC3F7}"/>
              </a:ext>
            </a:extLst>
          </p:cNvPr>
          <p:cNvGrpSpPr/>
          <p:nvPr/>
        </p:nvGrpSpPr>
        <p:grpSpPr>
          <a:xfrm>
            <a:off x="2593974" y="1456531"/>
            <a:ext cx="3892550" cy="1862137"/>
            <a:chOff x="2593974" y="1456531"/>
            <a:chExt cx="3892550" cy="1862137"/>
          </a:xfrm>
        </p:grpSpPr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2593974" y="1689893"/>
              <a:ext cx="3892550" cy="1628775"/>
            </a:xfrm>
            <a:custGeom>
              <a:avLst/>
              <a:gdLst>
                <a:gd name="T0" fmla="*/ 4756 w 5109"/>
                <a:gd name="T1" fmla="*/ 2139 h 2139"/>
                <a:gd name="T2" fmla="*/ 353 w 5109"/>
                <a:gd name="T3" fmla="*/ 2139 h 2139"/>
                <a:gd name="T4" fmla="*/ 0 w 5109"/>
                <a:gd name="T5" fmla="*/ 0 h 2139"/>
                <a:gd name="T6" fmla="*/ 5109 w 5109"/>
                <a:gd name="T7" fmla="*/ 0 h 2139"/>
                <a:gd name="T8" fmla="*/ 4756 w 5109"/>
                <a:gd name="T9" fmla="*/ 2139 h 2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9" h="2139">
                  <a:moveTo>
                    <a:pt x="4756" y="2139"/>
                  </a:moveTo>
                  <a:lnTo>
                    <a:pt x="353" y="2139"/>
                  </a:lnTo>
                  <a:lnTo>
                    <a:pt x="0" y="0"/>
                  </a:lnTo>
                  <a:lnTo>
                    <a:pt x="5109" y="0"/>
                  </a:lnTo>
                  <a:lnTo>
                    <a:pt x="4756" y="2139"/>
                  </a:lnTo>
                  <a:close/>
                </a:path>
              </a:pathLst>
            </a:custGeom>
            <a:solidFill>
              <a:srgbClr val="7F4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0" name="Freeform 27"/>
            <p:cNvSpPr>
              <a:spLocks/>
            </p:cNvSpPr>
            <p:nvPr/>
          </p:nvSpPr>
          <p:spPr bwMode="auto">
            <a:xfrm>
              <a:off x="2678112" y="1761331"/>
              <a:ext cx="3724275" cy="1485900"/>
            </a:xfrm>
            <a:custGeom>
              <a:avLst/>
              <a:gdLst>
                <a:gd name="T0" fmla="*/ 321 w 4887"/>
                <a:gd name="T1" fmla="*/ 1951 h 1951"/>
                <a:gd name="T2" fmla="*/ 0 w 4887"/>
                <a:gd name="T3" fmla="*/ 0 h 1951"/>
                <a:gd name="T4" fmla="*/ 4887 w 4887"/>
                <a:gd name="T5" fmla="*/ 0 h 1951"/>
                <a:gd name="T6" fmla="*/ 4566 w 4887"/>
                <a:gd name="T7" fmla="*/ 1951 h 1951"/>
                <a:gd name="T8" fmla="*/ 321 w 4887"/>
                <a:gd name="T9" fmla="*/ 1951 h 1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7" h="1951">
                  <a:moveTo>
                    <a:pt x="321" y="1951"/>
                  </a:moveTo>
                  <a:lnTo>
                    <a:pt x="0" y="0"/>
                  </a:lnTo>
                  <a:lnTo>
                    <a:pt x="4887" y="0"/>
                  </a:lnTo>
                  <a:lnTo>
                    <a:pt x="4566" y="1951"/>
                  </a:lnTo>
                  <a:lnTo>
                    <a:pt x="321" y="1951"/>
                  </a:lnTo>
                  <a:close/>
                </a:path>
              </a:pathLst>
            </a:custGeom>
            <a:solidFill>
              <a:srgbClr val="64D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1" name="Freeform 28"/>
            <p:cNvSpPr>
              <a:spLocks/>
            </p:cNvSpPr>
            <p:nvPr/>
          </p:nvSpPr>
          <p:spPr bwMode="auto">
            <a:xfrm>
              <a:off x="2792412" y="1823243"/>
              <a:ext cx="3505200" cy="1423988"/>
            </a:xfrm>
            <a:custGeom>
              <a:avLst/>
              <a:gdLst>
                <a:gd name="T0" fmla="*/ 784 w 4599"/>
                <a:gd name="T1" fmla="*/ 271 h 1869"/>
                <a:gd name="T2" fmla="*/ 0 w 4599"/>
                <a:gd name="T3" fmla="*/ 833 h 1869"/>
                <a:gd name="T4" fmla="*/ 171 w 4599"/>
                <a:gd name="T5" fmla="*/ 1869 h 1869"/>
                <a:gd name="T6" fmla="*/ 4416 w 4599"/>
                <a:gd name="T7" fmla="*/ 1869 h 1869"/>
                <a:gd name="T8" fmla="*/ 4599 w 4599"/>
                <a:gd name="T9" fmla="*/ 755 h 1869"/>
                <a:gd name="T10" fmla="*/ 2535 w 4599"/>
                <a:gd name="T11" fmla="*/ 24 h 1869"/>
                <a:gd name="T12" fmla="*/ 784 w 4599"/>
                <a:gd name="T13" fmla="*/ 271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99" h="1869">
                  <a:moveTo>
                    <a:pt x="784" y="271"/>
                  </a:moveTo>
                  <a:cubicBezTo>
                    <a:pt x="498" y="414"/>
                    <a:pt x="227" y="600"/>
                    <a:pt x="0" y="833"/>
                  </a:cubicBezTo>
                  <a:lnTo>
                    <a:pt x="171" y="1869"/>
                  </a:lnTo>
                  <a:lnTo>
                    <a:pt x="4416" y="1869"/>
                  </a:lnTo>
                  <a:lnTo>
                    <a:pt x="4599" y="755"/>
                  </a:lnTo>
                  <a:cubicBezTo>
                    <a:pt x="4044" y="277"/>
                    <a:pt x="3268" y="31"/>
                    <a:pt x="2535" y="24"/>
                  </a:cubicBezTo>
                  <a:cubicBezTo>
                    <a:pt x="1947" y="24"/>
                    <a:pt x="1336" y="0"/>
                    <a:pt x="784" y="271"/>
                  </a:cubicBezTo>
                  <a:close/>
                </a:path>
              </a:pathLst>
            </a:custGeom>
            <a:solidFill>
              <a:srgbClr val="64D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3" name="Freeform 29"/>
            <p:cNvSpPr>
              <a:spLocks/>
            </p:cNvSpPr>
            <p:nvPr/>
          </p:nvSpPr>
          <p:spPr bwMode="auto">
            <a:xfrm>
              <a:off x="2843212" y="2172493"/>
              <a:ext cx="3375025" cy="1074738"/>
            </a:xfrm>
            <a:custGeom>
              <a:avLst/>
              <a:gdLst>
                <a:gd name="T0" fmla="*/ 3926 w 4430"/>
                <a:gd name="T1" fmla="*/ 552 h 1410"/>
                <a:gd name="T2" fmla="*/ 1153 w 4430"/>
                <a:gd name="T3" fmla="*/ 188 h 1410"/>
                <a:gd name="T4" fmla="*/ 0 w 4430"/>
                <a:gd name="T5" fmla="*/ 768 h 1410"/>
                <a:gd name="T6" fmla="*/ 105 w 4430"/>
                <a:gd name="T7" fmla="*/ 1410 h 1410"/>
                <a:gd name="T8" fmla="*/ 4350 w 4430"/>
                <a:gd name="T9" fmla="*/ 1410 h 1410"/>
                <a:gd name="T10" fmla="*/ 4430 w 4430"/>
                <a:gd name="T11" fmla="*/ 923 h 1410"/>
                <a:gd name="T12" fmla="*/ 3926 w 4430"/>
                <a:gd name="T13" fmla="*/ 552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0" h="1410">
                  <a:moveTo>
                    <a:pt x="3926" y="552"/>
                  </a:moveTo>
                  <a:cubicBezTo>
                    <a:pt x="3056" y="141"/>
                    <a:pt x="2128" y="0"/>
                    <a:pt x="1153" y="188"/>
                  </a:cubicBezTo>
                  <a:cubicBezTo>
                    <a:pt x="714" y="272"/>
                    <a:pt x="318" y="477"/>
                    <a:pt x="0" y="768"/>
                  </a:cubicBezTo>
                  <a:lnTo>
                    <a:pt x="105" y="1410"/>
                  </a:lnTo>
                  <a:lnTo>
                    <a:pt x="4350" y="1410"/>
                  </a:lnTo>
                  <a:lnTo>
                    <a:pt x="4430" y="923"/>
                  </a:lnTo>
                  <a:cubicBezTo>
                    <a:pt x="4282" y="777"/>
                    <a:pt x="4117" y="648"/>
                    <a:pt x="3926" y="552"/>
                  </a:cubicBezTo>
                  <a:close/>
                </a:path>
              </a:pathLst>
            </a:custGeom>
            <a:solidFill>
              <a:srgbClr val="64D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5" name="Freeform 31"/>
            <p:cNvSpPr>
              <a:spLocks/>
            </p:cNvSpPr>
            <p:nvPr/>
          </p:nvSpPr>
          <p:spPr bwMode="auto">
            <a:xfrm>
              <a:off x="2593974" y="1456531"/>
              <a:ext cx="3892550" cy="233363"/>
            </a:xfrm>
            <a:custGeom>
              <a:avLst/>
              <a:gdLst>
                <a:gd name="T0" fmla="*/ 5109 w 5109"/>
                <a:gd name="T1" fmla="*/ 305 h 305"/>
                <a:gd name="T2" fmla="*/ 0 w 5109"/>
                <a:gd name="T3" fmla="*/ 305 h 305"/>
                <a:gd name="T4" fmla="*/ 131 w 5109"/>
                <a:gd name="T5" fmla="*/ 135 h 305"/>
                <a:gd name="T6" fmla="*/ 235 w 5109"/>
                <a:gd name="T7" fmla="*/ 0 h 305"/>
                <a:gd name="T8" fmla="*/ 4874 w 5109"/>
                <a:gd name="T9" fmla="*/ 0 h 305"/>
                <a:gd name="T10" fmla="*/ 5109 w 5109"/>
                <a:gd name="T11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09" h="305">
                  <a:moveTo>
                    <a:pt x="5109" y="305"/>
                  </a:moveTo>
                  <a:lnTo>
                    <a:pt x="0" y="305"/>
                  </a:lnTo>
                  <a:lnTo>
                    <a:pt x="131" y="135"/>
                  </a:lnTo>
                  <a:lnTo>
                    <a:pt x="235" y="0"/>
                  </a:lnTo>
                  <a:lnTo>
                    <a:pt x="4874" y="0"/>
                  </a:lnTo>
                  <a:lnTo>
                    <a:pt x="5109" y="305"/>
                  </a:lnTo>
                  <a:close/>
                </a:path>
              </a:pathLst>
            </a:custGeom>
            <a:solidFill>
              <a:srgbClr val="915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6" name="Freeform 32"/>
            <p:cNvSpPr>
              <a:spLocks/>
            </p:cNvSpPr>
            <p:nvPr/>
          </p:nvSpPr>
          <p:spPr bwMode="auto">
            <a:xfrm>
              <a:off x="2693987" y="1456531"/>
              <a:ext cx="228600" cy="125413"/>
            </a:xfrm>
            <a:custGeom>
              <a:avLst/>
              <a:gdLst>
                <a:gd name="T0" fmla="*/ 300 w 300"/>
                <a:gd name="T1" fmla="*/ 0 h 164"/>
                <a:gd name="T2" fmla="*/ 103 w 300"/>
                <a:gd name="T3" fmla="*/ 164 h 164"/>
                <a:gd name="T4" fmla="*/ 0 w 300"/>
                <a:gd name="T5" fmla="*/ 135 h 164"/>
                <a:gd name="T6" fmla="*/ 104 w 300"/>
                <a:gd name="T7" fmla="*/ 0 h 164"/>
                <a:gd name="T8" fmla="*/ 300 w 300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64">
                  <a:moveTo>
                    <a:pt x="300" y="0"/>
                  </a:moveTo>
                  <a:cubicBezTo>
                    <a:pt x="283" y="93"/>
                    <a:pt x="201" y="164"/>
                    <a:pt x="103" y="164"/>
                  </a:cubicBezTo>
                  <a:cubicBezTo>
                    <a:pt x="65" y="164"/>
                    <a:pt x="30" y="154"/>
                    <a:pt x="0" y="135"/>
                  </a:cubicBezTo>
                  <a:lnTo>
                    <a:pt x="104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9882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7" name="Freeform 33"/>
            <p:cNvSpPr>
              <a:spLocks/>
            </p:cNvSpPr>
            <p:nvPr/>
          </p:nvSpPr>
          <p:spPr bwMode="auto">
            <a:xfrm>
              <a:off x="6159499" y="1456531"/>
              <a:ext cx="228600" cy="125413"/>
            </a:xfrm>
            <a:custGeom>
              <a:avLst/>
              <a:gdLst>
                <a:gd name="T0" fmla="*/ 0 w 300"/>
                <a:gd name="T1" fmla="*/ 0 h 164"/>
                <a:gd name="T2" fmla="*/ 196 w 300"/>
                <a:gd name="T3" fmla="*/ 164 h 164"/>
                <a:gd name="T4" fmla="*/ 300 w 300"/>
                <a:gd name="T5" fmla="*/ 135 h 164"/>
                <a:gd name="T6" fmla="*/ 195 w 300"/>
                <a:gd name="T7" fmla="*/ 0 h 164"/>
                <a:gd name="T8" fmla="*/ 0 w 300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64">
                  <a:moveTo>
                    <a:pt x="0" y="0"/>
                  </a:moveTo>
                  <a:cubicBezTo>
                    <a:pt x="16" y="93"/>
                    <a:pt x="98" y="164"/>
                    <a:pt x="196" y="164"/>
                  </a:cubicBezTo>
                  <a:cubicBezTo>
                    <a:pt x="234" y="164"/>
                    <a:pt x="270" y="154"/>
                    <a:pt x="300" y="135"/>
                  </a:cubicBezTo>
                  <a:lnTo>
                    <a:pt x="1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82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177" name="nuvem 2"/>
          <p:cNvSpPr>
            <a:spLocks/>
          </p:cNvSpPr>
          <p:nvPr/>
        </p:nvSpPr>
        <p:spPr bwMode="auto">
          <a:xfrm>
            <a:off x="5059361" y="1910556"/>
            <a:ext cx="1100138" cy="355600"/>
          </a:xfrm>
          <a:custGeom>
            <a:avLst/>
            <a:gdLst>
              <a:gd name="T0" fmla="*/ 1445 w 1445"/>
              <a:gd name="T1" fmla="*/ 467 h 467"/>
              <a:gd name="T2" fmla="*/ 1231 w 1445"/>
              <a:gd name="T3" fmla="*/ 412 h 467"/>
              <a:gd name="T4" fmla="*/ 1168 w 1445"/>
              <a:gd name="T5" fmla="*/ 214 h 467"/>
              <a:gd name="T6" fmla="*/ 1016 w 1445"/>
              <a:gd name="T7" fmla="*/ 291 h 467"/>
              <a:gd name="T8" fmla="*/ 878 w 1445"/>
              <a:gd name="T9" fmla="*/ 37 h 467"/>
              <a:gd name="T10" fmla="*/ 613 w 1445"/>
              <a:gd name="T11" fmla="*/ 291 h 467"/>
              <a:gd name="T12" fmla="*/ 466 w 1445"/>
              <a:gd name="T13" fmla="*/ 193 h 467"/>
              <a:gd name="T14" fmla="*/ 372 w 1445"/>
              <a:gd name="T15" fmla="*/ 317 h 467"/>
              <a:gd name="T16" fmla="*/ 290 w 1445"/>
              <a:gd name="T17" fmla="*/ 302 h 467"/>
              <a:gd name="T18" fmla="*/ 224 w 1445"/>
              <a:gd name="T19" fmla="*/ 408 h 467"/>
              <a:gd name="T20" fmla="*/ 0 w 1445"/>
              <a:gd name="T21" fmla="*/ 467 h 467"/>
              <a:gd name="T22" fmla="*/ 1445 w 1445"/>
              <a:gd name="T23" fmla="*/ 46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45" h="467">
                <a:moveTo>
                  <a:pt x="1445" y="467"/>
                </a:moveTo>
                <a:cubicBezTo>
                  <a:pt x="1445" y="467"/>
                  <a:pt x="1365" y="434"/>
                  <a:pt x="1231" y="412"/>
                </a:cubicBezTo>
                <a:cubicBezTo>
                  <a:pt x="1231" y="412"/>
                  <a:pt x="1273" y="230"/>
                  <a:pt x="1168" y="214"/>
                </a:cubicBezTo>
                <a:cubicBezTo>
                  <a:pt x="1063" y="197"/>
                  <a:pt x="1016" y="291"/>
                  <a:pt x="1016" y="291"/>
                </a:cubicBezTo>
                <a:cubicBezTo>
                  <a:pt x="1016" y="291"/>
                  <a:pt x="1046" y="75"/>
                  <a:pt x="878" y="37"/>
                </a:cubicBezTo>
                <a:cubicBezTo>
                  <a:pt x="710" y="0"/>
                  <a:pt x="613" y="291"/>
                  <a:pt x="613" y="291"/>
                </a:cubicBezTo>
                <a:cubicBezTo>
                  <a:pt x="613" y="291"/>
                  <a:pt x="563" y="146"/>
                  <a:pt x="466" y="193"/>
                </a:cubicBezTo>
                <a:cubicBezTo>
                  <a:pt x="411" y="219"/>
                  <a:pt x="384" y="275"/>
                  <a:pt x="372" y="317"/>
                </a:cubicBezTo>
                <a:cubicBezTo>
                  <a:pt x="344" y="302"/>
                  <a:pt x="314" y="293"/>
                  <a:pt x="290" y="302"/>
                </a:cubicBezTo>
                <a:cubicBezTo>
                  <a:pt x="241" y="320"/>
                  <a:pt x="228" y="378"/>
                  <a:pt x="224" y="408"/>
                </a:cubicBezTo>
                <a:lnTo>
                  <a:pt x="0" y="467"/>
                </a:lnTo>
                <a:lnTo>
                  <a:pt x="1445" y="46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1930795" y="4210995"/>
            <a:ext cx="5348288" cy="673100"/>
          </a:xfrm>
          <a:prstGeom prst="ellipse">
            <a:avLst/>
          </a:prstGeom>
          <a:solidFill>
            <a:srgbClr val="F4D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3" name="Freeform 18"/>
          <p:cNvSpPr>
            <a:spLocks/>
          </p:cNvSpPr>
          <p:nvPr/>
        </p:nvSpPr>
        <p:spPr bwMode="auto">
          <a:xfrm>
            <a:off x="2492374" y="3363118"/>
            <a:ext cx="4068763" cy="225425"/>
          </a:xfrm>
          <a:custGeom>
            <a:avLst/>
            <a:gdLst>
              <a:gd name="T0" fmla="*/ 4870 w 5340"/>
              <a:gd name="T1" fmla="*/ 0 h 296"/>
              <a:gd name="T2" fmla="*/ 471 w 5340"/>
              <a:gd name="T3" fmla="*/ 0 h 296"/>
              <a:gd name="T4" fmla="*/ 0 w 5340"/>
              <a:gd name="T5" fmla="*/ 296 h 296"/>
              <a:gd name="T6" fmla="*/ 5340 w 5340"/>
              <a:gd name="T7" fmla="*/ 296 h 296"/>
              <a:gd name="T8" fmla="*/ 4870 w 5340"/>
              <a:gd name="T9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0" h="296">
                <a:moveTo>
                  <a:pt x="4870" y="0"/>
                </a:moveTo>
                <a:lnTo>
                  <a:pt x="471" y="0"/>
                </a:lnTo>
                <a:lnTo>
                  <a:pt x="0" y="296"/>
                </a:lnTo>
                <a:lnTo>
                  <a:pt x="5340" y="296"/>
                </a:lnTo>
                <a:lnTo>
                  <a:pt x="4870" y="0"/>
                </a:lnTo>
                <a:close/>
              </a:path>
            </a:pathLst>
          </a:custGeom>
          <a:solidFill>
            <a:srgbClr val="7F47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Freeform 19"/>
          <p:cNvSpPr>
            <a:spLocks/>
          </p:cNvSpPr>
          <p:nvPr/>
        </p:nvSpPr>
        <p:spPr bwMode="auto">
          <a:xfrm>
            <a:off x="2581274" y="3399631"/>
            <a:ext cx="3892550" cy="188913"/>
          </a:xfrm>
          <a:custGeom>
            <a:avLst/>
            <a:gdLst>
              <a:gd name="T0" fmla="*/ 4706 w 5109"/>
              <a:gd name="T1" fmla="*/ 0 h 249"/>
              <a:gd name="T2" fmla="*/ 391 w 5109"/>
              <a:gd name="T3" fmla="*/ 0 h 249"/>
              <a:gd name="T4" fmla="*/ 0 w 5109"/>
              <a:gd name="T5" fmla="*/ 249 h 249"/>
              <a:gd name="T6" fmla="*/ 5109 w 5109"/>
              <a:gd name="T7" fmla="*/ 249 h 249"/>
              <a:gd name="T8" fmla="*/ 4706 w 5109"/>
              <a:gd name="T9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9" h="249">
                <a:moveTo>
                  <a:pt x="4706" y="0"/>
                </a:moveTo>
                <a:lnTo>
                  <a:pt x="391" y="0"/>
                </a:lnTo>
                <a:lnTo>
                  <a:pt x="0" y="249"/>
                </a:lnTo>
                <a:lnTo>
                  <a:pt x="5109" y="249"/>
                </a:lnTo>
                <a:lnTo>
                  <a:pt x="4706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4" name="Freeform 30"/>
          <p:cNvSpPr>
            <a:spLocks/>
          </p:cNvSpPr>
          <p:nvPr/>
        </p:nvSpPr>
        <p:spPr bwMode="auto">
          <a:xfrm>
            <a:off x="2901949" y="2610643"/>
            <a:ext cx="3275013" cy="636588"/>
          </a:xfrm>
          <a:custGeom>
            <a:avLst/>
            <a:gdLst>
              <a:gd name="T0" fmla="*/ 0 w 4297"/>
              <a:gd name="T1" fmla="*/ 670 h 835"/>
              <a:gd name="T2" fmla="*/ 27 w 4297"/>
              <a:gd name="T3" fmla="*/ 835 h 835"/>
              <a:gd name="T4" fmla="*/ 4272 w 4297"/>
              <a:gd name="T5" fmla="*/ 835 h 835"/>
              <a:gd name="T6" fmla="*/ 4297 w 4297"/>
              <a:gd name="T7" fmla="*/ 679 h 835"/>
              <a:gd name="T8" fmla="*/ 3589 w 4297"/>
              <a:gd name="T9" fmla="*/ 329 h 835"/>
              <a:gd name="T10" fmla="*/ 0 w 4297"/>
              <a:gd name="T11" fmla="*/ 670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97" h="835">
                <a:moveTo>
                  <a:pt x="0" y="670"/>
                </a:moveTo>
                <a:lnTo>
                  <a:pt x="27" y="835"/>
                </a:lnTo>
                <a:lnTo>
                  <a:pt x="4272" y="835"/>
                </a:lnTo>
                <a:lnTo>
                  <a:pt x="4297" y="679"/>
                </a:lnTo>
                <a:cubicBezTo>
                  <a:pt x="4090" y="515"/>
                  <a:pt x="3851" y="393"/>
                  <a:pt x="3589" y="329"/>
                </a:cubicBezTo>
                <a:cubicBezTo>
                  <a:pt x="2398" y="13"/>
                  <a:pt x="1046" y="0"/>
                  <a:pt x="0" y="670"/>
                </a:cubicBezTo>
                <a:close/>
              </a:path>
            </a:pathLst>
          </a:custGeom>
          <a:solidFill>
            <a:srgbClr val="64DC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0" name="Rectangle 36"/>
          <p:cNvSpPr>
            <a:spLocks noChangeArrowheads="1"/>
          </p:cNvSpPr>
          <p:nvPr/>
        </p:nvSpPr>
        <p:spPr bwMode="auto">
          <a:xfrm>
            <a:off x="5462587" y="3342481"/>
            <a:ext cx="306388" cy="112713"/>
          </a:xfrm>
          <a:prstGeom prst="rect">
            <a:avLst/>
          </a:prstGeom>
          <a:solidFill>
            <a:srgbClr val="BFC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1" name="Rectangle 37"/>
          <p:cNvSpPr>
            <a:spLocks noChangeArrowheads="1"/>
          </p:cNvSpPr>
          <p:nvPr/>
        </p:nvSpPr>
        <p:spPr bwMode="auto">
          <a:xfrm>
            <a:off x="5462587" y="3232943"/>
            <a:ext cx="306388" cy="112713"/>
          </a:xfrm>
          <a:prstGeom prst="rect">
            <a:avLst/>
          </a:prstGeom>
          <a:solidFill>
            <a:srgbClr val="D4D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2" name="Oval 38"/>
          <p:cNvSpPr>
            <a:spLocks noChangeArrowheads="1"/>
          </p:cNvSpPr>
          <p:nvPr/>
        </p:nvSpPr>
        <p:spPr bwMode="auto">
          <a:xfrm>
            <a:off x="5507037" y="3375818"/>
            <a:ext cx="46038" cy="46038"/>
          </a:xfrm>
          <a:prstGeom prst="ellipse">
            <a:avLst/>
          </a:prstGeom>
          <a:solidFill>
            <a:srgbClr val="9299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3" name="Oval 39"/>
          <p:cNvSpPr>
            <a:spLocks noChangeArrowheads="1"/>
          </p:cNvSpPr>
          <p:nvPr/>
        </p:nvSpPr>
        <p:spPr bwMode="auto">
          <a:xfrm>
            <a:off x="5678487" y="3375818"/>
            <a:ext cx="46038" cy="46038"/>
          </a:xfrm>
          <a:prstGeom prst="ellipse">
            <a:avLst/>
          </a:prstGeom>
          <a:solidFill>
            <a:srgbClr val="9299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4" name="Oval 40"/>
          <p:cNvSpPr>
            <a:spLocks noChangeArrowheads="1"/>
          </p:cNvSpPr>
          <p:nvPr/>
        </p:nvSpPr>
        <p:spPr bwMode="auto">
          <a:xfrm>
            <a:off x="5507037" y="3266281"/>
            <a:ext cx="46038" cy="46038"/>
          </a:xfrm>
          <a:prstGeom prst="ellipse">
            <a:avLst/>
          </a:prstGeom>
          <a:solidFill>
            <a:srgbClr val="BFC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5" name="Oval 41"/>
          <p:cNvSpPr>
            <a:spLocks noChangeArrowheads="1"/>
          </p:cNvSpPr>
          <p:nvPr/>
        </p:nvSpPr>
        <p:spPr bwMode="auto">
          <a:xfrm>
            <a:off x="5678487" y="3266281"/>
            <a:ext cx="46038" cy="46038"/>
          </a:xfrm>
          <a:prstGeom prst="ellipse">
            <a:avLst/>
          </a:prstGeom>
          <a:solidFill>
            <a:srgbClr val="BFC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5301" name="Sol"/>
          <p:cNvGrpSpPr/>
          <p:nvPr/>
        </p:nvGrpSpPr>
        <p:grpSpPr>
          <a:xfrm>
            <a:off x="5152270" y="3273297"/>
            <a:ext cx="563563" cy="565150"/>
            <a:chOff x="5172074" y="1642268"/>
            <a:chExt cx="563563" cy="565150"/>
          </a:xfrm>
        </p:grpSpPr>
        <p:sp>
          <p:nvSpPr>
            <p:cNvPr id="5140" name="Oval 46"/>
            <p:cNvSpPr>
              <a:spLocks noChangeArrowheads="1"/>
            </p:cNvSpPr>
            <p:nvPr/>
          </p:nvSpPr>
          <p:spPr bwMode="auto">
            <a:xfrm>
              <a:off x="5280024" y="1750218"/>
              <a:ext cx="347663" cy="347663"/>
            </a:xfrm>
            <a:prstGeom prst="ellipse">
              <a:avLst/>
            </a:pr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1" name="Freeform 47"/>
            <p:cNvSpPr>
              <a:spLocks/>
            </p:cNvSpPr>
            <p:nvPr/>
          </p:nvSpPr>
          <p:spPr bwMode="auto">
            <a:xfrm>
              <a:off x="5280024" y="1781968"/>
              <a:ext cx="319088" cy="315913"/>
            </a:xfrm>
            <a:custGeom>
              <a:avLst/>
              <a:gdLst>
                <a:gd name="T0" fmla="*/ 197 w 417"/>
                <a:gd name="T1" fmla="*/ 296 h 415"/>
                <a:gd name="T2" fmla="*/ 98 w 417"/>
                <a:gd name="T3" fmla="*/ 0 h 415"/>
                <a:gd name="T4" fmla="*/ 0 w 417"/>
                <a:gd name="T5" fmla="*/ 187 h 415"/>
                <a:gd name="T6" fmla="*/ 228 w 417"/>
                <a:gd name="T7" fmla="*/ 415 h 415"/>
                <a:gd name="T8" fmla="*/ 417 w 417"/>
                <a:gd name="T9" fmla="*/ 314 h 415"/>
                <a:gd name="T10" fmla="*/ 197 w 417"/>
                <a:gd name="T11" fmla="*/ 29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415">
                  <a:moveTo>
                    <a:pt x="197" y="296"/>
                  </a:moveTo>
                  <a:cubicBezTo>
                    <a:pt x="91" y="244"/>
                    <a:pt x="54" y="107"/>
                    <a:pt x="98" y="0"/>
                  </a:cubicBezTo>
                  <a:cubicBezTo>
                    <a:pt x="39" y="41"/>
                    <a:pt x="0" y="110"/>
                    <a:pt x="0" y="187"/>
                  </a:cubicBezTo>
                  <a:cubicBezTo>
                    <a:pt x="0" y="313"/>
                    <a:pt x="102" y="415"/>
                    <a:pt x="228" y="415"/>
                  </a:cubicBezTo>
                  <a:cubicBezTo>
                    <a:pt x="307" y="415"/>
                    <a:pt x="376" y="375"/>
                    <a:pt x="417" y="314"/>
                  </a:cubicBezTo>
                  <a:cubicBezTo>
                    <a:pt x="345" y="334"/>
                    <a:pt x="267" y="331"/>
                    <a:pt x="197" y="296"/>
                  </a:cubicBez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2" name="Freeform 48"/>
            <p:cNvSpPr>
              <a:spLocks/>
            </p:cNvSpPr>
            <p:nvPr/>
          </p:nvSpPr>
          <p:spPr bwMode="auto">
            <a:xfrm>
              <a:off x="5432424" y="1642268"/>
              <a:ext cx="42863" cy="88900"/>
            </a:xfrm>
            <a:custGeom>
              <a:avLst/>
              <a:gdLst>
                <a:gd name="T0" fmla="*/ 56 w 56"/>
                <a:gd name="T1" fmla="*/ 86 h 115"/>
                <a:gd name="T2" fmla="*/ 28 w 56"/>
                <a:gd name="T3" fmla="*/ 115 h 115"/>
                <a:gd name="T4" fmla="*/ 0 w 56"/>
                <a:gd name="T5" fmla="*/ 86 h 115"/>
                <a:gd name="T6" fmla="*/ 28 w 56"/>
                <a:gd name="T7" fmla="*/ 0 h 115"/>
                <a:gd name="T8" fmla="*/ 56 w 56"/>
                <a:gd name="T9" fmla="*/ 8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5">
                  <a:moveTo>
                    <a:pt x="56" y="86"/>
                  </a:moveTo>
                  <a:cubicBezTo>
                    <a:pt x="56" y="102"/>
                    <a:pt x="44" y="115"/>
                    <a:pt x="28" y="115"/>
                  </a:cubicBezTo>
                  <a:cubicBezTo>
                    <a:pt x="12" y="115"/>
                    <a:pt x="0" y="102"/>
                    <a:pt x="0" y="86"/>
                  </a:cubicBezTo>
                  <a:cubicBezTo>
                    <a:pt x="0" y="71"/>
                    <a:pt x="28" y="0"/>
                    <a:pt x="28" y="0"/>
                  </a:cubicBezTo>
                  <a:cubicBezTo>
                    <a:pt x="28" y="0"/>
                    <a:pt x="56" y="71"/>
                    <a:pt x="56" y="86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3" name="Freeform 49"/>
            <p:cNvSpPr>
              <a:spLocks/>
            </p:cNvSpPr>
            <p:nvPr/>
          </p:nvSpPr>
          <p:spPr bwMode="auto">
            <a:xfrm>
              <a:off x="5432424" y="2118518"/>
              <a:ext cx="42863" cy="88900"/>
            </a:xfrm>
            <a:custGeom>
              <a:avLst/>
              <a:gdLst>
                <a:gd name="T0" fmla="*/ 0 w 56"/>
                <a:gd name="T1" fmla="*/ 29 h 115"/>
                <a:gd name="T2" fmla="*/ 28 w 56"/>
                <a:gd name="T3" fmla="*/ 0 h 115"/>
                <a:gd name="T4" fmla="*/ 56 w 56"/>
                <a:gd name="T5" fmla="*/ 29 h 115"/>
                <a:gd name="T6" fmla="*/ 28 w 56"/>
                <a:gd name="T7" fmla="*/ 115 h 115"/>
                <a:gd name="T8" fmla="*/ 0 w 56"/>
                <a:gd name="T9" fmla="*/ 2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5">
                  <a:moveTo>
                    <a:pt x="0" y="29"/>
                  </a:move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44"/>
                    <a:pt x="28" y="115"/>
                    <a:pt x="28" y="115"/>
                  </a:cubicBezTo>
                  <a:cubicBezTo>
                    <a:pt x="28" y="115"/>
                    <a:pt x="0" y="44"/>
                    <a:pt x="0" y="29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4" name="Freeform 50"/>
            <p:cNvSpPr>
              <a:spLocks/>
            </p:cNvSpPr>
            <p:nvPr/>
          </p:nvSpPr>
          <p:spPr bwMode="auto">
            <a:xfrm>
              <a:off x="5648324" y="1902618"/>
              <a:ext cx="87313" cy="44450"/>
            </a:xfrm>
            <a:custGeom>
              <a:avLst/>
              <a:gdLst>
                <a:gd name="T0" fmla="*/ 29 w 115"/>
                <a:gd name="T1" fmla="*/ 57 h 57"/>
                <a:gd name="T2" fmla="*/ 0 w 115"/>
                <a:gd name="T3" fmla="*/ 28 h 57"/>
                <a:gd name="T4" fmla="*/ 29 w 115"/>
                <a:gd name="T5" fmla="*/ 0 h 57"/>
                <a:gd name="T6" fmla="*/ 115 w 115"/>
                <a:gd name="T7" fmla="*/ 28 h 57"/>
                <a:gd name="T8" fmla="*/ 29 w 115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57">
                  <a:moveTo>
                    <a:pt x="29" y="57"/>
                  </a:moveTo>
                  <a:cubicBezTo>
                    <a:pt x="13" y="57"/>
                    <a:pt x="0" y="44"/>
                    <a:pt x="0" y="28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4" y="0"/>
                    <a:pt x="115" y="28"/>
                    <a:pt x="115" y="28"/>
                  </a:cubicBezTo>
                  <a:cubicBezTo>
                    <a:pt x="115" y="28"/>
                    <a:pt x="44" y="57"/>
                    <a:pt x="29" y="57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5" name="Freeform 51"/>
            <p:cNvSpPr>
              <a:spLocks/>
            </p:cNvSpPr>
            <p:nvPr/>
          </p:nvSpPr>
          <p:spPr bwMode="auto">
            <a:xfrm>
              <a:off x="5172074" y="1902618"/>
              <a:ext cx="87313" cy="44450"/>
            </a:xfrm>
            <a:custGeom>
              <a:avLst/>
              <a:gdLst>
                <a:gd name="T0" fmla="*/ 86 w 115"/>
                <a:gd name="T1" fmla="*/ 0 h 57"/>
                <a:gd name="T2" fmla="*/ 115 w 115"/>
                <a:gd name="T3" fmla="*/ 28 h 57"/>
                <a:gd name="T4" fmla="*/ 86 w 115"/>
                <a:gd name="T5" fmla="*/ 57 h 57"/>
                <a:gd name="T6" fmla="*/ 0 w 115"/>
                <a:gd name="T7" fmla="*/ 28 h 57"/>
                <a:gd name="T8" fmla="*/ 86 w 115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57">
                  <a:moveTo>
                    <a:pt x="86" y="0"/>
                  </a:moveTo>
                  <a:cubicBezTo>
                    <a:pt x="102" y="0"/>
                    <a:pt x="115" y="12"/>
                    <a:pt x="115" y="28"/>
                  </a:cubicBezTo>
                  <a:cubicBezTo>
                    <a:pt x="115" y="44"/>
                    <a:pt x="102" y="57"/>
                    <a:pt x="86" y="57"/>
                  </a:cubicBezTo>
                  <a:cubicBezTo>
                    <a:pt x="71" y="57"/>
                    <a:pt x="0" y="28"/>
                    <a:pt x="0" y="28"/>
                  </a:cubicBezTo>
                  <a:cubicBezTo>
                    <a:pt x="0" y="28"/>
                    <a:pt x="71" y="0"/>
                    <a:pt x="86" y="0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6" name="Freeform 52"/>
            <p:cNvSpPr>
              <a:spLocks/>
            </p:cNvSpPr>
            <p:nvPr/>
          </p:nvSpPr>
          <p:spPr bwMode="auto">
            <a:xfrm>
              <a:off x="5583237" y="2053431"/>
              <a:ext cx="69850" cy="69850"/>
            </a:xfrm>
            <a:custGeom>
              <a:avLst/>
              <a:gdLst>
                <a:gd name="T0" fmla="*/ 11 w 92"/>
                <a:gd name="T1" fmla="*/ 52 h 92"/>
                <a:gd name="T2" fmla="*/ 11 w 92"/>
                <a:gd name="T3" fmla="*/ 11 h 92"/>
                <a:gd name="T4" fmla="*/ 52 w 92"/>
                <a:gd name="T5" fmla="*/ 11 h 92"/>
                <a:gd name="T6" fmla="*/ 92 w 92"/>
                <a:gd name="T7" fmla="*/ 92 h 92"/>
                <a:gd name="T8" fmla="*/ 11 w 92"/>
                <a:gd name="T9" fmla="*/ 5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11" y="52"/>
                  </a:moveTo>
                  <a:cubicBezTo>
                    <a:pt x="0" y="41"/>
                    <a:pt x="0" y="23"/>
                    <a:pt x="11" y="11"/>
                  </a:cubicBezTo>
                  <a:cubicBezTo>
                    <a:pt x="23" y="0"/>
                    <a:pt x="41" y="0"/>
                    <a:pt x="52" y="11"/>
                  </a:cubicBezTo>
                  <a:cubicBezTo>
                    <a:pt x="63" y="23"/>
                    <a:pt x="92" y="92"/>
                    <a:pt x="92" y="92"/>
                  </a:cubicBezTo>
                  <a:cubicBezTo>
                    <a:pt x="92" y="92"/>
                    <a:pt x="23" y="63"/>
                    <a:pt x="11" y="52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8" name="Freeform 54"/>
            <p:cNvSpPr>
              <a:spLocks/>
            </p:cNvSpPr>
            <p:nvPr/>
          </p:nvSpPr>
          <p:spPr bwMode="auto">
            <a:xfrm>
              <a:off x="5256212" y="2053431"/>
              <a:ext cx="69850" cy="69850"/>
            </a:xfrm>
            <a:custGeom>
              <a:avLst/>
              <a:gdLst>
                <a:gd name="T0" fmla="*/ 40 w 92"/>
                <a:gd name="T1" fmla="*/ 11 h 92"/>
                <a:gd name="T2" fmla="*/ 81 w 92"/>
                <a:gd name="T3" fmla="*/ 11 h 92"/>
                <a:gd name="T4" fmla="*/ 81 w 92"/>
                <a:gd name="T5" fmla="*/ 52 h 92"/>
                <a:gd name="T6" fmla="*/ 0 w 92"/>
                <a:gd name="T7" fmla="*/ 92 h 92"/>
                <a:gd name="T8" fmla="*/ 40 w 92"/>
                <a:gd name="T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40" y="11"/>
                  </a:moveTo>
                  <a:cubicBezTo>
                    <a:pt x="51" y="0"/>
                    <a:pt x="69" y="0"/>
                    <a:pt x="81" y="11"/>
                  </a:cubicBezTo>
                  <a:cubicBezTo>
                    <a:pt x="92" y="23"/>
                    <a:pt x="92" y="41"/>
                    <a:pt x="81" y="52"/>
                  </a:cubicBezTo>
                  <a:cubicBezTo>
                    <a:pt x="69" y="63"/>
                    <a:pt x="0" y="92"/>
                    <a:pt x="0" y="92"/>
                  </a:cubicBezTo>
                  <a:cubicBezTo>
                    <a:pt x="0" y="92"/>
                    <a:pt x="29" y="23"/>
                    <a:pt x="40" y="11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9" name="Freeform 55"/>
            <p:cNvSpPr>
              <a:spLocks/>
            </p:cNvSpPr>
            <p:nvPr/>
          </p:nvSpPr>
          <p:spPr bwMode="auto">
            <a:xfrm>
              <a:off x="5583237" y="1726406"/>
              <a:ext cx="69850" cy="69850"/>
            </a:xfrm>
            <a:custGeom>
              <a:avLst/>
              <a:gdLst>
                <a:gd name="T0" fmla="*/ 52 w 92"/>
                <a:gd name="T1" fmla="*/ 81 h 92"/>
                <a:gd name="T2" fmla="*/ 11 w 92"/>
                <a:gd name="T3" fmla="*/ 81 h 92"/>
                <a:gd name="T4" fmla="*/ 11 w 92"/>
                <a:gd name="T5" fmla="*/ 40 h 92"/>
                <a:gd name="T6" fmla="*/ 92 w 92"/>
                <a:gd name="T7" fmla="*/ 0 h 92"/>
                <a:gd name="T8" fmla="*/ 52 w 92"/>
                <a:gd name="T9" fmla="*/ 8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52" y="81"/>
                  </a:moveTo>
                  <a:cubicBezTo>
                    <a:pt x="41" y="92"/>
                    <a:pt x="23" y="92"/>
                    <a:pt x="11" y="81"/>
                  </a:cubicBezTo>
                  <a:cubicBezTo>
                    <a:pt x="0" y="69"/>
                    <a:pt x="0" y="51"/>
                    <a:pt x="11" y="40"/>
                  </a:cubicBezTo>
                  <a:cubicBezTo>
                    <a:pt x="23" y="29"/>
                    <a:pt x="92" y="0"/>
                    <a:pt x="92" y="0"/>
                  </a:cubicBezTo>
                  <a:cubicBezTo>
                    <a:pt x="92" y="0"/>
                    <a:pt x="63" y="69"/>
                    <a:pt x="52" y="81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0" name="Freeform 56"/>
            <p:cNvSpPr>
              <a:spLocks/>
            </p:cNvSpPr>
            <p:nvPr/>
          </p:nvSpPr>
          <p:spPr bwMode="auto">
            <a:xfrm>
              <a:off x="5354637" y="1707356"/>
              <a:ext cx="28575" cy="28575"/>
            </a:xfrm>
            <a:custGeom>
              <a:avLst/>
              <a:gdLst>
                <a:gd name="T0" fmla="*/ 34 w 38"/>
                <a:gd name="T1" fmla="*/ 12 h 38"/>
                <a:gd name="T2" fmla="*/ 25 w 38"/>
                <a:gd name="T3" fmla="*/ 34 h 38"/>
                <a:gd name="T4" fmla="*/ 4 w 38"/>
                <a:gd name="T5" fmla="*/ 25 h 38"/>
                <a:gd name="T6" fmla="*/ 12 w 38"/>
                <a:gd name="T7" fmla="*/ 4 h 38"/>
                <a:gd name="T8" fmla="*/ 34 w 38"/>
                <a:gd name="T9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12"/>
                  </a:moveTo>
                  <a:cubicBezTo>
                    <a:pt x="38" y="21"/>
                    <a:pt x="34" y="30"/>
                    <a:pt x="25" y="34"/>
                  </a:cubicBezTo>
                  <a:cubicBezTo>
                    <a:pt x="17" y="38"/>
                    <a:pt x="7" y="34"/>
                    <a:pt x="4" y="25"/>
                  </a:cubicBezTo>
                  <a:cubicBezTo>
                    <a:pt x="0" y="17"/>
                    <a:pt x="4" y="7"/>
                    <a:pt x="12" y="4"/>
                  </a:cubicBezTo>
                  <a:cubicBezTo>
                    <a:pt x="21" y="0"/>
                    <a:pt x="31" y="4"/>
                    <a:pt x="34" y="12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1" name="Freeform 57"/>
            <p:cNvSpPr>
              <a:spLocks/>
            </p:cNvSpPr>
            <p:nvPr/>
          </p:nvSpPr>
          <p:spPr bwMode="auto">
            <a:xfrm>
              <a:off x="5526087" y="2113756"/>
              <a:ext cx="28575" cy="28575"/>
            </a:xfrm>
            <a:custGeom>
              <a:avLst/>
              <a:gdLst>
                <a:gd name="T0" fmla="*/ 34 w 38"/>
                <a:gd name="T1" fmla="*/ 12 h 37"/>
                <a:gd name="T2" fmla="*/ 26 w 38"/>
                <a:gd name="T3" fmla="*/ 33 h 37"/>
                <a:gd name="T4" fmla="*/ 4 w 38"/>
                <a:gd name="T5" fmla="*/ 25 h 37"/>
                <a:gd name="T6" fmla="*/ 13 w 38"/>
                <a:gd name="T7" fmla="*/ 3 h 37"/>
                <a:gd name="T8" fmla="*/ 34 w 38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12"/>
                  </a:moveTo>
                  <a:cubicBezTo>
                    <a:pt x="38" y="20"/>
                    <a:pt x="34" y="30"/>
                    <a:pt x="26" y="33"/>
                  </a:cubicBezTo>
                  <a:cubicBezTo>
                    <a:pt x="17" y="37"/>
                    <a:pt x="7" y="33"/>
                    <a:pt x="4" y="25"/>
                  </a:cubicBezTo>
                  <a:cubicBezTo>
                    <a:pt x="0" y="16"/>
                    <a:pt x="4" y="7"/>
                    <a:pt x="13" y="3"/>
                  </a:cubicBezTo>
                  <a:cubicBezTo>
                    <a:pt x="21" y="0"/>
                    <a:pt x="31" y="3"/>
                    <a:pt x="34" y="12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2" name="Freeform 58"/>
            <p:cNvSpPr>
              <a:spLocks/>
            </p:cNvSpPr>
            <p:nvPr/>
          </p:nvSpPr>
          <p:spPr bwMode="auto">
            <a:xfrm>
              <a:off x="5641974" y="1824831"/>
              <a:ext cx="30163" cy="28575"/>
            </a:xfrm>
            <a:custGeom>
              <a:avLst/>
              <a:gdLst>
                <a:gd name="T0" fmla="*/ 26 w 38"/>
                <a:gd name="T1" fmla="*/ 34 h 38"/>
                <a:gd name="T2" fmla="*/ 4 w 38"/>
                <a:gd name="T3" fmla="*/ 25 h 38"/>
                <a:gd name="T4" fmla="*/ 13 w 38"/>
                <a:gd name="T5" fmla="*/ 4 h 38"/>
                <a:gd name="T6" fmla="*/ 34 w 38"/>
                <a:gd name="T7" fmla="*/ 13 h 38"/>
                <a:gd name="T8" fmla="*/ 26 w 38"/>
                <a:gd name="T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6" y="34"/>
                  </a:moveTo>
                  <a:cubicBezTo>
                    <a:pt x="17" y="38"/>
                    <a:pt x="8" y="34"/>
                    <a:pt x="4" y="25"/>
                  </a:cubicBezTo>
                  <a:cubicBezTo>
                    <a:pt x="0" y="17"/>
                    <a:pt x="4" y="7"/>
                    <a:pt x="13" y="4"/>
                  </a:cubicBezTo>
                  <a:cubicBezTo>
                    <a:pt x="21" y="0"/>
                    <a:pt x="31" y="4"/>
                    <a:pt x="34" y="13"/>
                  </a:cubicBezTo>
                  <a:cubicBezTo>
                    <a:pt x="38" y="21"/>
                    <a:pt x="34" y="31"/>
                    <a:pt x="26" y="34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3" name="Freeform 59"/>
            <p:cNvSpPr>
              <a:spLocks/>
            </p:cNvSpPr>
            <p:nvPr/>
          </p:nvSpPr>
          <p:spPr bwMode="auto">
            <a:xfrm>
              <a:off x="5237162" y="1996281"/>
              <a:ext cx="28575" cy="28575"/>
            </a:xfrm>
            <a:custGeom>
              <a:avLst/>
              <a:gdLst>
                <a:gd name="T0" fmla="*/ 25 w 37"/>
                <a:gd name="T1" fmla="*/ 34 h 38"/>
                <a:gd name="T2" fmla="*/ 4 w 37"/>
                <a:gd name="T3" fmla="*/ 26 h 38"/>
                <a:gd name="T4" fmla="*/ 12 w 37"/>
                <a:gd name="T5" fmla="*/ 4 h 38"/>
                <a:gd name="T6" fmla="*/ 34 w 37"/>
                <a:gd name="T7" fmla="*/ 13 h 38"/>
                <a:gd name="T8" fmla="*/ 25 w 37"/>
                <a:gd name="T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5" y="34"/>
                  </a:moveTo>
                  <a:cubicBezTo>
                    <a:pt x="17" y="38"/>
                    <a:pt x="7" y="34"/>
                    <a:pt x="4" y="26"/>
                  </a:cubicBezTo>
                  <a:cubicBezTo>
                    <a:pt x="0" y="17"/>
                    <a:pt x="4" y="7"/>
                    <a:pt x="12" y="4"/>
                  </a:cubicBezTo>
                  <a:cubicBezTo>
                    <a:pt x="21" y="0"/>
                    <a:pt x="30" y="4"/>
                    <a:pt x="34" y="13"/>
                  </a:cubicBezTo>
                  <a:cubicBezTo>
                    <a:pt x="37" y="21"/>
                    <a:pt x="34" y="31"/>
                    <a:pt x="25" y="34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4" name="Freeform 60"/>
            <p:cNvSpPr>
              <a:spLocks/>
            </p:cNvSpPr>
            <p:nvPr/>
          </p:nvSpPr>
          <p:spPr bwMode="auto">
            <a:xfrm>
              <a:off x="5643562" y="1993106"/>
              <a:ext cx="28575" cy="28575"/>
            </a:xfrm>
            <a:custGeom>
              <a:avLst/>
              <a:gdLst>
                <a:gd name="T0" fmla="*/ 12 w 37"/>
                <a:gd name="T1" fmla="*/ 34 h 38"/>
                <a:gd name="T2" fmla="*/ 3 w 37"/>
                <a:gd name="T3" fmla="*/ 13 h 38"/>
                <a:gd name="T4" fmla="*/ 25 w 37"/>
                <a:gd name="T5" fmla="*/ 4 h 38"/>
                <a:gd name="T6" fmla="*/ 34 w 37"/>
                <a:gd name="T7" fmla="*/ 25 h 38"/>
                <a:gd name="T8" fmla="*/ 12 w 37"/>
                <a:gd name="T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12" y="34"/>
                  </a:moveTo>
                  <a:cubicBezTo>
                    <a:pt x="4" y="31"/>
                    <a:pt x="0" y="21"/>
                    <a:pt x="3" y="13"/>
                  </a:cubicBezTo>
                  <a:cubicBezTo>
                    <a:pt x="7" y="4"/>
                    <a:pt x="16" y="0"/>
                    <a:pt x="25" y="4"/>
                  </a:cubicBezTo>
                  <a:cubicBezTo>
                    <a:pt x="33" y="7"/>
                    <a:pt x="37" y="17"/>
                    <a:pt x="34" y="25"/>
                  </a:cubicBezTo>
                  <a:cubicBezTo>
                    <a:pt x="30" y="34"/>
                    <a:pt x="21" y="38"/>
                    <a:pt x="12" y="34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5" name="Freeform 61"/>
            <p:cNvSpPr>
              <a:spLocks/>
            </p:cNvSpPr>
            <p:nvPr/>
          </p:nvSpPr>
          <p:spPr bwMode="auto">
            <a:xfrm>
              <a:off x="5237162" y="1826418"/>
              <a:ext cx="26988" cy="30163"/>
            </a:xfrm>
            <a:custGeom>
              <a:avLst/>
              <a:gdLst>
                <a:gd name="T0" fmla="*/ 12 w 37"/>
                <a:gd name="T1" fmla="*/ 34 h 38"/>
                <a:gd name="T2" fmla="*/ 3 w 37"/>
                <a:gd name="T3" fmla="*/ 13 h 38"/>
                <a:gd name="T4" fmla="*/ 25 w 37"/>
                <a:gd name="T5" fmla="*/ 4 h 38"/>
                <a:gd name="T6" fmla="*/ 34 w 37"/>
                <a:gd name="T7" fmla="*/ 25 h 38"/>
                <a:gd name="T8" fmla="*/ 12 w 37"/>
                <a:gd name="T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12" y="34"/>
                  </a:moveTo>
                  <a:cubicBezTo>
                    <a:pt x="4" y="31"/>
                    <a:pt x="0" y="21"/>
                    <a:pt x="3" y="13"/>
                  </a:cubicBezTo>
                  <a:cubicBezTo>
                    <a:pt x="7" y="4"/>
                    <a:pt x="16" y="0"/>
                    <a:pt x="25" y="4"/>
                  </a:cubicBezTo>
                  <a:cubicBezTo>
                    <a:pt x="33" y="7"/>
                    <a:pt x="37" y="17"/>
                    <a:pt x="34" y="25"/>
                  </a:cubicBezTo>
                  <a:cubicBezTo>
                    <a:pt x="30" y="34"/>
                    <a:pt x="21" y="38"/>
                    <a:pt x="12" y="34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6" name="Freeform 62"/>
            <p:cNvSpPr>
              <a:spLocks/>
            </p:cNvSpPr>
            <p:nvPr/>
          </p:nvSpPr>
          <p:spPr bwMode="auto">
            <a:xfrm>
              <a:off x="5356224" y="2113756"/>
              <a:ext cx="30163" cy="28575"/>
            </a:xfrm>
            <a:custGeom>
              <a:avLst/>
              <a:gdLst>
                <a:gd name="T0" fmla="*/ 4 w 38"/>
                <a:gd name="T1" fmla="*/ 12 h 37"/>
                <a:gd name="T2" fmla="*/ 25 w 38"/>
                <a:gd name="T3" fmla="*/ 3 h 37"/>
                <a:gd name="T4" fmla="*/ 34 w 38"/>
                <a:gd name="T5" fmla="*/ 25 h 37"/>
                <a:gd name="T6" fmla="*/ 13 w 38"/>
                <a:gd name="T7" fmla="*/ 34 h 37"/>
                <a:gd name="T8" fmla="*/ 4 w 38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4" y="12"/>
                  </a:moveTo>
                  <a:cubicBezTo>
                    <a:pt x="7" y="4"/>
                    <a:pt x="17" y="0"/>
                    <a:pt x="25" y="3"/>
                  </a:cubicBezTo>
                  <a:cubicBezTo>
                    <a:pt x="34" y="7"/>
                    <a:pt x="38" y="16"/>
                    <a:pt x="34" y="25"/>
                  </a:cubicBezTo>
                  <a:cubicBezTo>
                    <a:pt x="31" y="33"/>
                    <a:pt x="21" y="37"/>
                    <a:pt x="13" y="34"/>
                  </a:cubicBezTo>
                  <a:cubicBezTo>
                    <a:pt x="4" y="30"/>
                    <a:pt x="0" y="21"/>
                    <a:pt x="4" y="12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7" name="Freeform 63"/>
            <p:cNvSpPr>
              <a:spLocks/>
            </p:cNvSpPr>
            <p:nvPr/>
          </p:nvSpPr>
          <p:spPr bwMode="auto">
            <a:xfrm>
              <a:off x="5522912" y="1707356"/>
              <a:ext cx="28575" cy="26988"/>
            </a:xfrm>
            <a:custGeom>
              <a:avLst/>
              <a:gdLst>
                <a:gd name="T0" fmla="*/ 4 w 38"/>
                <a:gd name="T1" fmla="*/ 12 h 37"/>
                <a:gd name="T2" fmla="*/ 25 w 38"/>
                <a:gd name="T3" fmla="*/ 3 h 37"/>
                <a:gd name="T4" fmla="*/ 34 w 38"/>
                <a:gd name="T5" fmla="*/ 25 h 37"/>
                <a:gd name="T6" fmla="*/ 13 w 38"/>
                <a:gd name="T7" fmla="*/ 34 h 37"/>
                <a:gd name="T8" fmla="*/ 4 w 38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4" y="12"/>
                  </a:moveTo>
                  <a:cubicBezTo>
                    <a:pt x="7" y="4"/>
                    <a:pt x="17" y="0"/>
                    <a:pt x="25" y="3"/>
                  </a:cubicBezTo>
                  <a:cubicBezTo>
                    <a:pt x="34" y="7"/>
                    <a:pt x="38" y="16"/>
                    <a:pt x="34" y="25"/>
                  </a:cubicBezTo>
                  <a:cubicBezTo>
                    <a:pt x="31" y="33"/>
                    <a:pt x="21" y="37"/>
                    <a:pt x="13" y="34"/>
                  </a:cubicBezTo>
                  <a:cubicBezTo>
                    <a:pt x="4" y="30"/>
                    <a:pt x="0" y="21"/>
                    <a:pt x="4" y="12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8" name="Freeform 64"/>
            <p:cNvSpPr>
              <a:spLocks/>
            </p:cNvSpPr>
            <p:nvPr/>
          </p:nvSpPr>
          <p:spPr bwMode="auto">
            <a:xfrm>
              <a:off x="5375274" y="1758156"/>
              <a:ext cx="234950" cy="192088"/>
            </a:xfrm>
            <a:custGeom>
              <a:avLst/>
              <a:gdLst>
                <a:gd name="T0" fmla="*/ 39 w 309"/>
                <a:gd name="T1" fmla="*/ 88 h 252"/>
                <a:gd name="T2" fmla="*/ 106 w 309"/>
                <a:gd name="T3" fmla="*/ 114 h 252"/>
                <a:gd name="T4" fmla="*/ 231 w 309"/>
                <a:gd name="T5" fmla="*/ 148 h 252"/>
                <a:gd name="T6" fmla="*/ 300 w 309"/>
                <a:gd name="T7" fmla="*/ 252 h 252"/>
                <a:gd name="T8" fmla="*/ 263 w 309"/>
                <a:gd name="T9" fmla="*/ 92 h 252"/>
                <a:gd name="T10" fmla="*/ 123 w 309"/>
                <a:gd name="T11" fmla="*/ 6 h 252"/>
                <a:gd name="T12" fmla="*/ 39 w 309"/>
                <a:gd name="T13" fmla="*/ 8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252">
                  <a:moveTo>
                    <a:pt x="39" y="88"/>
                  </a:moveTo>
                  <a:cubicBezTo>
                    <a:pt x="53" y="109"/>
                    <a:pt x="81" y="112"/>
                    <a:pt x="106" y="114"/>
                  </a:cubicBezTo>
                  <a:cubicBezTo>
                    <a:pt x="149" y="119"/>
                    <a:pt x="193" y="126"/>
                    <a:pt x="231" y="148"/>
                  </a:cubicBezTo>
                  <a:cubicBezTo>
                    <a:pt x="268" y="170"/>
                    <a:pt x="298" y="209"/>
                    <a:pt x="300" y="252"/>
                  </a:cubicBezTo>
                  <a:cubicBezTo>
                    <a:pt x="309" y="197"/>
                    <a:pt x="296" y="138"/>
                    <a:pt x="263" y="92"/>
                  </a:cubicBezTo>
                  <a:cubicBezTo>
                    <a:pt x="230" y="47"/>
                    <a:pt x="179" y="15"/>
                    <a:pt x="123" y="6"/>
                  </a:cubicBezTo>
                  <a:cubicBezTo>
                    <a:pt x="82" y="0"/>
                    <a:pt x="0" y="29"/>
                    <a:pt x="39" y="88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176" name="nuvem 4"/>
          <p:cNvSpPr>
            <a:spLocks/>
          </p:cNvSpPr>
          <p:nvPr/>
        </p:nvSpPr>
        <p:spPr bwMode="auto">
          <a:xfrm>
            <a:off x="4698999" y="2640806"/>
            <a:ext cx="630238" cy="204788"/>
          </a:xfrm>
          <a:custGeom>
            <a:avLst/>
            <a:gdLst>
              <a:gd name="T0" fmla="*/ 827 w 827"/>
              <a:gd name="T1" fmla="*/ 268 h 268"/>
              <a:gd name="T2" fmla="*/ 705 w 827"/>
              <a:gd name="T3" fmla="*/ 236 h 268"/>
              <a:gd name="T4" fmla="*/ 669 w 827"/>
              <a:gd name="T5" fmla="*/ 123 h 268"/>
              <a:gd name="T6" fmla="*/ 582 w 827"/>
              <a:gd name="T7" fmla="*/ 167 h 268"/>
              <a:gd name="T8" fmla="*/ 503 w 827"/>
              <a:gd name="T9" fmla="*/ 22 h 268"/>
              <a:gd name="T10" fmla="*/ 351 w 827"/>
              <a:gd name="T11" fmla="*/ 167 h 268"/>
              <a:gd name="T12" fmla="*/ 267 w 827"/>
              <a:gd name="T13" fmla="*/ 111 h 268"/>
              <a:gd name="T14" fmla="*/ 213 w 827"/>
              <a:gd name="T15" fmla="*/ 182 h 268"/>
              <a:gd name="T16" fmla="*/ 166 w 827"/>
              <a:gd name="T17" fmla="*/ 173 h 268"/>
              <a:gd name="T18" fmla="*/ 128 w 827"/>
              <a:gd name="T19" fmla="*/ 234 h 268"/>
              <a:gd name="T20" fmla="*/ 0 w 827"/>
              <a:gd name="T21" fmla="*/ 268 h 268"/>
              <a:gd name="T22" fmla="*/ 827 w 827"/>
              <a:gd name="T23" fmla="*/ 268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7" h="268">
                <a:moveTo>
                  <a:pt x="827" y="268"/>
                </a:moveTo>
                <a:cubicBezTo>
                  <a:pt x="827" y="268"/>
                  <a:pt x="782" y="249"/>
                  <a:pt x="705" y="236"/>
                </a:cubicBezTo>
                <a:cubicBezTo>
                  <a:pt x="705" y="236"/>
                  <a:pt x="729" y="132"/>
                  <a:pt x="669" y="123"/>
                </a:cubicBezTo>
                <a:cubicBezTo>
                  <a:pt x="609" y="113"/>
                  <a:pt x="582" y="167"/>
                  <a:pt x="582" y="167"/>
                </a:cubicBezTo>
                <a:cubicBezTo>
                  <a:pt x="582" y="167"/>
                  <a:pt x="599" y="43"/>
                  <a:pt x="503" y="22"/>
                </a:cubicBezTo>
                <a:cubicBezTo>
                  <a:pt x="406" y="0"/>
                  <a:pt x="351" y="167"/>
                  <a:pt x="351" y="167"/>
                </a:cubicBezTo>
                <a:cubicBezTo>
                  <a:pt x="351" y="167"/>
                  <a:pt x="322" y="84"/>
                  <a:pt x="267" y="111"/>
                </a:cubicBezTo>
                <a:cubicBezTo>
                  <a:pt x="235" y="126"/>
                  <a:pt x="220" y="158"/>
                  <a:pt x="213" y="182"/>
                </a:cubicBezTo>
                <a:cubicBezTo>
                  <a:pt x="197" y="173"/>
                  <a:pt x="180" y="168"/>
                  <a:pt x="166" y="173"/>
                </a:cubicBezTo>
                <a:cubicBezTo>
                  <a:pt x="138" y="184"/>
                  <a:pt x="130" y="217"/>
                  <a:pt x="128" y="234"/>
                </a:cubicBezTo>
                <a:lnTo>
                  <a:pt x="0" y="268"/>
                </a:lnTo>
                <a:lnTo>
                  <a:pt x="827" y="268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78" name="nuvem 1"/>
          <p:cNvSpPr>
            <a:spLocks/>
          </p:cNvSpPr>
          <p:nvPr/>
        </p:nvSpPr>
        <p:spPr bwMode="auto">
          <a:xfrm>
            <a:off x="2506662" y="1907381"/>
            <a:ext cx="941388" cy="304800"/>
          </a:xfrm>
          <a:custGeom>
            <a:avLst/>
            <a:gdLst>
              <a:gd name="T0" fmla="*/ 0 w 1237"/>
              <a:gd name="T1" fmla="*/ 401 h 401"/>
              <a:gd name="T2" fmla="*/ 183 w 1237"/>
              <a:gd name="T3" fmla="*/ 354 h 401"/>
              <a:gd name="T4" fmla="*/ 237 w 1237"/>
              <a:gd name="T5" fmla="*/ 184 h 401"/>
              <a:gd name="T6" fmla="*/ 366 w 1237"/>
              <a:gd name="T7" fmla="*/ 250 h 401"/>
              <a:gd name="T8" fmla="*/ 485 w 1237"/>
              <a:gd name="T9" fmla="*/ 33 h 401"/>
              <a:gd name="T10" fmla="*/ 712 w 1237"/>
              <a:gd name="T11" fmla="*/ 250 h 401"/>
              <a:gd name="T12" fmla="*/ 838 w 1237"/>
              <a:gd name="T13" fmla="*/ 166 h 401"/>
              <a:gd name="T14" fmla="*/ 919 w 1237"/>
              <a:gd name="T15" fmla="*/ 273 h 401"/>
              <a:gd name="T16" fmla="*/ 989 w 1237"/>
              <a:gd name="T17" fmla="*/ 260 h 401"/>
              <a:gd name="T18" fmla="*/ 1045 w 1237"/>
              <a:gd name="T19" fmla="*/ 350 h 401"/>
              <a:gd name="T20" fmla="*/ 1237 w 1237"/>
              <a:gd name="T21" fmla="*/ 401 h 401"/>
              <a:gd name="T22" fmla="*/ 0 w 1237"/>
              <a:gd name="T23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7" h="401">
                <a:moveTo>
                  <a:pt x="0" y="401"/>
                </a:moveTo>
                <a:cubicBezTo>
                  <a:pt x="0" y="401"/>
                  <a:pt x="68" y="373"/>
                  <a:pt x="183" y="354"/>
                </a:cubicBezTo>
                <a:cubicBezTo>
                  <a:pt x="183" y="354"/>
                  <a:pt x="147" y="198"/>
                  <a:pt x="237" y="184"/>
                </a:cubicBezTo>
                <a:cubicBezTo>
                  <a:pt x="327" y="170"/>
                  <a:pt x="366" y="250"/>
                  <a:pt x="366" y="250"/>
                </a:cubicBezTo>
                <a:cubicBezTo>
                  <a:pt x="366" y="250"/>
                  <a:pt x="341" y="65"/>
                  <a:pt x="485" y="33"/>
                </a:cubicBezTo>
                <a:cubicBezTo>
                  <a:pt x="629" y="0"/>
                  <a:pt x="712" y="250"/>
                  <a:pt x="712" y="250"/>
                </a:cubicBezTo>
                <a:cubicBezTo>
                  <a:pt x="712" y="250"/>
                  <a:pt x="755" y="126"/>
                  <a:pt x="838" y="166"/>
                </a:cubicBezTo>
                <a:cubicBezTo>
                  <a:pt x="886" y="189"/>
                  <a:pt x="908" y="237"/>
                  <a:pt x="919" y="273"/>
                </a:cubicBezTo>
                <a:cubicBezTo>
                  <a:pt x="943" y="260"/>
                  <a:pt x="968" y="252"/>
                  <a:pt x="989" y="260"/>
                </a:cubicBezTo>
                <a:cubicBezTo>
                  <a:pt x="1031" y="275"/>
                  <a:pt x="1042" y="325"/>
                  <a:pt x="1045" y="350"/>
                </a:cubicBezTo>
                <a:lnTo>
                  <a:pt x="1237" y="401"/>
                </a:lnTo>
                <a:lnTo>
                  <a:pt x="0" y="4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8" name="montanha A">
            <a:extLst>
              <a:ext uri="{FF2B5EF4-FFF2-40B4-BE49-F238E27FC236}">
                <a16:creationId xmlns:a16="http://schemas.microsoft.com/office/drawing/2014/main" id="{7160BC2F-C500-4667-B73F-132CCB276424}"/>
              </a:ext>
            </a:extLst>
          </p:cNvPr>
          <p:cNvGrpSpPr/>
          <p:nvPr/>
        </p:nvGrpSpPr>
        <p:grpSpPr>
          <a:xfrm>
            <a:off x="3206749" y="2170906"/>
            <a:ext cx="1071563" cy="1477963"/>
            <a:chOff x="3206749" y="2170906"/>
            <a:chExt cx="1071563" cy="1477963"/>
          </a:xfrm>
        </p:grpSpPr>
        <p:sp>
          <p:nvSpPr>
            <p:cNvPr id="5180" name="Freeform 86"/>
            <p:cNvSpPr>
              <a:spLocks/>
            </p:cNvSpPr>
            <p:nvPr/>
          </p:nvSpPr>
          <p:spPr bwMode="auto">
            <a:xfrm>
              <a:off x="3206749" y="2170906"/>
              <a:ext cx="1071563" cy="1477963"/>
            </a:xfrm>
            <a:custGeom>
              <a:avLst/>
              <a:gdLst>
                <a:gd name="T0" fmla="*/ 1405 w 1405"/>
                <a:gd name="T1" fmla="*/ 1579 h 1939"/>
                <a:gd name="T2" fmla="*/ 0 w 1405"/>
                <a:gd name="T3" fmla="*/ 1820 h 1939"/>
                <a:gd name="T4" fmla="*/ 361 w 1405"/>
                <a:gd name="T5" fmla="*/ 600 h 1939"/>
                <a:gd name="T6" fmla="*/ 484 w 1405"/>
                <a:gd name="T7" fmla="*/ 185 h 1939"/>
                <a:gd name="T8" fmla="*/ 565 w 1405"/>
                <a:gd name="T9" fmla="*/ 287 h 1939"/>
                <a:gd name="T10" fmla="*/ 651 w 1405"/>
                <a:gd name="T11" fmla="*/ 0 h 1939"/>
                <a:gd name="T12" fmla="*/ 869 w 1405"/>
                <a:gd name="T13" fmla="*/ 456 h 1939"/>
                <a:gd name="T14" fmla="*/ 1405 w 1405"/>
                <a:gd name="T15" fmla="*/ 1579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5" h="1939">
                  <a:moveTo>
                    <a:pt x="1405" y="1579"/>
                  </a:moveTo>
                  <a:cubicBezTo>
                    <a:pt x="1405" y="1579"/>
                    <a:pt x="819" y="1939"/>
                    <a:pt x="0" y="1820"/>
                  </a:cubicBezTo>
                  <a:lnTo>
                    <a:pt x="361" y="600"/>
                  </a:lnTo>
                  <a:lnTo>
                    <a:pt x="484" y="185"/>
                  </a:lnTo>
                  <a:lnTo>
                    <a:pt x="565" y="287"/>
                  </a:lnTo>
                  <a:lnTo>
                    <a:pt x="651" y="0"/>
                  </a:lnTo>
                  <a:lnTo>
                    <a:pt x="869" y="456"/>
                  </a:lnTo>
                  <a:lnTo>
                    <a:pt x="1405" y="1579"/>
                  </a:lnTo>
                  <a:close/>
                </a:path>
              </a:pathLst>
            </a:custGeom>
            <a:solidFill>
              <a:srgbClr val="859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2" name="Freeform 88"/>
            <p:cNvSpPr>
              <a:spLocks/>
            </p:cNvSpPr>
            <p:nvPr/>
          </p:nvSpPr>
          <p:spPr bwMode="auto">
            <a:xfrm>
              <a:off x="3482974" y="2170906"/>
              <a:ext cx="385763" cy="485775"/>
            </a:xfrm>
            <a:custGeom>
              <a:avLst/>
              <a:gdLst>
                <a:gd name="T0" fmla="*/ 508 w 508"/>
                <a:gd name="T1" fmla="*/ 456 h 636"/>
                <a:gd name="T2" fmla="*/ 440 w 508"/>
                <a:gd name="T3" fmla="*/ 436 h 636"/>
                <a:gd name="T4" fmla="*/ 440 w 508"/>
                <a:gd name="T5" fmla="*/ 550 h 636"/>
                <a:gd name="T6" fmla="*/ 310 w 508"/>
                <a:gd name="T7" fmla="*/ 479 h 636"/>
                <a:gd name="T8" fmla="*/ 249 w 508"/>
                <a:gd name="T9" fmla="*/ 636 h 636"/>
                <a:gd name="T10" fmla="*/ 130 w 508"/>
                <a:gd name="T11" fmla="*/ 479 h 636"/>
                <a:gd name="T12" fmla="*/ 0 w 508"/>
                <a:gd name="T13" fmla="*/ 600 h 636"/>
                <a:gd name="T14" fmla="*/ 123 w 508"/>
                <a:gd name="T15" fmla="*/ 185 h 636"/>
                <a:gd name="T16" fmla="*/ 204 w 508"/>
                <a:gd name="T17" fmla="*/ 287 h 636"/>
                <a:gd name="T18" fmla="*/ 290 w 508"/>
                <a:gd name="T19" fmla="*/ 0 h 636"/>
                <a:gd name="T20" fmla="*/ 508 w 508"/>
                <a:gd name="T21" fmla="*/ 45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8" h="636">
                  <a:moveTo>
                    <a:pt x="508" y="456"/>
                  </a:moveTo>
                  <a:lnTo>
                    <a:pt x="440" y="436"/>
                  </a:lnTo>
                  <a:lnTo>
                    <a:pt x="440" y="550"/>
                  </a:lnTo>
                  <a:lnTo>
                    <a:pt x="310" y="479"/>
                  </a:lnTo>
                  <a:lnTo>
                    <a:pt x="249" y="636"/>
                  </a:lnTo>
                  <a:lnTo>
                    <a:pt x="130" y="479"/>
                  </a:lnTo>
                  <a:lnTo>
                    <a:pt x="0" y="600"/>
                  </a:lnTo>
                  <a:lnTo>
                    <a:pt x="123" y="185"/>
                  </a:lnTo>
                  <a:lnTo>
                    <a:pt x="204" y="287"/>
                  </a:lnTo>
                  <a:lnTo>
                    <a:pt x="290" y="0"/>
                  </a:lnTo>
                  <a:lnTo>
                    <a:pt x="508" y="4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" name="Montanha B">
            <a:extLst>
              <a:ext uri="{FF2B5EF4-FFF2-40B4-BE49-F238E27FC236}">
                <a16:creationId xmlns:a16="http://schemas.microsoft.com/office/drawing/2014/main" id="{17C35E84-AFBC-4724-A6E3-9FCC2E296A58}"/>
              </a:ext>
            </a:extLst>
          </p:cNvPr>
          <p:cNvGrpSpPr/>
          <p:nvPr/>
        </p:nvGrpSpPr>
        <p:grpSpPr>
          <a:xfrm>
            <a:off x="4137024" y="2018506"/>
            <a:ext cx="1073150" cy="1474788"/>
            <a:chOff x="4137024" y="2018506"/>
            <a:chExt cx="1073150" cy="1474788"/>
          </a:xfrm>
        </p:grpSpPr>
        <p:sp>
          <p:nvSpPr>
            <p:cNvPr id="5179" name="Freeform 85"/>
            <p:cNvSpPr>
              <a:spLocks/>
            </p:cNvSpPr>
            <p:nvPr/>
          </p:nvSpPr>
          <p:spPr bwMode="auto">
            <a:xfrm>
              <a:off x="4137024" y="2018506"/>
              <a:ext cx="1073150" cy="1474788"/>
            </a:xfrm>
            <a:custGeom>
              <a:avLst/>
              <a:gdLst>
                <a:gd name="T0" fmla="*/ 1409 w 1409"/>
                <a:gd name="T1" fmla="*/ 1937 h 1937"/>
                <a:gd name="T2" fmla="*/ 0 w 1409"/>
                <a:gd name="T3" fmla="*/ 1916 h 1937"/>
                <a:gd name="T4" fmla="*/ 501 w 1409"/>
                <a:gd name="T5" fmla="*/ 556 h 1937"/>
                <a:gd name="T6" fmla="*/ 706 w 1409"/>
                <a:gd name="T7" fmla="*/ 0 h 1937"/>
                <a:gd name="T8" fmla="*/ 910 w 1409"/>
                <a:gd name="T9" fmla="*/ 562 h 1937"/>
                <a:gd name="T10" fmla="*/ 1409 w 1409"/>
                <a:gd name="T11" fmla="*/ 1937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9" h="1937">
                  <a:moveTo>
                    <a:pt x="1409" y="1937"/>
                  </a:moveTo>
                  <a:lnTo>
                    <a:pt x="0" y="1916"/>
                  </a:lnTo>
                  <a:lnTo>
                    <a:pt x="501" y="556"/>
                  </a:lnTo>
                  <a:lnTo>
                    <a:pt x="706" y="0"/>
                  </a:lnTo>
                  <a:lnTo>
                    <a:pt x="910" y="562"/>
                  </a:lnTo>
                  <a:lnTo>
                    <a:pt x="1409" y="1937"/>
                  </a:lnTo>
                  <a:close/>
                </a:path>
              </a:pathLst>
            </a:custGeom>
            <a:solidFill>
              <a:srgbClr val="6E86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3" name="Freeform 89"/>
            <p:cNvSpPr>
              <a:spLocks/>
            </p:cNvSpPr>
            <p:nvPr/>
          </p:nvSpPr>
          <p:spPr bwMode="auto">
            <a:xfrm>
              <a:off x="4518024" y="2018506"/>
              <a:ext cx="312738" cy="485775"/>
            </a:xfrm>
            <a:custGeom>
              <a:avLst/>
              <a:gdLst>
                <a:gd name="T0" fmla="*/ 409 w 409"/>
                <a:gd name="T1" fmla="*/ 562 h 639"/>
                <a:gd name="T2" fmla="*/ 225 w 409"/>
                <a:gd name="T3" fmla="*/ 470 h 639"/>
                <a:gd name="T4" fmla="*/ 204 w 409"/>
                <a:gd name="T5" fmla="*/ 639 h 639"/>
                <a:gd name="T6" fmla="*/ 100 w 409"/>
                <a:gd name="T7" fmla="*/ 470 h 639"/>
                <a:gd name="T8" fmla="*/ 0 w 409"/>
                <a:gd name="T9" fmla="*/ 556 h 639"/>
                <a:gd name="T10" fmla="*/ 205 w 409"/>
                <a:gd name="T11" fmla="*/ 0 h 639"/>
                <a:gd name="T12" fmla="*/ 409 w 409"/>
                <a:gd name="T13" fmla="*/ 562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639">
                  <a:moveTo>
                    <a:pt x="409" y="562"/>
                  </a:moveTo>
                  <a:lnTo>
                    <a:pt x="225" y="470"/>
                  </a:lnTo>
                  <a:lnTo>
                    <a:pt x="204" y="639"/>
                  </a:lnTo>
                  <a:lnTo>
                    <a:pt x="100" y="470"/>
                  </a:lnTo>
                  <a:lnTo>
                    <a:pt x="0" y="556"/>
                  </a:lnTo>
                  <a:lnTo>
                    <a:pt x="205" y="0"/>
                  </a:lnTo>
                  <a:lnTo>
                    <a:pt x="409" y="5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" name="Montanha c">
            <a:extLst>
              <a:ext uri="{FF2B5EF4-FFF2-40B4-BE49-F238E27FC236}">
                <a16:creationId xmlns:a16="http://schemas.microsoft.com/office/drawing/2014/main" id="{4E9532CF-66EA-483C-8F6C-F1A0FD709350}"/>
              </a:ext>
            </a:extLst>
          </p:cNvPr>
          <p:cNvGrpSpPr/>
          <p:nvPr/>
        </p:nvGrpSpPr>
        <p:grpSpPr>
          <a:xfrm>
            <a:off x="5067300" y="2428746"/>
            <a:ext cx="777875" cy="1100138"/>
            <a:chOff x="5045074" y="2431256"/>
            <a:chExt cx="777875" cy="1100138"/>
          </a:xfrm>
        </p:grpSpPr>
        <p:sp>
          <p:nvSpPr>
            <p:cNvPr id="5181" name="Freeform 87"/>
            <p:cNvSpPr>
              <a:spLocks/>
            </p:cNvSpPr>
            <p:nvPr/>
          </p:nvSpPr>
          <p:spPr bwMode="auto">
            <a:xfrm>
              <a:off x="5045074" y="2431256"/>
              <a:ext cx="777875" cy="1100138"/>
            </a:xfrm>
            <a:custGeom>
              <a:avLst/>
              <a:gdLst>
                <a:gd name="T0" fmla="*/ 1020 w 1020"/>
                <a:gd name="T1" fmla="*/ 1444 h 1444"/>
                <a:gd name="T2" fmla="*/ 10 w 1020"/>
                <a:gd name="T3" fmla="*/ 1371 h 1444"/>
                <a:gd name="T4" fmla="*/ 511 w 1020"/>
                <a:gd name="T5" fmla="*/ 388 h 1444"/>
                <a:gd name="T6" fmla="*/ 720 w 1020"/>
                <a:gd name="T7" fmla="*/ 0 h 1444"/>
                <a:gd name="T8" fmla="*/ 810 w 1020"/>
                <a:gd name="T9" fmla="*/ 434 h 1444"/>
                <a:gd name="T10" fmla="*/ 1020 w 1020"/>
                <a:gd name="T11" fmla="*/ 1444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0" h="1444">
                  <a:moveTo>
                    <a:pt x="1020" y="1444"/>
                  </a:moveTo>
                  <a:lnTo>
                    <a:pt x="10" y="1371"/>
                  </a:lnTo>
                  <a:cubicBezTo>
                    <a:pt x="0" y="1353"/>
                    <a:pt x="298" y="787"/>
                    <a:pt x="511" y="388"/>
                  </a:cubicBezTo>
                  <a:cubicBezTo>
                    <a:pt x="628" y="168"/>
                    <a:pt x="720" y="0"/>
                    <a:pt x="720" y="0"/>
                  </a:cubicBezTo>
                  <a:lnTo>
                    <a:pt x="810" y="434"/>
                  </a:lnTo>
                  <a:lnTo>
                    <a:pt x="1020" y="1444"/>
                  </a:lnTo>
                  <a:close/>
                </a:path>
              </a:pathLst>
            </a:custGeom>
            <a:solidFill>
              <a:srgbClr val="859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4" name="Freeform 90"/>
            <p:cNvSpPr>
              <a:spLocks/>
            </p:cNvSpPr>
            <p:nvPr/>
          </p:nvSpPr>
          <p:spPr bwMode="auto">
            <a:xfrm>
              <a:off x="5434012" y="2431256"/>
              <a:ext cx="228600" cy="374650"/>
            </a:xfrm>
            <a:custGeom>
              <a:avLst/>
              <a:gdLst>
                <a:gd name="T0" fmla="*/ 299 w 299"/>
                <a:gd name="T1" fmla="*/ 434 h 491"/>
                <a:gd name="T2" fmla="*/ 212 w 299"/>
                <a:gd name="T3" fmla="*/ 334 h 491"/>
                <a:gd name="T4" fmla="*/ 165 w 299"/>
                <a:gd name="T5" fmla="*/ 491 h 491"/>
                <a:gd name="T6" fmla="*/ 107 w 299"/>
                <a:gd name="T7" fmla="*/ 334 h 491"/>
                <a:gd name="T8" fmla="*/ 0 w 299"/>
                <a:gd name="T9" fmla="*/ 388 h 491"/>
                <a:gd name="T10" fmla="*/ 209 w 299"/>
                <a:gd name="T11" fmla="*/ 0 h 491"/>
                <a:gd name="T12" fmla="*/ 299 w 299"/>
                <a:gd name="T13" fmla="*/ 434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491">
                  <a:moveTo>
                    <a:pt x="299" y="434"/>
                  </a:moveTo>
                  <a:lnTo>
                    <a:pt x="212" y="334"/>
                  </a:lnTo>
                  <a:lnTo>
                    <a:pt x="165" y="491"/>
                  </a:lnTo>
                  <a:lnTo>
                    <a:pt x="107" y="334"/>
                  </a:lnTo>
                  <a:lnTo>
                    <a:pt x="0" y="388"/>
                  </a:lnTo>
                  <a:cubicBezTo>
                    <a:pt x="117" y="168"/>
                    <a:pt x="209" y="0"/>
                    <a:pt x="209" y="0"/>
                  </a:cubicBezTo>
                  <a:lnTo>
                    <a:pt x="299" y="4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185" name="nuvem 3"/>
          <p:cNvSpPr>
            <a:spLocks/>
          </p:cNvSpPr>
          <p:nvPr/>
        </p:nvSpPr>
        <p:spPr bwMode="auto">
          <a:xfrm>
            <a:off x="3055937" y="2593181"/>
            <a:ext cx="630238" cy="203200"/>
          </a:xfrm>
          <a:custGeom>
            <a:avLst/>
            <a:gdLst>
              <a:gd name="T0" fmla="*/ 0 w 828"/>
              <a:gd name="T1" fmla="*/ 267 h 267"/>
              <a:gd name="T2" fmla="*/ 123 w 828"/>
              <a:gd name="T3" fmla="*/ 236 h 267"/>
              <a:gd name="T4" fmla="*/ 159 w 828"/>
              <a:gd name="T5" fmla="*/ 122 h 267"/>
              <a:gd name="T6" fmla="*/ 246 w 828"/>
              <a:gd name="T7" fmla="*/ 167 h 267"/>
              <a:gd name="T8" fmla="*/ 325 w 828"/>
              <a:gd name="T9" fmla="*/ 21 h 267"/>
              <a:gd name="T10" fmla="*/ 476 w 828"/>
              <a:gd name="T11" fmla="*/ 167 h 267"/>
              <a:gd name="T12" fmla="*/ 561 w 828"/>
              <a:gd name="T13" fmla="*/ 110 h 267"/>
              <a:gd name="T14" fmla="*/ 615 w 828"/>
              <a:gd name="T15" fmla="*/ 182 h 267"/>
              <a:gd name="T16" fmla="*/ 662 w 828"/>
              <a:gd name="T17" fmla="*/ 173 h 267"/>
              <a:gd name="T18" fmla="*/ 699 w 828"/>
              <a:gd name="T19" fmla="*/ 234 h 267"/>
              <a:gd name="T20" fmla="*/ 828 w 828"/>
              <a:gd name="T21" fmla="*/ 267 h 267"/>
              <a:gd name="T22" fmla="*/ 0 w 828"/>
              <a:gd name="T23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8" h="267">
                <a:moveTo>
                  <a:pt x="0" y="267"/>
                </a:moveTo>
                <a:cubicBezTo>
                  <a:pt x="0" y="267"/>
                  <a:pt x="46" y="248"/>
                  <a:pt x="123" y="236"/>
                </a:cubicBezTo>
                <a:cubicBezTo>
                  <a:pt x="123" y="236"/>
                  <a:pt x="99" y="132"/>
                  <a:pt x="159" y="122"/>
                </a:cubicBezTo>
                <a:cubicBezTo>
                  <a:pt x="219" y="113"/>
                  <a:pt x="246" y="167"/>
                  <a:pt x="246" y="167"/>
                </a:cubicBezTo>
                <a:cubicBezTo>
                  <a:pt x="246" y="167"/>
                  <a:pt x="229" y="43"/>
                  <a:pt x="325" y="21"/>
                </a:cubicBezTo>
                <a:cubicBezTo>
                  <a:pt x="421" y="0"/>
                  <a:pt x="476" y="167"/>
                  <a:pt x="476" y="167"/>
                </a:cubicBezTo>
                <a:cubicBezTo>
                  <a:pt x="476" y="167"/>
                  <a:pt x="505" y="84"/>
                  <a:pt x="561" y="110"/>
                </a:cubicBezTo>
                <a:cubicBezTo>
                  <a:pt x="593" y="126"/>
                  <a:pt x="608" y="158"/>
                  <a:pt x="615" y="182"/>
                </a:cubicBezTo>
                <a:cubicBezTo>
                  <a:pt x="631" y="173"/>
                  <a:pt x="648" y="168"/>
                  <a:pt x="662" y="173"/>
                </a:cubicBezTo>
                <a:cubicBezTo>
                  <a:pt x="690" y="183"/>
                  <a:pt x="697" y="217"/>
                  <a:pt x="699" y="234"/>
                </a:cubicBezTo>
                <a:lnTo>
                  <a:pt x="828" y="267"/>
                </a:lnTo>
                <a:lnTo>
                  <a:pt x="0" y="26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86" name="Freeform 92"/>
          <p:cNvSpPr>
            <a:spLocks/>
          </p:cNvSpPr>
          <p:nvPr/>
        </p:nvSpPr>
        <p:spPr bwMode="auto">
          <a:xfrm>
            <a:off x="2995612" y="3126581"/>
            <a:ext cx="2925763" cy="401638"/>
          </a:xfrm>
          <a:custGeom>
            <a:avLst/>
            <a:gdLst>
              <a:gd name="T0" fmla="*/ 0 w 3839"/>
              <a:gd name="T1" fmla="*/ 479 h 526"/>
              <a:gd name="T2" fmla="*/ 58 w 3839"/>
              <a:gd name="T3" fmla="*/ 337 h 526"/>
              <a:gd name="T4" fmla="*/ 153 w 3839"/>
              <a:gd name="T5" fmla="*/ 303 h 526"/>
              <a:gd name="T6" fmla="*/ 188 w 3839"/>
              <a:gd name="T7" fmla="*/ 259 h 526"/>
              <a:gd name="T8" fmla="*/ 245 w 3839"/>
              <a:gd name="T9" fmla="*/ 246 h 526"/>
              <a:gd name="T10" fmla="*/ 305 w 3839"/>
              <a:gd name="T11" fmla="*/ 149 h 526"/>
              <a:gd name="T12" fmla="*/ 419 w 3839"/>
              <a:gd name="T13" fmla="*/ 165 h 526"/>
              <a:gd name="T14" fmla="*/ 527 w 3839"/>
              <a:gd name="T15" fmla="*/ 132 h 526"/>
              <a:gd name="T16" fmla="*/ 626 w 3839"/>
              <a:gd name="T17" fmla="*/ 105 h 526"/>
              <a:gd name="T18" fmla="*/ 686 w 3839"/>
              <a:gd name="T19" fmla="*/ 143 h 526"/>
              <a:gd name="T20" fmla="*/ 736 w 3839"/>
              <a:gd name="T21" fmla="*/ 100 h 526"/>
              <a:gd name="T22" fmla="*/ 1003 w 3839"/>
              <a:gd name="T23" fmla="*/ 190 h 526"/>
              <a:gd name="T24" fmla="*/ 1033 w 3839"/>
              <a:gd name="T25" fmla="*/ 149 h 526"/>
              <a:gd name="T26" fmla="*/ 1150 w 3839"/>
              <a:gd name="T27" fmla="*/ 202 h 526"/>
              <a:gd name="T28" fmla="*/ 1267 w 3839"/>
              <a:gd name="T29" fmla="*/ 274 h 526"/>
              <a:gd name="T30" fmla="*/ 1330 w 3839"/>
              <a:gd name="T31" fmla="*/ 205 h 526"/>
              <a:gd name="T32" fmla="*/ 1418 w 3839"/>
              <a:gd name="T33" fmla="*/ 160 h 526"/>
              <a:gd name="T34" fmla="*/ 1448 w 3839"/>
              <a:gd name="T35" fmla="*/ 172 h 526"/>
              <a:gd name="T36" fmla="*/ 1610 w 3839"/>
              <a:gd name="T37" fmla="*/ 71 h 526"/>
              <a:gd name="T38" fmla="*/ 1800 w 3839"/>
              <a:gd name="T39" fmla="*/ 77 h 526"/>
              <a:gd name="T40" fmla="*/ 1802 w 3839"/>
              <a:gd name="T41" fmla="*/ 49 h 526"/>
              <a:gd name="T42" fmla="*/ 1959 w 3839"/>
              <a:gd name="T43" fmla="*/ 79 h 526"/>
              <a:gd name="T44" fmla="*/ 2066 w 3839"/>
              <a:gd name="T45" fmla="*/ 71 h 526"/>
              <a:gd name="T46" fmla="*/ 2160 w 3839"/>
              <a:gd name="T47" fmla="*/ 102 h 526"/>
              <a:gd name="T48" fmla="*/ 2360 w 3839"/>
              <a:gd name="T49" fmla="*/ 165 h 526"/>
              <a:gd name="T50" fmla="*/ 2593 w 3839"/>
              <a:gd name="T51" fmla="*/ 221 h 526"/>
              <a:gd name="T52" fmla="*/ 2651 w 3839"/>
              <a:gd name="T53" fmla="*/ 181 h 526"/>
              <a:gd name="T54" fmla="*/ 2695 w 3839"/>
              <a:gd name="T55" fmla="*/ 206 h 526"/>
              <a:gd name="T56" fmla="*/ 2722 w 3839"/>
              <a:gd name="T57" fmla="*/ 178 h 526"/>
              <a:gd name="T58" fmla="*/ 2788 w 3839"/>
              <a:gd name="T59" fmla="*/ 163 h 526"/>
              <a:gd name="T60" fmla="*/ 2914 w 3839"/>
              <a:gd name="T61" fmla="*/ 138 h 526"/>
              <a:gd name="T62" fmla="*/ 3008 w 3839"/>
              <a:gd name="T63" fmla="*/ 159 h 526"/>
              <a:gd name="T64" fmla="*/ 3061 w 3839"/>
              <a:gd name="T65" fmla="*/ 150 h 526"/>
              <a:gd name="T66" fmla="*/ 3111 w 3839"/>
              <a:gd name="T67" fmla="*/ 111 h 526"/>
              <a:gd name="T68" fmla="*/ 3188 w 3839"/>
              <a:gd name="T69" fmla="*/ 174 h 526"/>
              <a:gd name="T70" fmla="*/ 3250 w 3839"/>
              <a:gd name="T71" fmla="*/ 158 h 526"/>
              <a:gd name="T72" fmla="*/ 3328 w 3839"/>
              <a:gd name="T73" fmla="*/ 194 h 526"/>
              <a:gd name="T74" fmla="*/ 3501 w 3839"/>
              <a:gd name="T75" fmla="*/ 228 h 526"/>
              <a:gd name="T76" fmla="*/ 3597 w 3839"/>
              <a:gd name="T77" fmla="*/ 283 h 526"/>
              <a:gd name="T78" fmla="*/ 3627 w 3839"/>
              <a:gd name="T79" fmla="*/ 274 h 526"/>
              <a:gd name="T80" fmla="*/ 3705 w 3839"/>
              <a:gd name="T81" fmla="*/ 307 h 526"/>
              <a:gd name="T82" fmla="*/ 3766 w 3839"/>
              <a:gd name="T83" fmla="*/ 387 h 526"/>
              <a:gd name="T84" fmla="*/ 3839 w 3839"/>
              <a:gd name="T85" fmla="*/ 515 h 526"/>
              <a:gd name="T86" fmla="*/ 3705 w 3839"/>
              <a:gd name="T87" fmla="*/ 522 h 526"/>
              <a:gd name="T88" fmla="*/ 3595 w 3839"/>
              <a:gd name="T89" fmla="*/ 494 h 526"/>
              <a:gd name="T90" fmla="*/ 0 w 3839"/>
              <a:gd name="T91" fmla="*/ 479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839" h="526">
                <a:moveTo>
                  <a:pt x="0" y="479"/>
                </a:moveTo>
                <a:cubicBezTo>
                  <a:pt x="8" y="445"/>
                  <a:pt x="28" y="359"/>
                  <a:pt x="58" y="337"/>
                </a:cubicBezTo>
                <a:cubicBezTo>
                  <a:pt x="83" y="320"/>
                  <a:pt x="128" y="317"/>
                  <a:pt x="153" y="303"/>
                </a:cubicBezTo>
                <a:cubicBezTo>
                  <a:pt x="165" y="295"/>
                  <a:pt x="175" y="268"/>
                  <a:pt x="188" y="259"/>
                </a:cubicBezTo>
                <a:cubicBezTo>
                  <a:pt x="201" y="250"/>
                  <a:pt x="227" y="257"/>
                  <a:pt x="245" y="246"/>
                </a:cubicBezTo>
                <a:cubicBezTo>
                  <a:pt x="279" y="222"/>
                  <a:pt x="274" y="168"/>
                  <a:pt x="305" y="149"/>
                </a:cubicBezTo>
                <a:cubicBezTo>
                  <a:pt x="336" y="130"/>
                  <a:pt x="385" y="160"/>
                  <a:pt x="419" y="165"/>
                </a:cubicBezTo>
                <a:cubicBezTo>
                  <a:pt x="478" y="174"/>
                  <a:pt x="490" y="158"/>
                  <a:pt x="527" y="132"/>
                </a:cubicBezTo>
                <a:cubicBezTo>
                  <a:pt x="576" y="98"/>
                  <a:pt x="553" y="80"/>
                  <a:pt x="626" y="105"/>
                </a:cubicBezTo>
                <a:cubicBezTo>
                  <a:pt x="648" y="112"/>
                  <a:pt x="662" y="144"/>
                  <a:pt x="686" y="143"/>
                </a:cubicBezTo>
                <a:cubicBezTo>
                  <a:pt x="706" y="142"/>
                  <a:pt x="713" y="104"/>
                  <a:pt x="736" y="100"/>
                </a:cubicBezTo>
                <a:cubicBezTo>
                  <a:pt x="787" y="94"/>
                  <a:pt x="958" y="149"/>
                  <a:pt x="1003" y="190"/>
                </a:cubicBezTo>
                <a:cubicBezTo>
                  <a:pt x="1007" y="179"/>
                  <a:pt x="1029" y="159"/>
                  <a:pt x="1033" y="149"/>
                </a:cubicBezTo>
                <a:cubicBezTo>
                  <a:pt x="1087" y="189"/>
                  <a:pt x="1097" y="187"/>
                  <a:pt x="1150" y="202"/>
                </a:cubicBezTo>
                <a:cubicBezTo>
                  <a:pt x="1195" y="215"/>
                  <a:pt x="1224" y="243"/>
                  <a:pt x="1267" y="274"/>
                </a:cubicBezTo>
                <a:cubicBezTo>
                  <a:pt x="1285" y="253"/>
                  <a:pt x="1308" y="220"/>
                  <a:pt x="1330" y="205"/>
                </a:cubicBezTo>
                <a:cubicBezTo>
                  <a:pt x="1354" y="188"/>
                  <a:pt x="1389" y="183"/>
                  <a:pt x="1418" y="160"/>
                </a:cubicBezTo>
                <a:cubicBezTo>
                  <a:pt x="1428" y="168"/>
                  <a:pt x="1439" y="168"/>
                  <a:pt x="1448" y="172"/>
                </a:cubicBezTo>
                <a:cubicBezTo>
                  <a:pt x="1462" y="91"/>
                  <a:pt x="1558" y="91"/>
                  <a:pt x="1610" y="71"/>
                </a:cubicBezTo>
                <a:cubicBezTo>
                  <a:pt x="1692" y="40"/>
                  <a:pt x="1721" y="33"/>
                  <a:pt x="1800" y="77"/>
                </a:cubicBezTo>
                <a:cubicBezTo>
                  <a:pt x="1801" y="68"/>
                  <a:pt x="1802" y="58"/>
                  <a:pt x="1802" y="49"/>
                </a:cubicBezTo>
                <a:cubicBezTo>
                  <a:pt x="1853" y="44"/>
                  <a:pt x="1911" y="79"/>
                  <a:pt x="1959" y="79"/>
                </a:cubicBezTo>
                <a:cubicBezTo>
                  <a:pt x="1991" y="79"/>
                  <a:pt x="2034" y="66"/>
                  <a:pt x="2066" y="71"/>
                </a:cubicBezTo>
                <a:cubicBezTo>
                  <a:pt x="2101" y="76"/>
                  <a:pt x="2120" y="109"/>
                  <a:pt x="2160" y="102"/>
                </a:cubicBezTo>
                <a:cubicBezTo>
                  <a:pt x="2180" y="0"/>
                  <a:pt x="2330" y="139"/>
                  <a:pt x="2360" y="165"/>
                </a:cubicBezTo>
                <a:cubicBezTo>
                  <a:pt x="2394" y="37"/>
                  <a:pt x="2533" y="197"/>
                  <a:pt x="2593" y="221"/>
                </a:cubicBezTo>
                <a:cubicBezTo>
                  <a:pt x="2606" y="199"/>
                  <a:pt x="2628" y="187"/>
                  <a:pt x="2651" y="181"/>
                </a:cubicBezTo>
                <a:cubicBezTo>
                  <a:pt x="2665" y="178"/>
                  <a:pt x="2679" y="209"/>
                  <a:pt x="2695" y="206"/>
                </a:cubicBezTo>
                <a:cubicBezTo>
                  <a:pt x="2711" y="203"/>
                  <a:pt x="2708" y="181"/>
                  <a:pt x="2722" y="178"/>
                </a:cubicBezTo>
                <a:cubicBezTo>
                  <a:pt x="2735" y="175"/>
                  <a:pt x="2776" y="170"/>
                  <a:pt x="2788" y="163"/>
                </a:cubicBezTo>
                <a:cubicBezTo>
                  <a:pt x="2870" y="118"/>
                  <a:pt x="2819" y="114"/>
                  <a:pt x="2914" y="138"/>
                </a:cubicBezTo>
                <a:cubicBezTo>
                  <a:pt x="2938" y="144"/>
                  <a:pt x="2987" y="160"/>
                  <a:pt x="3008" y="159"/>
                </a:cubicBezTo>
                <a:cubicBezTo>
                  <a:pt x="3038" y="157"/>
                  <a:pt x="3030" y="158"/>
                  <a:pt x="3061" y="150"/>
                </a:cubicBezTo>
                <a:cubicBezTo>
                  <a:pt x="3079" y="145"/>
                  <a:pt x="3087" y="107"/>
                  <a:pt x="3111" y="111"/>
                </a:cubicBezTo>
                <a:cubicBezTo>
                  <a:pt x="3136" y="114"/>
                  <a:pt x="3161" y="166"/>
                  <a:pt x="3188" y="174"/>
                </a:cubicBezTo>
                <a:cubicBezTo>
                  <a:pt x="3186" y="173"/>
                  <a:pt x="3238" y="157"/>
                  <a:pt x="3250" y="158"/>
                </a:cubicBezTo>
                <a:cubicBezTo>
                  <a:pt x="3275" y="162"/>
                  <a:pt x="3299" y="192"/>
                  <a:pt x="3328" y="194"/>
                </a:cubicBezTo>
                <a:cubicBezTo>
                  <a:pt x="3349" y="122"/>
                  <a:pt x="3453" y="216"/>
                  <a:pt x="3501" y="228"/>
                </a:cubicBezTo>
                <a:cubicBezTo>
                  <a:pt x="3542" y="238"/>
                  <a:pt x="3598" y="214"/>
                  <a:pt x="3597" y="283"/>
                </a:cubicBezTo>
                <a:cubicBezTo>
                  <a:pt x="3604" y="279"/>
                  <a:pt x="3618" y="278"/>
                  <a:pt x="3627" y="274"/>
                </a:cubicBezTo>
                <a:cubicBezTo>
                  <a:pt x="3646" y="349"/>
                  <a:pt x="3675" y="289"/>
                  <a:pt x="3705" y="307"/>
                </a:cubicBezTo>
                <a:cubicBezTo>
                  <a:pt x="3742" y="329"/>
                  <a:pt x="3746" y="354"/>
                  <a:pt x="3766" y="387"/>
                </a:cubicBezTo>
                <a:cubicBezTo>
                  <a:pt x="3790" y="428"/>
                  <a:pt x="3812" y="477"/>
                  <a:pt x="3839" y="515"/>
                </a:cubicBezTo>
                <a:cubicBezTo>
                  <a:pt x="3788" y="487"/>
                  <a:pt x="3755" y="519"/>
                  <a:pt x="3705" y="522"/>
                </a:cubicBezTo>
                <a:cubicBezTo>
                  <a:pt x="3647" y="526"/>
                  <a:pt x="3651" y="494"/>
                  <a:pt x="3595" y="494"/>
                </a:cubicBezTo>
                <a:lnTo>
                  <a:pt x="0" y="479"/>
                </a:lnTo>
                <a:close/>
              </a:path>
            </a:pathLst>
          </a:custGeom>
          <a:solidFill>
            <a:srgbClr val="555B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" name="Cristo">
            <a:extLst>
              <a:ext uri="{FF2B5EF4-FFF2-40B4-BE49-F238E27FC236}">
                <a16:creationId xmlns:a16="http://schemas.microsoft.com/office/drawing/2014/main" id="{DAE04AD6-865F-4088-855C-D71E6D5B2FFB}"/>
              </a:ext>
            </a:extLst>
          </p:cNvPr>
          <p:cNvGrpSpPr/>
          <p:nvPr/>
        </p:nvGrpSpPr>
        <p:grpSpPr>
          <a:xfrm>
            <a:off x="5127623" y="3510190"/>
            <a:ext cx="915988" cy="800101"/>
            <a:chOff x="4943474" y="2604293"/>
            <a:chExt cx="915988" cy="800101"/>
          </a:xfrm>
        </p:grpSpPr>
        <p:sp>
          <p:nvSpPr>
            <p:cNvPr id="5187" name="Freeform 93"/>
            <p:cNvSpPr>
              <a:spLocks/>
            </p:cNvSpPr>
            <p:nvPr/>
          </p:nvSpPr>
          <p:spPr bwMode="auto">
            <a:xfrm>
              <a:off x="5289549" y="2755106"/>
              <a:ext cx="242888" cy="649288"/>
            </a:xfrm>
            <a:custGeom>
              <a:avLst/>
              <a:gdLst>
                <a:gd name="T0" fmla="*/ 59 w 318"/>
                <a:gd name="T1" fmla="*/ 0 h 851"/>
                <a:gd name="T2" fmla="*/ 0 w 318"/>
                <a:gd name="T3" fmla="*/ 3 h 851"/>
                <a:gd name="T4" fmla="*/ 8 w 318"/>
                <a:gd name="T5" fmla="*/ 308 h 851"/>
                <a:gd name="T6" fmla="*/ 303 w 318"/>
                <a:gd name="T7" fmla="*/ 851 h 851"/>
                <a:gd name="T8" fmla="*/ 318 w 318"/>
                <a:gd name="T9" fmla="*/ 329 h 851"/>
                <a:gd name="T10" fmla="*/ 59 w 318"/>
                <a:gd name="T11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851">
                  <a:moveTo>
                    <a:pt x="59" y="0"/>
                  </a:moveTo>
                  <a:lnTo>
                    <a:pt x="0" y="3"/>
                  </a:lnTo>
                  <a:lnTo>
                    <a:pt x="8" y="308"/>
                  </a:lnTo>
                  <a:cubicBezTo>
                    <a:pt x="32" y="698"/>
                    <a:pt x="237" y="821"/>
                    <a:pt x="303" y="851"/>
                  </a:cubicBezTo>
                  <a:lnTo>
                    <a:pt x="318" y="329"/>
                  </a:lnTo>
                  <a:cubicBezTo>
                    <a:pt x="101" y="199"/>
                    <a:pt x="65" y="43"/>
                    <a:pt x="59" y="0"/>
                  </a:cubicBezTo>
                  <a:close/>
                </a:path>
              </a:pathLst>
            </a:custGeom>
            <a:solidFill>
              <a:srgbClr val="D6D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8" name="Freeform 94"/>
            <p:cNvSpPr>
              <a:spLocks/>
            </p:cNvSpPr>
            <p:nvPr/>
          </p:nvSpPr>
          <p:spPr bwMode="auto">
            <a:xfrm>
              <a:off x="4943474" y="2766218"/>
              <a:ext cx="555625" cy="638175"/>
            </a:xfrm>
            <a:custGeom>
              <a:avLst/>
              <a:gdLst>
                <a:gd name="T0" fmla="*/ 729 w 729"/>
                <a:gd name="T1" fmla="*/ 800 h 836"/>
                <a:gd name="T2" fmla="*/ 729 w 729"/>
                <a:gd name="T3" fmla="*/ 813 h 836"/>
                <a:gd name="T4" fmla="*/ 579 w 729"/>
                <a:gd name="T5" fmla="*/ 835 h 836"/>
                <a:gd name="T6" fmla="*/ 431 w 729"/>
                <a:gd name="T7" fmla="*/ 804 h 836"/>
                <a:gd name="T8" fmla="*/ 446 w 729"/>
                <a:gd name="T9" fmla="*/ 232 h 836"/>
                <a:gd name="T10" fmla="*/ 231 w 729"/>
                <a:gd name="T11" fmla="*/ 149 h 836"/>
                <a:gd name="T12" fmla="*/ 229 w 729"/>
                <a:gd name="T13" fmla="*/ 148 h 836"/>
                <a:gd name="T14" fmla="*/ 220 w 729"/>
                <a:gd name="T15" fmla="*/ 139 h 836"/>
                <a:gd name="T16" fmla="*/ 219 w 729"/>
                <a:gd name="T17" fmla="*/ 139 h 836"/>
                <a:gd name="T18" fmla="*/ 169 w 729"/>
                <a:gd name="T19" fmla="*/ 78 h 836"/>
                <a:gd name="T20" fmla="*/ 18 w 729"/>
                <a:gd name="T21" fmla="*/ 38 h 836"/>
                <a:gd name="T22" fmla="*/ 19 w 729"/>
                <a:gd name="T23" fmla="*/ 22 h 836"/>
                <a:gd name="T24" fmla="*/ 69 w 729"/>
                <a:gd name="T25" fmla="*/ 24 h 836"/>
                <a:gd name="T26" fmla="*/ 86 w 729"/>
                <a:gd name="T27" fmla="*/ 8 h 836"/>
                <a:gd name="T28" fmla="*/ 161 w 729"/>
                <a:gd name="T29" fmla="*/ 33 h 836"/>
                <a:gd name="T30" fmla="*/ 347 w 729"/>
                <a:gd name="T31" fmla="*/ 15 h 836"/>
                <a:gd name="T32" fmla="*/ 348 w 729"/>
                <a:gd name="T33" fmla="*/ 15 h 836"/>
                <a:gd name="T34" fmla="*/ 377 w 729"/>
                <a:gd name="T35" fmla="*/ 13 h 836"/>
                <a:gd name="T36" fmla="*/ 383 w 729"/>
                <a:gd name="T37" fmla="*/ 12 h 836"/>
                <a:gd name="T38" fmla="*/ 456 w 729"/>
                <a:gd name="T39" fmla="*/ 5 h 836"/>
                <a:gd name="T40" fmla="*/ 464 w 729"/>
                <a:gd name="T41" fmla="*/ 302 h 836"/>
                <a:gd name="T42" fmla="*/ 729 w 729"/>
                <a:gd name="T43" fmla="*/ 80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9" h="836">
                  <a:moveTo>
                    <a:pt x="729" y="800"/>
                  </a:moveTo>
                  <a:lnTo>
                    <a:pt x="729" y="813"/>
                  </a:lnTo>
                  <a:cubicBezTo>
                    <a:pt x="682" y="828"/>
                    <a:pt x="631" y="836"/>
                    <a:pt x="579" y="835"/>
                  </a:cubicBezTo>
                  <a:cubicBezTo>
                    <a:pt x="527" y="833"/>
                    <a:pt x="477" y="823"/>
                    <a:pt x="431" y="804"/>
                  </a:cubicBezTo>
                  <a:lnTo>
                    <a:pt x="446" y="232"/>
                  </a:lnTo>
                  <a:cubicBezTo>
                    <a:pt x="348" y="232"/>
                    <a:pt x="276" y="190"/>
                    <a:pt x="231" y="149"/>
                  </a:cubicBezTo>
                  <a:cubicBezTo>
                    <a:pt x="230" y="149"/>
                    <a:pt x="230" y="148"/>
                    <a:pt x="229" y="148"/>
                  </a:cubicBezTo>
                  <a:cubicBezTo>
                    <a:pt x="226" y="145"/>
                    <a:pt x="223" y="142"/>
                    <a:pt x="220" y="139"/>
                  </a:cubicBezTo>
                  <a:cubicBezTo>
                    <a:pt x="220" y="139"/>
                    <a:pt x="220" y="139"/>
                    <a:pt x="219" y="139"/>
                  </a:cubicBezTo>
                  <a:cubicBezTo>
                    <a:pt x="186" y="107"/>
                    <a:pt x="169" y="78"/>
                    <a:pt x="169" y="78"/>
                  </a:cubicBezTo>
                  <a:cubicBezTo>
                    <a:pt x="77" y="74"/>
                    <a:pt x="37" y="54"/>
                    <a:pt x="18" y="38"/>
                  </a:cubicBezTo>
                  <a:cubicBezTo>
                    <a:pt x="0" y="22"/>
                    <a:pt x="19" y="22"/>
                    <a:pt x="19" y="22"/>
                  </a:cubicBezTo>
                  <a:lnTo>
                    <a:pt x="69" y="24"/>
                  </a:lnTo>
                  <a:cubicBezTo>
                    <a:pt x="69" y="11"/>
                    <a:pt x="86" y="8"/>
                    <a:pt x="86" y="8"/>
                  </a:cubicBezTo>
                  <a:cubicBezTo>
                    <a:pt x="116" y="0"/>
                    <a:pt x="161" y="33"/>
                    <a:pt x="161" y="33"/>
                  </a:cubicBezTo>
                  <a:lnTo>
                    <a:pt x="347" y="15"/>
                  </a:lnTo>
                  <a:lnTo>
                    <a:pt x="348" y="15"/>
                  </a:lnTo>
                  <a:lnTo>
                    <a:pt x="377" y="13"/>
                  </a:lnTo>
                  <a:lnTo>
                    <a:pt x="383" y="12"/>
                  </a:lnTo>
                  <a:lnTo>
                    <a:pt x="456" y="5"/>
                  </a:lnTo>
                  <a:lnTo>
                    <a:pt x="464" y="302"/>
                  </a:lnTo>
                  <a:cubicBezTo>
                    <a:pt x="485" y="648"/>
                    <a:pt x="659" y="766"/>
                    <a:pt x="729" y="800"/>
                  </a:cubicBezTo>
                  <a:close/>
                </a:path>
              </a:pathLst>
            </a:custGeom>
            <a:solidFill>
              <a:srgbClr val="C1C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9" name="Freeform 95"/>
            <p:cNvSpPr>
              <a:spLocks/>
            </p:cNvSpPr>
            <p:nvPr/>
          </p:nvSpPr>
          <p:spPr bwMode="auto">
            <a:xfrm>
              <a:off x="5335587" y="2604293"/>
              <a:ext cx="523875" cy="388938"/>
            </a:xfrm>
            <a:custGeom>
              <a:avLst/>
              <a:gdLst>
                <a:gd name="T0" fmla="*/ 670 w 689"/>
                <a:gd name="T1" fmla="*/ 284 h 512"/>
                <a:gd name="T2" fmla="*/ 520 w 689"/>
                <a:gd name="T3" fmla="*/ 316 h 512"/>
                <a:gd name="T4" fmla="*/ 517 w 689"/>
                <a:gd name="T5" fmla="*/ 316 h 512"/>
                <a:gd name="T6" fmla="*/ 232 w 689"/>
                <a:gd name="T7" fmla="*/ 454 h 512"/>
                <a:gd name="T8" fmla="*/ 230 w 689"/>
                <a:gd name="T9" fmla="*/ 512 h 512"/>
                <a:gd name="T10" fmla="*/ 166 w 689"/>
                <a:gd name="T11" fmla="*/ 465 h 512"/>
                <a:gd name="T12" fmla="*/ 0 w 689"/>
                <a:gd name="T13" fmla="*/ 214 h 512"/>
                <a:gd name="T14" fmla="*/ 11 w 689"/>
                <a:gd name="T15" fmla="*/ 213 h 512"/>
                <a:gd name="T16" fmla="*/ 15 w 689"/>
                <a:gd name="T17" fmla="*/ 90 h 512"/>
                <a:gd name="T18" fmla="*/ 15 w 689"/>
                <a:gd name="T19" fmla="*/ 76 h 512"/>
                <a:gd name="T20" fmla="*/ 63 w 689"/>
                <a:gd name="T21" fmla="*/ 6 h 512"/>
                <a:gd name="T22" fmla="*/ 95 w 689"/>
                <a:gd name="T23" fmla="*/ 0 h 512"/>
                <a:gd name="T24" fmla="*/ 170 w 689"/>
                <a:gd name="T25" fmla="*/ 80 h 512"/>
                <a:gd name="T26" fmla="*/ 170 w 689"/>
                <a:gd name="T27" fmla="*/ 94 h 512"/>
                <a:gd name="T28" fmla="*/ 167 w 689"/>
                <a:gd name="T29" fmla="*/ 217 h 512"/>
                <a:gd name="T30" fmla="*/ 528 w 689"/>
                <a:gd name="T31" fmla="*/ 271 h 512"/>
                <a:gd name="T32" fmla="*/ 604 w 689"/>
                <a:gd name="T33" fmla="*/ 250 h 512"/>
                <a:gd name="T34" fmla="*/ 620 w 689"/>
                <a:gd name="T35" fmla="*/ 267 h 512"/>
                <a:gd name="T36" fmla="*/ 670 w 689"/>
                <a:gd name="T37" fmla="*/ 268 h 512"/>
                <a:gd name="T38" fmla="*/ 670 w 689"/>
                <a:gd name="T39" fmla="*/ 28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9" h="512">
                  <a:moveTo>
                    <a:pt x="670" y="284"/>
                  </a:moveTo>
                  <a:cubicBezTo>
                    <a:pt x="651" y="299"/>
                    <a:pt x="610" y="317"/>
                    <a:pt x="520" y="316"/>
                  </a:cubicBezTo>
                  <a:cubicBezTo>
                    <a:pt x="519" y="316"/>
                    <a:pt x="518" y="316"/>
                    <a:pt x="517" y="316"/>
                  </a:cubicBezTo>
                  <a:cubicBezTo>
                    <a:pt x="517" y="316"/>
                    <a:pt x="418" y="466"/>
                    <a:pt x="232" y="454"/>
                  </a:cubicBezTo>
                  <a:lnTo>
                    <a:pt x="230" y="512"/>
                  </a:lnTo>
                  <a:cubicBezTo>
                    <a:pt x="207" y="496"/>
                    <a:pt x="185" y="481"/>
                    <a:pt x="166" y="465"/>
                  </a:cubicBezTo>
                  <a:cubicBezTo>
                    <a:pt x="27" y="349"/>
                    <a:pt x="2" y="226"/>
                    <a:pt x="0" y="214"/>
                  </a:cubicBezTo>
                  <a:lnTo>
                    <a:pt x="11" y="213"/>
                  </a:lnTo>
                  <a:lnTo>
                    <a:pt x="15" y="90"/>
                  </a:lnTo>
                  <a:lnTo>
                    <a:pt x="15" y="76"/>
                  </a:lnTo>
                  <a:cubicBezTo>
                    <a:pt x="16" y="44"/>
                    <a:pt x="36" y="17"/>
                    <a:pt x="63" y="6"/>
                  </a:cubicBezTo>
                  <a:cubicBezTo>
                    <a:pt x="73" y="2"/>
                    <a:pt x="84" y="0"/>
                    <a:pt x="95" y="0"/>
                  </a:cubicBezTo>
                  <a:cubicBezTo>
                    <a:pt x="138" y="2"/>
                    <a:pt x="171" y="37"/>
                    <a:pt x="170" y="80"/>
                  </a:cubicBezTo>
                  <a:lnTo>
                    <a:pt x="170" y="94"/>
                  </a:lnTo>
                  <a:lnTo>
                    <a:pt x="167" y="217"/>
                  </a:lnTo>
                  <a:lnTo>
                    <a:pt x="528" y="271"/>
                  </a:lnTo>
                  <a:cubicBezTo>
                    <a:pt x="528" y="271"/>
                    <a:pt x="575" y="241"/>
                    <a:pt x="604" y="250"/>
                  </a:cubicBezTo>
                  <a:cubicBezTo>
                    <a:pt x="604" y="250"/>
                    <a:pt x="621" y="254"/>
                    <a:pt x="620" y="267"/>
                  </a:cubicBezTo>
                  <a:lnTo>
                    <a:pt x="670" y="268"/>
                  </a:lnTo>
                  <a:cubicBezTo>
                    <a:pt x="670" y="268"/>
                    <a:pt x="689" y="269"/>
                    <a:pt x="670" y="284"/>
                  </a:cubicBezTo>
                  <a:close/>
                </a:path>
              </a:pathLst>
            </a:custGeom>
            <a:solidFill>
              <a:srgbClr val="C1C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3" name="Torre Pisa">
            <a:extLst>
              <a:ext uri="{FF2B5EF4-FFF2-40B4-BE49-F238E27FC236}">
                <a16:creationId xmlns:a16="http://schemas.microsoft.com/office/drawing/2014/main" id="{62B4AD1D-51A1-4D05-ABDE-CD9B8D7FD39F}"/>
              </a:ext>
            </a:extLst>
          </p:cNvPr>
          <p:cNvGrpSpPr/>
          <p:nvPr/>
        </p:nvGrpSpPr>
        <p:grpSpPr>
          <a:xfrm rot="501947">
            <a:off x="4266374" y="3389336"/>
            <a:ext cx="649288" cy="1120775"/>
            <a:chOff x="4194174" y="2255043"/>
            <a:chExt cx="649288" cy="1120775"/>
          </a:xfrm>
        </p:grpSpPr>
        <p:sp>
          <p:nvSpPr>
            <p:cNvPr id="5190" name="Freeform 96"/>
            <p:cNvSpPr>
              <a:spLocks/>
            </p:cNvSpPr>
            <p:nvPr/>
          </p:nvSpPr>
          <p:spPr bwMode="auto">
            <a:xfrm>
              <a:off x="4194174" y="2255043"/>
              <a:ext cx="649288" cy="1120775"/>
            </a:xfrm>
            <a:custGeom>
              <a:avLst/>
              <a:gdLst>
                <a:gd name="T0" fmla="*/ 97 w 851"/>
                <a:gd name="T1" fmla="*/ 1472 h 1472"/>
                <a:gd name="T2" fmla="*/ 215 w 851"/>
                <a:gd name="T3" fmla="*/ 1472 h 1472"/>
                <a:gd name="T4" fmla="*/ 363 w 851"/>
                <a:gd name="T5" fmla="*/ 1455 h 1472"/>
                <a:gd name="T6" fmla="*/ 377 w 851"/>
                <a:gd name="T7" fmla="*/ 1458 h 1472"/>
                <a:gd name="T8" fmla="*/ 392 w 851"/>
                <a:gd name="T9" fmla="*/ 1465 h 1472"/>
                <a:gd name="T10" fmla="*/ 401 w 851"/>
                <a:gd name="T11" fmla="*/ 1472 h 1472"/>
                <a:gd name="T12" fmla="*/ 700 w 851"/>
                <a:gd name="T13" fmla="*/ 1454 h 1472"/>
                <a:gd name="T14" fmla="*/ 735 w 851"/>
                <a:gd name="T15" fmla="*/ 1439 h 1472"/>
                <a:gd name="T16" fmla="*/ 729 w 851"/>
                <a:gd name="T17" fmla="*/ 1179 h 1472"/>
                <a:gd name="T18" fmla="*/ 764 w 851"/>
                <a:gd name="T19" fmla="*/ 1164 h 1472"/>
                <a:gd name="T20" fmla="*/ 758 w 851"/>
                <a:gd name="T21" fmla="*/ 903 h 1472"/>
                <a:gd name="T22" fmla="*/ 793 w 851"/>
                <a:gd name="T23" fmla="*/ 888 h 1472"/>
                <a:gd name="T24" fmla="*/ 787 w 851"/>
                <a:gd name="T25" fmla="*/ 628 h 1472"/>
                <a:gd name="T26" fmla="*/ 822 w 851"/>
                <a:gd name="T27" fmla="*/ 613 h 1472"/>
                <a:gd name="T28" fmla="*/ 816 w 851"/>
                <a:gd name="T29" fmla="*/ 353 h 1472"/>
                <a:gd name="T30" fmla="*/ 851 w 851"/>
                <a:gd name="T31" fmla="*/ 338 h 1472"/>
                <a:gd name="T32" fmla="*/ 744 w 851"/>
                <a:gd name="T33" fmla="*/ 85 h 1472"/>
                <a:gd name="T34" fmla="*/ 769 w 851"/>
                <a:gd name="T35" fmla="*/ 74 h 1472"/>
                <a:gd name="T36" fmla="*/ 778 w 851"/>
                <a:gd name="T37" fmla="*/ 56 h 1472"/>
                <a:gd name="T38" fmla="*/ 637 w 851"/>
                <a:gd name="T39" fmla="*/ 41 h 1472"/>
                <a:gd name="T40" fmla="*/ 522 w 851"/>
                <a:gd name="T41" fmla="*/ 29 h 1472"/>
                <a:gd name="T42" fmla="*/ 247 w 851"/>
                <a:gd name="T43" fmla="*/ 0 h 1472"/>
                <a:gd name="T44" fmla="*/ 245 w 851"/>
                <a:gd name="T45" fmla="*/ 19 h 1472"/>
                <a:gd name="T46" fmla="*/ 265 w 851"/>
                <a:gd name="T47" fmla="*/ 121 h 1472"/>
                <a:gd name="T48" fmla="*/ 117 w 851"/>
                <a:gd name="T49" fmla="*/ 261 h 1472"/>
                <a:gd name="T50" fmla="*/ 148 w 851"/>
                <a:gd name="T51" fmla="*/ 283 h 1472"/>
                <a:gd name="T52" fmla="*/ 88 w 851"/>
                <a:gd name="T53" fmla="*/ 536 h 1472"/>
                <a:gd name="T54" fmla="*/ 120 w 851"/>
                <a:gd name="T55" fmla="*/ 558 h 1472"/>
                <a:gd name="T56" fmla="*/ 59 w 851"/>
                <a:gd name="T57" fmla="*/ 811 h 1472"/>
                <a:gd name="T58" fmla="*/ 91 w 851"/>
                <a:gd name="T59" fmla="*/ 833 h 1472"/>
                <a:gd name="T60" fmla="*/ 31 w 851"/>
                <a:gd name="T61" fmla="*/ 1087 h 1472"/>
                <a:gd name="T62" fmla="*/ 62 w 851"/>
                <a:gd name="T63" fmla="*/ 1109 h 1472"/>
                <a:gd name="T64" fmla="*/ 2 w 851"/>
                <a:gd name="T65" fmla="*/ 1362 h 1472"/>
                <a:gd name="T66" fmla="*/ 33 w 851"/>
                <a:gd name="T67" fmla="*/ 1384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1" h="1472">
                  <a:moveTo>
                    <a:pt x="24" y="1472"/>
                  </a:moveTo>
                  <a:lnTo>
                    <a:pt x="97" y="1472"/>
                  </a:lnTo>
                  <a:cubicBezTo>
                    <a:pt x="107" y="1447"/>
                    <a:pt x="134" y="1431"/>
                    <a:pt x="163" y="1433"/>
                  </a:cubicBezTo>
                  <a:cubicBezTo>
                    <a:pt x="187" y="1436"/>
                    <a:pt x="206" y="1452"/>
                    <a:pt x="215" y="1472"/>
                  </a:cubicBezTo>
                  <a:lnTo>
                    <a:pt x="312" y="1472"/>
                  </a:lnTo>
                  <a:cubicBezTo>
                    <a:pt x="325" y="1460"/>
                    <a:pt x="343" y="1452"/>
                    <a:pt x="363" y="1455"/>
                  </a:cubicBezTo>
                  <a:cubicBezTo>
                    <a:pt x="366" y="1455"/>
                    <a:pt x="369" y="1455"/>
                    <a:pt x="372" y="1456"/>
                  </a:cubicBezTo>
                  <a:cubicBezTo>
                    <a:pt x="374" y="1457"/>
                    <a:pt x="376" y="1457"/>
                    <a:pt x="377" y="1458"/>
                  </a:cubicBezTo>
                  <a:cubicBezTo>
                    <a:pt x="382" y="1460"/>
                    <a:pt x="387" y="1462"/>
                    <a:pt x="391" y="1464"/>
                  </a:cubicBezTo>
                  <a:cubicBezTo>
                    <a:pt x="391" y="1465"/>
                    <a:pt x="392" y="1465"/>
                    <a:pt x="392" y="1465"/>
                  </a:cubicBezTo>
                  <a:cubicBezTo>
                    <a:pt x="395" y="1467"/>
                    <a:pt x="397" y="1469"/>
                    <a:pt x="400" y="1472"/>
                  </a:cubicBezTo>
                  <a:cubicBezTo>
                    <a:pt x="400" y="1472"/>
                    <a:pt x="401" y="1472"/>
                    <a:pt x="401" y="1472"/>
                  </a:cubicBezTo>
                  <a:lnTo>
                    <a:pt x="698" y="1472"/>
                  </a:lnTo>
                  <a:lnTo>
                    <a:pt x="700" y="1454"/>
                  </a:lnTo>
                  <a:lnTo>
                    <a:pt x="733" y="1457"/>
                  </a:lnTo>
                  <a:lnTo>
                    <a:pt x="735" y="1439"/>
                  </a:lnTo>
                  <a:lnTo>
                    <a:pt x="702" y="1436"/>
                  </a:lnTo>
                  <a:lnTo>
                    <a:pt x="729" y="1179"/>
                  </a:lnTo>
                  <a:lnTo>
                    <a:pt x="762" y="1182"/>
                  </a:lnTo>
                  <a:lnTo>
                    <a:pt x="764" y="1164"/>
                  </a:lnTo>
                  <a:lnTo>
                    <a:pt x="731" y="1160"/>
                  </a:lnTo>
                  <a:lnTo>
                    <a:pt x="758" y="903"/>
                  </a:lnTo>
                  <a:lnTo>
                    <a:pt x="791" y="907"/>
                  </a:lnTo>
                  <a:lnTo>
                    <a:pt x="793" y="888"/>
                  </a:lnTo>
                  <a:lnTo>
                    <a:pt x="760" y="885"/>
                  </a:lnTo>
                  <a:lnTo>
                    <a:pt x="787" y="628"/>
                  </a:lnTo>
                  <a:lnTo>
                    <a:pt x="820" y="631"/>
                  </a:lnTo>
                  <a:lnTo>
                    <a:pt x="822" y="613"/>
                  </a:lnTo>
                  <a:lnTo>
                    <a:pt x="789" y="609"/>
                  </a:lnTo>
                  <a:lnTo>
                    <a:pt x="816" y="353"/>
                  </a:lnTo>
                  <a:lnTo>
                    <a:pt x="849" y="356"/>
                  </a:lnTo>
                  <a:lnTo>
                    <a:pt x="851" y="338"/>
                  </a:lnTo>
                  <a:lnTo>
                    <a:pt x="719" y="324"/>
                  </a:lnTo>
                  <a:lnTo>
                    <a:pt x="744" y="85"/>
                  </a:lnTo>
                  <a:lnTo>
                    <a:pt x="745" y="71"/>
                  </a:lnTo>
                  <a:lnTo>
                    <a:pt x="769" y="74"/>
                  </a:lnTo>
                  <a:lnTo>
                    <a:pt x="776" y="74"/>
                  </a:lnTo>
                  <a:lnTo>
                    <a:pt x="778" y="56"/>
                  </a:lnTo>
                  <a:lnTo>
                    <a:pt x="721" y="50"/>
                  </a:lnTo>
                  <a:lnTo>
                    <a:pt x="637" y="41"/>
                  </a:lnTo>
                  <a:lnTo>
                    <a:pt x="637" y="41"/>
                  </a:lnTo>
                  <a:lnTo>
                    <a:pt x="522" y="29"/>
                  </a:lnTo>
                  <a:lnTo>
                    <a:pt x="298" y="5"/>
                  </a:lnTo>
                  <a:lnTo>
                    <a:pt x="247" y="0"/>
                  </a:lnTo>
                  <a:lnTo>
                    <a:pt x="245" y="13"/>
                  </a:lnTo>
                  <a:lnTo>
                    <a:pt x="245" y="19"/>
                  </a:lnTo>
                  <a:lnTo>
                    <a:pt x="276" y="22"/>
                  </a:lnTo>
                  <a:lnTo>
                    <a:pt x="265" y="121"/>
                  </a:lnTo>
                  <a:lnTo>
                    <a:pt x="249" y="274"/>
                  </a:lnTo>
                  <a:lnTo>
                    <a:pt x="117" y="261"/>
                  </a:lnTo>
                  <a:lnTo>
                    <a:pt x="115" y="279"/>
                  </a:lnTo>
                  <a:lnTo>
                    <a:pt x="148" y="283"/>
                  </a:lnTo>
                  <a:lnTo>
                    <a:pt x="121" y="539"/>
                  </a:lnTo>
                  <a:lnTo>
                    <a:pt x="88" y="536"/>
                  </a:lnTo>
                  <a:lnTo>
                    <a:pt x="86" y="554"/>
                  </a:lnTo>
                  <a:lnTo>
                    <a:pt x="120" y="558"/>
                  </a:lnTo>
                  <a:lnTo>
                    <a:pt x="93" y="815"/>
                  </a:lnTo>
                  <a:lnTo>
                    <a:pt x="59" y="811"/>
                  </a:lnTo>
                  <a:lnTo>
                    <a:pt x="57" y="830"/>
                  </a:lnTo>
                  <a:lnTo>
                    <a:pt x="91" y="833"/>
                  </a:lnTo>
                  <a:lnTo>
                    <a:pt x="64" y="1090"/>
                  </a:lnTo>
                  <a:lnTo>
                    <a:pt x="31" y="1087"/>
                  </a:lnTo>
                  <a:lnTo>
                    <a:pt x="29" y="1105"/>
                  </a:lnTo>
                  <a:lnTo>
                    <a:pt x="62" y="1109"/>
                  </a:lnTo>
                  <a:lnTo>
                    <a:pt x="35" y="1366"/>
                  </a:lnTo>
                  <a:lnTo>
                    <a:pt x="2" y="1362"/>
                  </a:lnTo>
                  <a:lnTo>
                    <a:pt x="0" y="1381"/>
                  </a:lnTo>
                  <a:lnTo>
                    <a:pt x="33" y="1384"/>
                  </a:lnTo>
                  <a:lnTo>
                    <a:pt x="24" y="1472"/>
                  </a:lnTo>
                  <a:close/>
                </a:path>
              </a:pathLst>
            </a:custGeom>
            <a:solidFill>
              <a:srgbClr val="35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1" name="Freeform 97"/>
            <p:cNvSpPr>
              <a:spLocks noEditPoints="1"/>
            </p:cNvSpPr>
            <p:nvPr/>
          </p:nvSpPr>
          <p:spPr bwMode="auto">
            <a:xfrm>
              <a:off x="4194174" y="2255043"/>
              <a:ext cx="649288" cy="1120775"/>
            </a:xfrm>
            <a:custGeom>
              <a:avLst/>
              <a:gdLst>
                <a:gd name="T0" fmla="*/ 608 w 851"/>
                <a:gd name="T1" fmla="*/ 432 h 1472"/>
                <a:gd name="T2" fmla="*/ 690 w 851"/>
                <a:gd name="T3" fmla="*/ 878 h 1472"/>
                <a:gd name="T4" fmla="*/ 707 w 851"/>
                <a:gd name="T5" fmla="*/ 720 h 1472"/>
                <a:gd name="T6" fmla="*/ 550 w 851"/>
                <a:gd name="T7" fmla="*/ 982 h 1472"/>
                <a:gd name="T8" fmla="*/ 633 w 851"/>
                <a:gd name="T9" fmla="*/ 1428 h 1472"/>
                <a:gd name="T10" fmla="*/ 649 w 851"/>
                <a:gd name="T11" fmla="*/ 1271 h 1472"/>
                <a:gd name="T12" fmla="*/ 449 w 851"/>
                <a:gd name="T13" fmla="*/ 628 h 1472"/>
                <a:gd name="T14" fmla="*/ 487 w 851"/>
                <a:gd name="T15" fmla="*/ 646 h 1472"/>
                <a:gd name="T16" fmla="*/ 507 w 851"/>
                <a:gd name="T17" fmla="*/ 699 h 1472"/>
                <a:gd name="T18" fmla="*/ 462 w 851"/>
                <a:gd name="T19" fmla="*/ 1132 h 1472"/>
                <a:gd name="T20" fmla="*/ 333 w 851"/>
                <a:gd name="T21" fmla="*/ 1118 h 1472"/>
                <a:gd name="T22" fmla="*/ 430 w 851"/>
                <a:gd name="T23" fmla="*/ 906 h 1472"/>
                <a:gd name="T24" fmla="*/ 454 w 851"/>
                <a:gd name="T25" fmla="*/ 917 h 1472"/>
                <a:gd name="T26" fmla="*/ 470 w 851"/>
                <a:gd name="T27" fmla="*/ 937 h 1472"/>
                <a:gd name="T28" fmla="*/ 478 w 851"/>
                <a:gd name="T29" fmla="*/ 975 h 1472"/>
                <a:gd name="T30" fmla="*/ 375 w 851"/>
                <a:gd name="T31" fmla="*/ 1401 h 1472"/>
                <a:gd name="T32" fmla="*/ 397 w 851"/>
                <a:gd name="T33" fmla="*/ 1180 h 1472"/>
                <a:gd name="T34" fmla="*/ 425 w 851"/>
                <a:gd name="T35" fmla="*/ 1193 h 1472"/>
                <a:gd name="T36" fmla="*/ 445 w 851"/>
                <a:gd name="T37" fmla="*/ 1220 h 1472"/>
                <a:gd name="T38" fmla="*/ 449 w 851"/>
                <a:gd name="T39" fmla="*/ 1250 h 1472"/>
                <a:gd name="T40" fmla="*/ 307 w 851"/>
                <a:gd name="T41" fmla="*/ 678 h 1472"/>
                <a:gd name="T42" fmla="*/ 261 w 851"/>
                <a:gd name="T43" fmla="*/ 1111 h 1472"/>
                <a:gd name="T44" fmla="*/ 278 w 851"/>
                <a:gd name="T45" fmla="*/ 954 h 1472"/>
                <a:gd name="T46" fmla="*/ 121 w 851"/>
                <a:gd name="T47" fmla="*/ 1215 h 1472"/>
                <a:gd name="T48" fmla="*/ 278 w 851"/>
                <a:gd name="T49" fmla="*/ 332 h 1472"/>
                <a:gd name="T50" fmla="*/ 207 w 851"/>
                <a:gd name="T51" fmla="*/ 390 h 1472"/>
                <a:gd name="T52" fmla="*/ 449 w 851"/>
                <a:gd name="T53" fmla="*/ 296 h 1472"/>
                <a:gd name="T54" fmla="*/ 480 w 851"/>
                <a:gd name="T55" fmla="*/ 354 h 1472"/>
                <a:gd name="T56" fmla="*/ 503 w 851"/>
                <a:gd name="T57" fmla="*/ 361 h 1472"/>
                <a:gd name="T58" fmla="*/ 519 w 851"/>
                <a:gd name="T59" fmla="*/ 581 h 1472"/>
                <a:gd name="T60" fmla="*/ 407 w 851"/>
                <a:gd name="T61" fmla="*/ 410 h 1472"/>
                <a:gd name="T62" fmla="*/ 665 w 851"/>
                <a:gd name="T63" fmla="*/ 163 h 1472"/>
                <a:gd name="T64" fmla="*/ 849 w 851"/>
                <a:gd name="T65" fmla="*/ 356 h 1472"/>
                <a:gd name="T66" fmla="*/ 745 w 851"/>
                <a:gd name="T67" fmla="*/ 71 h 1472"/>
                <a:gd name="T68" fmla="*/ 721 w 851"/>
                <a:gd name="T69" fmla="*/ 50 h 1472"/>
                <a:gd name="T70" fmla="*/ 513 w 851"/>
                <a:gd name="T71" fmla="*/ 28 h 1472"/>
                <a:gd name="T72" fmla="*/ 245 w 851"/>
                <a:gd name="T73" fmla="*/ 19 h 1472"/>
                <a:gd name="T74" fmla="*/ 117 w 851"/>
                <a:gd name="T75" fmla="*/ 261 h 1472"/>
                <a:gd name="T76" fmla="*/ 88 w 851"/>
                <a:gd name="T77" fmla="*/ 536 h 1472"/>
                <a:gd name="T78" fmla="*/ 59 w 851"/>
                <a:gd name="T79" fmla="*/ 811 h 1472"/>
                <a:gd name="T80" fmla="*/ 31 w 851"/>
                <a:gd name="T81" fmla="*/ 1087 h 1472"/>
                <a:gd name="T82" fmla="*/ 2 w 851"/>
                <a:gd name="T83" fmla="*/ 1362 h 1472"/>
                <a:gd name="T84" fmla="*/ 97 w 851"/>
                <a:gd name="T85" fmla="*/ 1472 h 1472"/>
                <a:gd name="T86" fmla="*/ 363 w 851"/>
                <a:gd name="T87" fmla="*/ 1455 h 1472"/>
                <a:gd name="T88" fmla="*/ 391 w 851"/>
                <a:gd name="T89" fmla="*/ 1464 h 1472"/>
                <a:gd name="T90" fmla="*/ 698 w 851"/>
                <a:gd name="T91" fmla="*/ 1472 h 1472"/>
                <a:gd name="T92" fmla="*/ 702 w 851"/>
                <a:gd name="T93" fmla="*/ 1435 h 1472"/>
                <a:gd name="T94" fmla="*/ 731 w 851"/>
                <a:gd name="T95" fmla="*/ 1160 h 1472"/>
                <a:gd name="T96" fmla="*/ 760 w 851"/>
                <a:gd name="T97" fmla="*/ 885 h 1472"/>
                <a:gd name="T98" fmla="*/ 789 w 851"/>
                <a:gd name="T99" fmla="*/ 609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1" h="1472">
                  <a:moveTo>
                    <a:pt x="736" y="445"/>
                  </a:moveTo>
                  <a:lnTo>
                    <a:pt x="719" y="602"/>
                  </a:lnTo>
                  <a:lnTo>
                    <a:pt x="591" y="589"/>
                  </a:lnTo>
                  <a:lnTo>
                    <a:pt x="608" y="432"/>
                  </a:lnTo>
                  <a:cubicBezTo>
                    <a:pt x="611" y="396"/>
                    <a:pt x="643" y="370"/>
                    <a:pt x="678" y="374"/>
                  </a:cubicBezTo>
                  <a:cubicBezTo>
                    <a:pt x="714" y="378"/>
                    <a:pt x="740" y="410"/>
                    <a:pt x="736" y="445"/>
                  </a:cubicBezTo>
                  <a:close/>
                  <a:moveTo>
                    <a:pt x="707" y="720"/>
                  </a:moveTo>
                  <a:lnTo>
                    <a:pt x="690" y="878"/>
                  </a:lnTo>
                  <a:lnTo>
                    <a:pt x="562" y="864"/>
                  </a:lnTo>
                  <a:lnTo>
                    <a:pt x="579" y="707"/>
                  </a:lnTo>
                  <a:cubicBezTo>
                    <a:pt x="582" y="671"/>
                    <a:pt x="614" y="646"/>
                    <a:pt x="650" y="650"/>
                  </a:cubicBezTo>
                  <a:cubicBezTo>
                    <a:pt x="685" y="653"/>
                    <a:pt x="711" y="685"/>
                    <a:pt x="707" y="720"/>
                  </a:cubicBezTo>
                  <a:close/>
                  <a:moveTo>
                    <a:pt x="678" y="996"/>
                  </a:moveTo>
                  <a:lnTo>
                    <a:pt x="662" y="1153"/>
                  </a:lnTo>
                  <a:lnTo>
                    <a:pt x="533" y="1139"/>
                  </a:lnTo>
                  <a:lnTo>
                    <a:pt x="550" y="982"/>
                  </a:lnTo>
                  <a:cubicBezTo>
                    <a:pt x="554" y="947"/>
                    <a:pt x="585" y="921"/>
                    <a:pt x="621" y="925"/>
                  </a:cubicBezTo>
                  <a:cubicBezTo>
                    <a:pt x="656" y="928"/>
                    <a:pt x="682" y="960"/>
                    <a:pt x="678" y="996"/>
                  </a:cubicBezTo>
                  <a:close/>
                  <a:moveTo>
                    <a:pt x="649" y="1271"/>
                  </a:moveTo>
                  <a:lnTo>
                    <a:pt x="633" y="1428"/>
                  </a:lnTo>
                  <a:lnTo>
                    <a:pt x="504" y="1415"/>
                  </a:lnTo>
                  <a:lnTo>
                    <a:pt x="521" y="1257"/>
                  </a:lnTo>
                  <a:cubicBezTo>
                    <a:pt x="525" y="1222"/>
                    <a:pt x="556" y="1196"/>
                    <a:pt x="592" y="1200"/>
                  </a:cubicBezTo>
                  <a:cubicBezTo>
                    <a:pt x="627" y="1204"/>
                    <a:pt x="653" y="1236"/>
                    <a:pt x="649" y="1271"/>
                  </a:cubicBezTo>
                  <a:close/>
                  <a:moveTo>
                    <a:pt x="431" y="850"/>
                  </a:moveTo>
                  <a:lnTo>
                    <a:pt x="362" y="843"/>
                  </a:lnTo>
                  <a:lnTo>
                    <a:pt x="378" y="686"/>
                  </a:lnTo>
                  <a:cubicBezTo>
                    <a:pt x="382" y="650"/>
                    <a:pt x="414" y="625"/>
                    <a:pt x="449" y="628"/>
                  </a:cubicBezTo>
                  <a:cubicBezTo>
                    <a:pt x="450" y="629"/>
                    <a:pt x="452" y="629"/>
                    <a:pt x="453" y="629"/>
                  </a:cubicBezTo>
                  <a:cubicBezTo>
                    <a:pt x="455" y="629"/>
                    <a:pt x="457" y="630"/>
                    <a:pt x="459" y="630"/>
                  </a:cubicBezTo>
                  <a:cubicBezTo>
                    <a:pt x="464" y="632"/>
                    <a:pt x="469" y="634"/>
                    <a:pt x="474" y="636"/>
                  </a:cubicBezTo>
                  <a:cubicBezTo>
                    <a:pt x="478" y="639"/>
                    <a:pt x="483" y="642"/>
                    <a:pt x="487" y="646"/>
                  </a:cubicBezTo>
                  <a:cubicBezTo>
                    <a:pt x="488" y="647"/>
                    <a:pt x="489" y="648"/>
                    <a:pt x="490" y="649"/>
                  </a:cubicBezTo>
                  <a:cubicBezTo>
                    <a:pt x="492" y="650"/>
                    <a:pt x="493" y="652"/>
                    <a:pt x="494" y="653"/>
                  </a:cubicBezTo>
                  <a:cubicBezTo>
                    <a:pt x="495" y="655"/>
                    <a:pt x="496" y="656"/>
                    <a:pt x="497" y="657"/>
                  </a:cubicBezTo>
                  <a:cubicBezTo>
                    <a:pt x="505" y="669"/>
                    <a:pt x="508" y="684"/>
                    <a:pt x="507" y="699"/>
                  </a:cubicBezTo>
                  <a:lnTo>
                    <a:pt x="490" y="856"/>
                  </a:lnTo>
                  <a:lnTo>
                    <a:pt x="431" y="850"/>
                  </a:lnTo>
                  <a:close/>
                  <a:moveTo>
                    <a:pt x="478" y="975"/>
                  </a:moveTo>
                  <a:lnTo>
                    <a:pt x="462" y="1132"/>
                  </a:lnTo>
                  <a:lnTo>
                    <a:pt x="407" y="1126"/>
                  </a:lnTo>
                  <a:lnTo>
                    <a:pt x="407" y="1126"/>
                  </a:lnTo>
                  <a:lnTo>
                    <a:pt x="403" y="1126"/>
                  </a:lnTo>
                  <a:lnTo>
                    <a:pt x="333" y="1118"/>
                  </a:lnTo>
                  <a:lnTo>
                    <a:pt x="350" y="961"/>
                  </a:lnTo>
                  <a:cubicBezTo>
                    <a:pt x="353" y="926"/>
                    <a:pt x="385" y="900"/>
                    <a:pt x="421" y="904"/>
                  </a:cubicBezTo>
                  <a:cubicBezTo>
                    <a:pt x="422" y="904"/>
                    <a:pt x="424" y="904"/>
                    <a:pt x="425" y="904"/>
                  </a:cubicBezTo>
                  <a:cubicBezTo>
                    <a:pt x="427" y="905"/>
                    <a:pt x="429" y="905"/>
                    <a:pt x="430" y="906"/>
                  </a:cubicBezTo>
                  <a:cubicBezTo>
                    <a:pt x="432" y="906"/>
                    <a:pt x="434" y="906"/>
                    <a:pt x="435" y="907"/>
                  </a:cubicBezTo>
                  <a:cubicBezTo>
                    <a:pt x="439" y="908"/>
                    <a:pt x="442" y="910"/>
                    <a:pt x="445" y="912"/>
                  </a:cubicBezTo>
                  <a:lnTo>
                    <a:pt x="445" y="912"/>
                  </a:lnTo>
                  <a:cubicBezTo>
                    <a:pt x="448" y="913"/>
                    <a:pt x="451" y="915"/>
                    <a:pt x="454" y="917"/>
                  </a:cubicBezTo>
                  <a:lnTo>
                    <a:pt x="454" y="917"/>
                  </a:lnTo>
                  <a:cubicBezTo>
                    <a:pt x="457" y="920"/>
                    <a:pt x="459" y="922"/>
                    <a:pt x="462" y="925"/>
                  </a:cubicBezTo>
                  <a:cubicBezTo>
                    <a:pt x="464" y="927"/>
                    <a:pt x="466" y="930"/>
                    <a:pt x="468" y="933"/>
                  </a:cubicBezTo>
                  <a:cubicBezTo>
                    <a:pt x="469" y="934"/>
                    <a:pt x="470" y="936"/>
                    <a:pt x="470" y="937"/>
                  </a:cubicBezTo>
                  <a:cubicBezTo>
                    <a:pt x="471" y="939"/>
                    <a:pt x="472" y="940"/>
                    <a:pt x="473" y="942"/>
                  </a:cubicBezTo>
                  <a:cubicBezTo>
                    <a:pt x="473" y="943"/>
                    <a:pt x="474" y="945"/>
                    <a:pt x="475" y="947"/>
                  </a:cubicBezTo>
                  <a:cubicBezTo>
                    <a:pt x="475" y="948"/>
                    <a:pt x="476" y="950"/>
                    <a:pt x="476" y="952"/>
                  </a:cubicBezTo>
                  <a:cubicBezTo>
                    <a:pt x="478" y="959"/>
                    <a:pt x="479" y="967"/>
                    <a:pt x="478" y="975"/>
                  </a:cubicBezTo>
                  <a:close/>
                  <a:moveTo>
                    <a:pt x="449" y="1250"/>
                  </a:moveTo>
                  <a:lnTo>
                    <a:pt x="433" y="1407"/>
                  </a:lnTo>
                  <a:lnTo>
                    <a:pt x="378" y="1401"/>
                  </a:lnTo>
                  <a:lnTo>
                    <a:pt x="375" y="1401"/>
                  </a:lnTo>
                  <a:lnTo>
                    <a:pt x="304" y="1394"/>
                  </a:lnTo>
                  <a:lnTo>
                    <a:pt x="321" y="1237"/>
                  </a:lnTo>
                  <a:cubicBezTo>
                    <a:pt x="325" y="1201"/>
                    <a:pt x="356" y="1175"/>
                    <a:pt x="392" y="1179"/>
                  </a:cubicBezTo>
                  <a:cubicBezTo>
                    <a:pt x="394" y="1179"/>
                    <a:pt x="395" y="1180"/>
                    <a:pt x="397" y="1180"/>
                  </a:cubicBezTo>
                  <a:cubicBezTo>
                    <a:pt x="399" y="1180"/>
                    <a:pt x="400" y="1180"/>
                    <a:pt x="401" y="1181"/>
                  </a:cubicBezTo>
                  <a:cubicBezTo>
                    <a:pt x="405" y="1182"/>
                    <a:pt x="410" y="1184"/>
                    <a:pt x="413" y="1186"/>
                  </a:cubicBezTo>
                  <a:cubicBezTo>
                    <a:pt x="418" y="1188"/>
                    <a:pt x="421" y="1190"/>
                    <a:pt x="425" y="1192"/>
                  </a:cubicBezTo>
                  <a:cubicBezTo>
                    <a:pt x="425" y="1192"/>
                    <a:pt x="425" y="1193"/>
                    <a:pt x="425" y="1193"/>
                  </a:cubicBezTo>
                  <a:cubicBezTo>
                    <a:pt x="427" y="1194"/>
                    <a:pt x="428" y="1195"/>
                    <a:pt x="429" y="1196"/>
                  </a:cubicBezTo>
                  <a:cubicBezTo>
                    <a:pt x="433" y="1200"/>
                    <a:pt x="437" y="1205"/>
                    <a:pt x="440" y="1210"/>
                  </a:cubicBezTo>
                  <a:cubicBezTo>
                    <a:pt x="442" y="1213"/>
                    <a:pt x="444" y="1216"/>
                    <a:pt x="445" y="1220"/>
                  </a:cubicBezTo>
                  <a:cubicBezTo>
                    <a:pt x="445" y="1220"/>
                    <a:pt x="445" y="1220"/>
                    <a:pt x="445" y="1220"/>
                  </a:cubicBezTo>
                  <a:cubicBezTo>
                    <a:pt x="446" y="1222"/>
                    <a:pt x="446" y="1224"/>
                    <a:pt x="447" y="1225"/>
                  </a:cubicBezTo>
                  <a:cubicBezTo>
                    <a:pt x="447" y="1227"/>
                    <a:pt x="448" y="1229"/>
                    <a:pt x="448" y="1231"/>
                  </a:cubicBezTo>
                  <a:cubicBezTo>
                    <a:pt x="449" y="1233"/>
                    <a:pt x="449" y="1235"/>
                    <a:pt x="449" y="1237"/>
                  </a:cubicBezTo>
                  <a:cubicBezTo>
                    <a:pt x="450" y="1241"/>
                    <a:pt x="450" y="1246"/>
                    <a:pt x="449" y="1250"/>
                  </a:cubicBezTo>
                  <a:close/>
                  <a:moveTo>
                    <a:pt x="162" y="822"/>
                  </a:moveTo>
                  <a:lnTo>
                    <a:pt x="179" y="665"/>
                  </a:lnTo>
                  <a:cubicBezTo>
                    <a:pt x="182" y="629"/>
                    <a:pt x="214" y="604"/>
                    <a:pt x="249" y="607"/>
                  </a:cubicBezTo>
                  <a:cubicBezTo>
                    <a:pt x="285" y="611"/>
                    <a:pt x="311" y="643"/>
                    <a:pt x="307" y="678"/>
                  </a:cubicBezTo>
                  <a:lnTo>
                    <a:pt x="290" y="836"/>
                  </a:lnTo>
                  <a:lnTo>
                    <a:pt x="162" y="822"/>
                  </a:lnTo>
                  <a:close/>
                  <a:moveTo>
                    <a:pt x="278" y="954"/>
                  </a:moveTo>
                  <a:lnTo>
                    <a:pt x="261" y="1111"/>
                  </a:lnTo>
                  <a:lnTo>
                    <a:pt x="133" y="1097"/>
                  </a:lnTo>
                  <a:lnTo>
                    <a:pt x="150" y="940"/>
                  </a:lnTo>
                  <a:cubicBezTo>
                    <a:pt x="153" y="905"/>
                    <a:pt x="185" y="879"/>
                    <a:pt x="221" y="883"/>
                  </a:cubicBezTo>
                  <a:cubicBezTo>
                    <a:pt x="256" y="887"/>
                    <a:pt x="282" y="918"/>
                    <a:pt x="278" y="954"/>
                  </a:cubicBezTo>
                  <a:close/>
                  <a:moveTo>
                    <a:pt x="249" y="1229"/>
                  </a:moveTo>
                  <a:lnTo>
                    <a:pt x="232" y="1386"/>
                  </a:lnTo>
                  <a:lnTo>
                    <a:pt x="104" y="1373"/>
                  </a:lnTo>
                  <a:lnTo>
                    <a:pt x="121" y="1215"/>
                  </a:lnTo>
                  <a:cubicBezTo>
                    <a:pt x="125" y="1180"/>
                    <a:pt x="156" y="1154"/>
                    <a:pt x="192" y="1158"/>
                  </a:cubicBezTo>
                  <a:cubicBezTo>
                    <a:pt x="227" y="1162"/>
                    <a:pt x="253" y="1194"/>
                    <a:pt x="249" y="1229"/>
                  </a:cubicBezTo>
                  <a:close/>
                  <a:moveTo>
                    <a:pt x="207" y="390"/>
                  </a:moveTo>
                  <a:cubicBezTo>
                    <a:pt x="211" y="354"/>
                    <a:pt x="243" y="328"/>
                    <a:pt x="278" y="332"/>
                  </a:cubicBezTo>
                  <a:cubicBezTo>
                    <a:pt x="314" y="336"/>
                    <a:pt x="339" y="368"/>
                    <a:pt x="336" y="403"/>
                  </a:cubicBezTo>
                  <a:lnTo>
                    <a:pt x="319" y="560"/>
                  </a:lnTo>
                  <a:lnTo>
                    <a:pt x="191" y="547"/>
                  </a:lnTo>
                  <a:lnTo>
                    <a:pt x="207" y="390"/>
                  </a:lnTo>
                  <a:close/>
                  <a:moveTo>
                    <a:pt x="337" y="129"/>
                  </a:moveTo>
                  <a:cubicBezTo>
                    <a:pt x="341" y="93"/>
                    <a:pt x="372" y="68"/>
                    <a:pt x="408" y="72"/>
                  </a:cubicBezTo>
                  <a:cubicBezTo>
                    <a:pt x="443" y="75"/>
                    <a:pt x="469" y="107"/>
                    <a:pt x="465" y="142"/>
                  </a:cubicBezTo>
                  <a:lnTo>
                    <a:pt x="449" y="296"/>
                  </a:lnTo>
                  <a:lnTo>
                    <a:pt x="321" y="282"/>
                  </a:lnTo>
                  <a:lnTo>
                    <a:pt x="337" y="129"/>
                  </a:lnTo>
                  <a:close/>
                  <a:moveTo>
                    <a:pt x="478" y="353"/>
                  </a:moveTo>
                  <a:cubicBezTo>
                    <a:pt x="479" y="353"/>
                    <a:pt x="480" y="353"/>
                    <a:pt x="480" y="354"/>
                  </a:cubicBezTo>
                  <a:cubicBezTo>
                    <a:pt x="483" y="354"/>
                    <a:pt x="485" y="354"/>
                    <a:pt x="488" y="355"/>
                  </a:cubicBezTo>
                  <a:cubicBezTo>
                    <a:pt x="490" y="356"/>
                    <a:pt x="491" y="356"/>
                    <a:pt x="493" y="357"/>
                  </a:cubicBezTo>
                  <a:cubicBezTo>
                    <a:pt x="495" y="357"/>
                    <a:pt x="496" y="358"/>
                    <a:pt x="498" y="359"/>
                  </a:cubicBezTo>
                  <a:cubicBezTo>
                    <a:pt x="499" y="359"/>
                    <a:pt x="501" y="360"/>
                    <a:pt x="503" y="361"/>
                  </a:cubicBezTo>
                  <a:cubicBezTo>
                    <a:pt x="512" y="366"/>
                    <a:pt x="521" y="374"/>
                    <a:pt x="527" y="384"/>
                  </a:cubicBezTo>
                  <a:cubicBezTo>
                    <a:pt x="529" y="387"/>
                    <a:pt x="530" y="390"/>
                    <a:pt x="532" y="394"/>
                  </a:cubicBezTo>
                  <a:cubicBezTo>
                    <a:pt x="535" y="403"/>
                    <a:pt x="537" y="413"/>
                    <a:pt x="536" y="424"/>
                  </a:cubicBezTo>
                  <a:lnTo>
                    <a:pt x="519" y="581"/>
                  </a:lnTo>
                  <a:lnTo>
                    <a:pt x="465" y="576"/>
                  </a:lnTo>
                  <a:lnTo>
                    <a:pt x="458" y="575"/>
                  </a:lnTo>
                  <a:lnTo>
                    <a:pt x="391" y="568"/>
                  </a:lnTo>
                  <a:lnTo>
                    <a:pt x="407" y="410"/>
                  </a:lnTo>
                  <a:cubicBezTo>
                    <a:pt x="411" y="375"/>
                    <a:pt x="443" y="349"/>
                    <a:pt x="478" y="353"/>
                  </a:cubicBezTo>
                  <a:moveTo>
                    <a:pt x="537" y="150"/>
                  </a:moveTo>
                  <a:cubicBezTo>
                    <a:pt x="541" y="115"/>
                    <a:pt x="573" y="89"/>
                    <a:pt x="608" y="93"/>
                  </a:cubicBezTo>
                  <a:cubicBezTo>
                    <a:pt x="643" y="96"/>
                    <a:pt x="669" y="128"/>
                    <a:pt x="665" y="163"/>
                  </a:cubicBezTo>
                  <a:lnTo>
                    <a:pt x="649" y="316"/>
                  </a:lnTo>
                  <a:lnTo>
                    <a:pt x="521" y="303"/>
                  </a:lnTo>
                  <a:lnTo>
                    <a:pt x="537" y="150"/>
                  </a:lnTo>
                  <a:close/>
                  <a:moveTo>
                    <a:pt x="849" y="356"/>
                  </a:moveTo>
                  <a:lnTo>
                    <a:pt x="851" y="338"/>
                  </a:lnTo>
                  <a:lnTo>
                    <a:pt x="719" y="324"/>
                  </a:lnTo>
                  <a:lnTo>
                    <a:pt x="744" y="85"/>
                  </a:lnTo>
                  <a:lnTo>
                    <a:pt x="745" y="71"/>
                  </a:lnTo>
                  <a:lnTo>
                    <a:pt x="769" y="74"/>
                  </a:lnTo>
                  <a:lnTo>
                    <a:pt x="776" y="74"/>
                  </a:lnTo>
                  <a:lnTo>
                    <a:pt x="778" y="56"/>
                  </a:lnTo>
                  <a:lnTo>
                    <a:pt x="721" y="50"/>
                  </a:lnTo>
                  <a:lnTo>
                    <a:pt x="637" y="41"/>
                  </a:lnTo>
                  <a:lnTo>
                    <a:pt x="637" y="41"/>
                  </a:lnTo>
                  <a:lnTo>
                    <a:pt x="522" y="29"/>
                  </a:lnTo>
                  <a:lnTo>
                    <a:pt x="513" y="28"/>
                  </a:lnTo>
                  <a:lnTo>
                    <a:pt x="297" y="5"/>
                  </a:lnTo>
                  <a:lnTo>
                    <a:pt x="247" y="0"/>
                  </a:lnTo>
                  <a:lnTo>
                    <a:pt x="245" y="13"/>
                  </a:lnTo>
                  <a:lnTo>
                    <a:pt x="245" y="19"/>
                  </a:lnTo>
                  <a:lnTo>
                    <a:pt x="276" y="22"/>
                  </a:lnTo>
                  <a:lnTo>
                    <a:pt x="265" y="121"/>
                  </a:lnTo>
                  <a:lnTo>
                    <a:pt x="249" y="274"/>
                  </a:lnTo>
                  <a:lnTo>
                    <a:pt x="117" y="261"/>
                  </a:lnTo>
                  <a:lnTo>
                    <a:pt x="115" y="279"/>
                  </a:lnTo>
                  <a:lnTo>
                    <a:pt x="148" y="283"/>
                  </a:lnTo>
                  <a:lnTo>
                    <a:pt x="121" y="539"/>
                  </a:lnTo>
                  <a:lnTo>
                    <a:pt x="88" y="536"/>
                  </a:lnTo>
                  <a:lnTo>
                    <a:pt x="86" y="554"/>
                  </a:lnTo>
                  <a:lnTo>
                    <a:pt x="120" y="558"/>
                  </a:lnTo>
                  <a:lnTo>
                    <a:pt x="93" y="815"/>
                  </a:lnTo>
                  <a:lnTo>
                    <a:pt x="59" y="811"/>
                  </a:lnTo>
                  <a:lnTo>
                    <a:pt x="57" y="830"/>
                  </a:lnTo>
                  <a:lnTo>
                    <a:pt x="91" y="833"/>
                  </a:lnTo>
                  <a:lnTo>
                    <a:pt x="64" y="1090"/>
                  </a:lnTo>
                  <a:lnTo>
                    <a:pt x="31" y="1087"/>
                  </a:lnTo>
                  <a:lnTo>
                    <a:pt x="29" y="1105"/>
                  </a:lnTo>
                  <a:lnTo>
                    <a:pt x="62" y="1109"/>
                  </a:lnTo>
                  <a:lnTo>
                    <a:pt x="35" y="1366"/>
                  </a:lnTo>
                  <a:lnTo>
                    <a:pt x="2" y="1362"/>
                  </a:lnTo>
                  <a:lnTo>
                    <a:pt x="0" y="1380"/>
                  </a:lnTo>
                  <a:lnTo>
                    <a:pt x="33" y="1384"/>
                  </a:lnTo>
                  <a:lnTo>
                    <a:pt x="24" y="1472"/>
                  </a:lnTo>
                  <a:lnTo>
                    <a:pt x="97" y="1472"/>
                  </a:lnTo>
                  <a:cubicBezTo>
                    <a:pt x="107" y="1447"/>
                    <a:pt x="134" y="1431"/>
                    <a:pt x="163" y="1433"/>
                  </a:cubicBezTo>
                  <a:cubicBezTo>
                    <a:pt x="187" y="1436"/>
                    <a:pt x="206" y="1452"/>
                    <a:pt x="215" y="1472"/>
                  </a:cubicBezTo>
                  <a:lnTo>
                    <a:pt x="311" y="1472"/>
                  </a:lnTo>
                  <a:cubicBezTo>
                    <a:pt x="325" y="1460"/>
                    <a:pt x="343" y="1452"/>
                    <a:pt x="363" y="1455"/>
                  </a:cubicBezTo>
                  <a:cubicBezTo>
                    <a:pt x="365" y="1455"/>
                    <a:pt x="367" y="1455"/>
                    <a:pt x="370" y="1456"/>
                  </a:cubicBezTo>
                  <a:cubicBezTo>
                    <a:pt x="371" y="1456"/>
                    <a:pt x="371" y="1456"/>
                    <a:pt x="372" y="1456"/>
                  </a:cubicBezTo>
                  <a:cubicBezTo>
                    <a:pt x="374" y="1457"/>
                    <a:pt x="376" y="1457"/>
                    <a:pt x="377" y="1458"/>
                  </a:cubicBezTo>
                  <a:cubicBezTo>
                    <a:pt x="382" y="1460"/>
                    <a:pt x="387" y="1462"/>
                    <a:pt x="391" y="1464"/>
                  </a:cubicBezTo>
                  <a:cubicBezTo>
                    <a:pt x="391" y="1465"/>
                    <a:pt x="392" y="1465"/>
                    <a:pt x="392" y="1465"/>
                  </a:cubicBezTo>
                  <a:cubicBezTo>
                    <a:pt x="395" y="1467"/>
                    <a:pt x="397" y="1469"/>
                    <a:pt x="400" y="1472"/>
                  </a:cubicBezTo>
                  <a:cubicBezTo>
                    <a:pt x="400" y="1472"/>
                    <a:pt x="401" y="1472"/>
                    <a:pt x="401" y="1472"/>
                  </a:cubicBezTo>
                  <a:lnTo>
                    <a:pt x="698" y="1472"/>
                  </a:lnTo>
                  <a:lnTo>
                    <a:pt x="700" y="1454"/>
                  </a:lnTo>
                  <a:lnTo>
                    <a:pt x="733" y="1457"/>
                  </a:lnTo>
                  <a:lnTo>
                    <a:pt x="735" y="1439"/>
                  </a:lnTo>
                  <a:lnTo>
                    <a:pt x="702" y="1435"/>
                  </a:lnTo>
                  <a:lnTo>
                    <a:pt x="729" y="1179"/>
                  </a:lnTo>
                  <a:lnTo>
                    <a:pt x="762" y="1182"/>
                  </a:lnTo>
                  <a:lnTo>
                    <a:pt x="764" y="1164"/>
                  </a:lnTo>
                  <a:lnTo>
                    <a:pt x="731" y="1160"/>
                  </a:lnTo>
                  <a:lnTo>
                    <a:pt x="758" y="903"/>
                  </a:lnTo>
                  <a:lnTo>
                    <a:pt x="791" y="907"/>
                  </a:lnTo>
                  <a:lnTo>
                    <a:pt x="793" y="888"/>
                  </a:lnTo>
                  <a:lnTo>
                    <a:pt x="760" y="885"/>
                  </a:lnTo>
                  <a:lnTo>
                    <a:pt x="787" y="628"/>
                  </a:lnTo>
                  <a:lnTo>
                    <a:pt x="820" y="631"/>
                  </a:lnTo>
                  <a:lnTo>
                    <a:pt x="822" y="613"/>
                  </a:lnTo>
                  <a:lnTo>
                    <a:pt x="789" y="609"/>
                  </a:lnTo>
                  <a:lnTo>
                    <a:pt x="816" y="353"/>
                  </a:lnTo>
                  <a:lnTo>
                    <a:pt x="849" y="356"/>
                  </a:lnTo>
                  <a:close/>
                </a:path>
              </a:pathLst>
            </a:custGeom>
            <a:solidFill>
              <a:srgbClr val="D8D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2" name="Freeform 98"/>
            <p:cNvSpPr>
              <a:spLocks noEditPoints="1"/>
            </p:cNvSpPr>
            <p:nvPr/>
          </p:nvSpPr>
          <p:spPr bwMode="auto">
            <a:xfrm>
              <a:off x="4468812" y="2277268"/>
              <a:ext cx="374650" cy="1098550"/>
            </a:xfrm>
            <a:custGeom>
              <a:avLst/>
              <a:gdLst>
                <a:gd name="T0" fmla="*/ 231 w 491"/>
                <a:gd name="T1" fmla="*/ 560 h 1443"/>
                <a:gd name="T2" fmla="*/ 376 w 491"/>
                <a:gd name="T3" fmla="*/ 416 h 1443"/>
                <a:gd name="T4" fmla="*/ 202 w 491"/>
                <a:gd name="T5" fmla="*/ 835 h 1443"/>
                <a:gd name="T6" fmla="*/ 347 w 491"/>
                <a:gd name="T7" fmla="*/ 691 h 1443"/>
                <a:gd name="T8" fmla="*/ 173 w 491"/>
                <a:gd name="T9" fmla="*/ 1110 h 1443"/>
                <a:gd name="T10" fmla="*/ 318 w 491"/>
                <a:gd name="T11" fmla="*/ 967 h 1443"/>
                <a:gd name="T12" fmla="*/ 144 w 491"/>
                <a:gd name="T13" fmla="*/ 1386 h 1443"/>
                <a:gd name="T14" fmla="*/ 289 w 491"/>
                <a:gd name="T15" fmla="*/ 1242 h 1443"/>
                <a:gd name="T16" fmla="*/ 248 w 491"/>
                <a:gd name="T17" fmla="*/ 64 h 1443"/>
                <a:gd name="T18" fmla="*/ 161 w 491"/>
                <a:gd name="T19" fmla="*/ 274 h 1443"/>
                <a:gd name="T20" fmla="*/ 359 w 491"/>
                <a:gd name="T21" fmla="*/ 295 h 1443"/>
                <a:gd name="T22" fmla="*/ 409 w 491"/>
                <a:gd name="T23" fmla="*/ 45 h 1443"/>
                <a:gd name="T24" fmla="*/ 361 w 491"/>
                <a:gd name="T25" fmla="*/ 21 h 1443"/>
                <a:gd name="T26" fmla="*/ 162 w 491"/>
                <a:gd name="T27" fmla="*/ 0 h 1443"/>
                <a:gd name="T28" fmla="*/ 133 w 491"/>
                <a:gd name="T29" fmla="*/ 328 h 1443"/>
                <a:gd name="T30" fmla="*/ 167 w 491"/>
                <a:gd name="T31" fmla="*/ 355 h 1443"/>
                <a:gd name="T32" fmla="*/ 159 w 491"/>
                <a:gd name="T33" fmla="*/ 552 h 1443"/>
                <a:gd name="T34" fmla="*/ 94 w 491"/>
                <a:gd name="T35" fmla="*/ 600 h 1443"/>
                <a:gd name="T36" fmla="*/ 127 w 491"/>
                <a:gd name="T37" fmla="*/ 617 h 1443"/>
                <a:gd name="T38" fmla="*/ 137 w 491"/>
                <a:gd name="T39" fmla="*/ 628 h 1443"/>
                <a:gd name="T40" fmla="*/ 71 w 491"/>
                <a:gd name="T41" fmla="*/ 821 h 1443"/>
                <a:gd name="T42" fmla="*/ 65 w 491"/>
                <a:gd name="T43" fmla="*/ 875 h 1443"/>
                <a:gd name="T44" fmla="*/ 85 w 491"/>
                <a:gd name="T45" fmla="*/ 883 h 1443"/>
                <a:gd name="T46" fmla="*/ 94 w 491"/>
                <a:gd name="T47" fmla="*/ 888 h 1443"/>
                <a:gd name="T48" fmla="*/ 110 w 491"/>
                <a:gd name="T49" fmla="*/ 908 h 1443"/>
                <a:gd name="T50" fmla="*/ 116 w 491"/>
                <a:gd name="T51" fmla="*/ 923 h 1443"/>
                <a:gd name="T52" fmla="*/ 47 w 491"/>
                <a:gd name="T53" fmla="*/ 1097 h 1443"/>
                <a:gd name="T54" fmla="*/ 38 w 491"/>
                <a:gd name="T55" fmla="*/ 1096 h 1443"/>
                <a:gd name="T56" fmla="*/ 37 w 491"/>
                <a:gd name="T57" fmla="*/ 1151 h 1443"/>
                <a:gd name="T58" fmla="*/ 65 w 491"/>
                <a:gd name="T59" fmla="*/ 1163 h 1443"/>
                <a:gd name="T60" fmla="*/ 80 w 491"/>
                <a:gd name="T61" fmla="*/ 1181 h 1443"/>
                <a:gd name="T62" fmla="*/ 87 w 491"/>
                <a:gd name="T63" fmla="*/ 1196 h 1443"/>
                <a:gd name="T64" fmla="*/ 89 w 491"/>
                <a:gd name="T65" fmla="*/ 1221 h 1443"/>
                <a:gd name="T66" fmla="*/ 15 w 491"/>
                <a:gd name="T67" fmla="*/ 1372 h 1443"/>
                <a:gd name="T68" fmla="*/ 3 w 491"/>
                <a:gd name="T69" fmla="*/ 1426 h 1443"/>
                <a:gd name="T70" fmla="*/ 17 w 491"/>
                <a:gd name="T71" fmla="*/ 1429 h 1443"/>
                <a:gd name="T72" fmla="*/ 40 w 491"/>
                <a:gd name="T73" fmla="*/ 1443 h 1443"/>
                <a:gd name="T74" fmla="*/ 340 w 491"/>
                <a:gd name="T75" fmla="*/ 1425 h 1443"/>
                <a:gd name="T76" fmla="*/ 342 w 491"/>
                <a:gd name="T77" fmla="*/ 1406 h 1443"/>
                <a:gd name="T78" fmla="*/ 404 w 491"/>
                <a:gd name="T79" fmla="*/ 1135 h 1443"/>
                <a:gd name="T80" fmla="*/ 431 w 491"/>
                <a:gd name="T81" fmla="*/ 878 h 1443"/>
                <a:gd name="T82" fmla="*/ 427 w 491"/>
                <a:gd name="T83" fmla="*/ 599 h 1443"/>
                <a:gd name="T84" fmla="*/ 429 w 491"/>
                <a:gd name="T85" fmla="*/ 580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1" h="1443">
                  <a:moveTo>
                    <a:pt x="376" y="416"/>
                  </a:moveTo>
                  <a:lnTo>
                    <a:pt x="359" y="573"/>
                  </a:lnTo>
                  <a:lnTo>
                    <a:pt x="231" y="560"/>
                  </a:lnTo>
                  <a:lnTo>
                    <a:pt x="248" y="403"/>
                  </a:lnTo>
                  <a:cubicBezTo>
                    <a:pt x="251" y="367"/>
                    <a:pt x="283" y="341"/>
                    <a:pt x="318" y="345"/>
                  </a:cubicBezTo>
                  <a:cubicBezTo>
                    <a:pt x="354" y="349"/>
                    <a:pt x="380" y="381"/>
                    <a:pt x="376" y="416"/>
                  </a:cubicBezTo>
                  <a:close/>
                  <a:moveTo>
                    <a:pt x="347" y="691"/>
                  </a:moveTo>
                  <a:lnTo>
                    <a:pt x="330" y="849"/>
                  </a:lnTo>
                  <a:lnTo>
                    <a:pt x="202" y="835"/>
                  </a:lnTo>
                  <a:lnTo>
                    <a:pt x="219" y="678"/>
                  </a:lnTo>
                  <a:cubicBezTo>
                    <a:pt x="222" y="642"/>
                    <a:pt x="254" y="617"/>
                    <a:pt x="290" y="621"/>
                  </a:cubicBezTo>
                  <a:cubicBezTo>
                    <a:pt x="325" y="624"/>
                    <a:pt x="351" y="656"/>
                    <a:pt x="347" y="691"/>
                  </a:cubicBezTo>
                  <a:close/>
                  <a:moveTo>
                    <a:pt x="318" y="967"/>
                  </a:moveTo>
                  <a:lnTo>
                    <a:pt x="302" y="1124"/>
                  </a:lnTo>
                  <a:lnTo>
                    <a:pt x="173" y="1110"/>
                  </a:lnTo>
                  <a:lnTo>
                    <a:pt x="190" y="953"/>
                  </a:lnTo>
                  <a:cubicBezTo>
                    <a:pt x="194" y="918"/>
                    <a:pt x="225" y="892"/>
                    <a:pt x="261" y="896"/>
                  </a:cubicBezTo>
                  <a:cubicBezTo>
                    <a:pt x="296" y="899"/>
                    <a:pt x="322" y="931"/>
                    <a:pt x="318" y="967"/>
                  </a:cubicBezTo>
                  <a:close/>
                  <a:moveTo>
                    <a:pt x="289" y="1242"/>
                  </a:moveTo>
                  <a:lnTo>
                    <a:pt x="273" y="1399"/>
                  </a:lnTo>
                  <a:lnTo>
                    <a:pt x="144" y="1386"/>
                  </a:lnTo>
                  <a:lnTo>
                    <a:pt x="161" y="1228"/>
                  </a:lnTo>
                  <a:cubicBezTo>
                    <a:pt x="165" y="1193"/>
                    <a:pt x="196" y="1167"/>
                    <a:pt x="232" y="1171"/>
                  </a:cubicBezTo>
                  <a:cubicBezTo>
                    <a:pt x="267" y="1175"/>
                    <a:pt x="293" y="1207"/>
                    <a:pt x="289" y="1242"/>
                  </a:cubicBezTo>
                  <a:close/>
                  <a:moveTo>
                    <a:pt x="161" y="274"/>
                  </a:moveTo>
                  <a:lnTo>
                    <a:pt x="177" y="121"/>
                  </a:lnTo>
                  <a:cubicBezTo>
                    <a:pt x="181" y="86"/>
                    <a:pt x="213" y="60"/>
                    <a:pt x="248" y="64"/>
                  </a:cubicBezTo>
                  <a:cubicBezTo>
                    <a:pt x="283" y="67"/>
                    <a:pt x="309" y="99"/>
                    <a:pt x="305" y="134"/>
                  </a:cubicBezTo>
                  <a:lnTo>
                    <a:pt x="289" y="287"/>
                  </a:lnTo>
                  <a:lnTo>
                    <a:pt x="161" y="274"/>
                  </a:lnTo>
                  <a:close/>
                  <a:moveTo>
                    <a:pt x="489" y="327"/>
                  </a:moveTo>
                  <a:lnTo>
                    <a:pt x="491" y="309"/>
                  </a:lnTo>
                  <a:lnTo>
                    <a:pt x="359" y="295"/>
                  </a:lnTo>
                  <a:lnTo>
                    <a:pt x="384" y="56"/>
                  </a:lnTo>
                  <a:lnTo>
                    <a:pt x="385" y="42"/>
                  </a:lnTo>
                  <a:lnTo>
                    <a:pt x="409" y="45"/>
                  </a:lnTo>
                  <a:lnTo>
                    <a:pt x="416" y="45"/>
                  </a:lnTo>
                  <a:lnTo>
                    <a:pt x="418" y="27"/>
                  </a:lnTo>
                  <a:lnTo>
                    <a:pt x="361" y="21"/>
                  </a:lnTo>
                  <a:lnTo>
                    <a:pt x="277" y="12"/>
                  </a:lnTo>
                  <a:lnTo>
                    <a:pt x="277" y="12"/>
                  </a:lnTo>
                  <a:lnTo>
                    <a:pt x="162" y="0"/>
                  </a:lnTo>
                  <a:lnTo>
                    <a:pt x="125" y="325"/>
                  </a:lnTo>
                  <a:cubicBezTo>
                    <a:pt x="126" y="326"/>
                    <a:pt x="127" y="326"/>
                    <a:pt x="128" y="326"/>
                  </a:cubicBezTo>
                  <a:cubicBezTo>
                    <a:pt x="130" y="327"/>
                    <a:pt x="131" y="327"/>
                    <a:pt x="133" y="328"/>
                  </a:cubicBezTo>
                  <a:cubicBezTo>
                    <a:pt x="135" y="328"/>
                    <a:pt x="136" y="329"/>
                    <a:pt x="138" y="330"/>
                  </a:cubicBezTo>
                  <a:cubicBezTo>
                    <a:pt x="139" y="330"/>
                    <a:pt x="141" y="331"/>
                    <a:pt x="143" y="332"/>
                  </a:cubicBezTo>
                  <a:cubicBezTo>
                    <a:pt x="152" y="337"/>
                    <a:pt x="161" y="345"/>
                    <a:pt x="167" y="355"/>
                  </a:cubicBezTo>
                  <a:cubicBezTo>
                    <a:pt x="169" y="358"/>
                    <a:pt x="170" y="361"/>
                    <a:pt x="172" y="365"/>
                  </a:cubicBezTo>
                  <a:cubicBezTo>
                    <a:pt x="175" y="374"/>
                    <a:pt x="177" y="384"/>
                    <a:pt x="176" y="395"/>
                  </a:cubicBezTo>
                  <a:lnTo>
                    <a:pt x="159" y="552"/>
                  </a:lnTo>
                  <a:lnTo>
                    <a:pt x="105" y="547"/>
                  </a:lnTo>
                  <a:lnTo>
                    <a:pt x="100" y="546"/>
                  </a:lnTo>
                  <a:lnTo>
                    <a:pt x="94" y="600"/>
                  </a:lnTo>
                  <a:cubicBezTo>
                    <a:pt x="96" y="600"/>
                    <a:pt x="97" y="601"/>
                    <a:pt x="99" y="601"/>
                  </a:cubicBezTo>
                  <a:cubicBezTo>
                    <a:pt x="104" y="603"/>
                    <a:pt x="109" y="605"/>
                    <a:pt x="114" y="607"/>
                  </a:cubicBezTo>
                  <a:cubicBezTo>
                    <a:pt x="118" y="610"/>
                    <a:pt x="123" y="613"/>
                    <a:pt x="127" y="617"/>
                  </a:cubicBezTo>
                  <a:cubicBezTo>
                    <a:pt x="128" y="618"/>
                    <a:pt x="129" y="619"/>
                    <a:pt x="130" y="620"/>
                  </a:cubicBezTo>
                  <a:cubicBezTo>
                    <a:pt x="132" y="621"/>
                    <a:pt x="133" y="623"/>
                    <a:pt x="134" y="624"/>
                  </a:cubicBezTo>
                  <a:cubicBezTo>
                    <a:pt x="135" y="626"/>
                    <a:pt x="136" y="627"/>
                    <a:pt x="137" y="628"/>
                  </a:cubicBezTo>
                  <a:cubicBezTo>
                    <a:pt x="145" y="640"/>
                    <a:pt x="148" y="655"/>
                    <a:pt x="147" y="670"/>
                  </a:cubicBezTo>
                  <a:lnTo>
                    <a:pt x="130" y="827"/>
                  </a:lnTo>
                  <a:lnTo>
                    <a:pt x="71" y="821"/>
                  </a:lnTo>
                  <a:lnTo>
                    <a:pt x="69" y="821"/>
                  </a:lnTo>
                  <a:lnTo>
                    <a:pt x="63" y="875"/>
                  </a:lnTo>
                  <a:cubicBezTo>
                    <a:pt x="63" y="875"/>
                    <a:pt x="64" y="875"/>
                    <a:pt x="65" y="875"/>
                  </a:cubicBezTo>
                  <a:cubicBezTo>
                    <a:pt x="67" y="876"/>
                    <a:pt x="69" y="876"/>
                    <a:pt x="70" y="877"/>
                  </a:cubicBezTo>
                  <a:cubicBezTo>
                    <a:pt x="72" y="877"/>
                    <a:pt x="74" y="877"/>
                    <a:pt x="75" y="878"/>
                  </a:cubicBezTo>
                  <a:cubicBezTo>
                    <a:pt x="79" y="879"/>
                    <a:pt x="82" y="881"/>
                    <a:pt x="85" y="883"/>
                  </a:cubicBezTo>
                  <a:lnTo>
                    <a:pt x="85" y="883"/>
                  </a:lnTo>
                  <a:cubicBezTo>
                    <a:pt x="88" y="884"/>
                    <a:pt x="91" y="886"/>
                    <a:pt x="94" y="888"/>
                  </a:cubicBezTo>
                  <a:lnTo>
                    <a:pt x="94" y="888"/>
                  </a:lnTo>
                  <a:cubicBezTo>
                    <a:pt x="97" y="891"/>
                    <a:pt x="99" y="893"/>
                    <a:pt x="102" y="896"/>
                  </a:cubicBezTo>
                  <a:cubicBezTo>
                    <a:pt x="104" y="898"/>
                    <a:pt x="106" y="901"/>
                    <a:pt x="108" y="904"/>
                  </a:cubicBezTo>
                  <a:cubicBezTo>
                    <a:pt x="109" y="905"/>
                    <a:pt x="110" y="907"/>
                    <a:pt x="110" y="908"/>
                  </a:cubicBezTo>
                  <a:cubicBezTo>
                    <a:pt x="111" y="910"/>
                    <a:pt x="112" y="911"/>
                    <a:pt x="113" y="913"/>
                  </a:cubicBezTo>
                  <a:cubicBezTo>
                    <a:pt x="113" y="914"/>
                    <a:pt x="114" y="916"/>
                    <a:pt x="115" y="918"/>
                  </a:cubicBezTo>
                  <a:cubicBezTo>
                    <a:pt x="115" y="919"/>
                    <a:pt x="116" y="921"/>
                    <a:pt x="116" y="923"/>
                  </a:cubicBezTo>
                  <a:cubicBezTo>
                    <a:pt x="118" y="930"/>
                    <a:pt x="119" y="938"/>
                    <a:pt x="118" y="946"/>
                  </a:cubicBezTo>
                  <a:lnTo>
                    <a:pt x="102" y="1103"/>
                  </a:lnTo>
                  <a:lnTo>
                    <a:pt x="47" y="1097"/>
                  </a:lnTo>
                  <a:lnTo>
                    <a:pt x="47" y="1097"/>
                  </a:lnTo>
                  <a:lnTo>
                    <a:pt x="43" y="1097"/>
                  </a:lnTo>
                  <a:lnTo>
                    <a:pt x="38" y="1096"/>
                  </a:lnTo>
                  <a:lnTo>
                    <a:pt x="31" y="1150"/>
                  </a:lnTo>
                  <a:cubicBezTo>
                    <a:pt x="32" y="1150"/>
                    <a:pt x="32" y="1150"/>
                    <a:pt x="32" y="1150"/>
                  </a:cubicBezTo>
                  <a:cubicBezTo>
                    <a:pt x="34" y="1150"/>
                    <a:pt x="35" y="1151"/>
                    <a:pt x="37" y="1151"/>
                  </a:cubicBezTo>
                  <a:cubicBezTo>
                    <a:pt x="39" y="1151"/>
                    <a:pt x="40" y="1151"/>
                    <a:pt x="41" y="1152"/>
                  </a:cubicBezTo>
                  <a:cubicBezTo>
                    <a:pt x="45" y="1153"/>
                    <a:pt x="50" y="1155"/>
                    <a:pt x="53" y="1157"/>
                  </a:cubicBezTo>
                  <a:cubicBezTo>
                    <a:pt x="58" y="1159"/>
                    <a:pt x="61" y="1161"/>
                    <a:pt x="65" y="1163"/>
                  </a:cubicBezTo>
                  <a:cubicBezTo>
                    <a:pt x="65" y="1163"/>
                    <a:pt x="65" y="1164"/>
                    <a:pt x="65" y="1164"/>
                  </a:cubicBezTo>
                  <a:cubicBezTo>
                    <a:pt x="67" y="1165"/>
                    <a:pt x="68" y="1166"/>
                    <a:pt x="69" y="1167"/>
                  </a:cubicBezTo>
                  <a:cubicBezTo>
                    <a:pt x="73" y="1171"/>
                    <a:pt x="77" y="1176"/>
                    <a:pt x="80" y="1181"/>
                  </a:cubicBezTo>
                  <a:cubicBezTo>
                    <a:pt x="82" y="1184"/>
                    <a:pt x="84" y="1187"/>
                    <a:pt x="85" y="1191"/>
                  </a:cubicBezTo>
                  <a:cubicBezTo>
                    <a:pt x="85" y="1191"/>
                    <a:pt x="85" y="1191"/>
                    <a:pt x="85" y="1191"/>
                  </a:cubicBezTo>
                  <a:cubicBezTo>
                    <a:pt x="86" y="1193"/>
                    <a:pt x="86" y="1195"/>
                    <a:pt x="87" y="1196"/>
                  </a:cubicBezTo>
                  <a:cubicBezTo>
                    <a:pt x="87" y="1198"/>
                    <a:pt x="88" y="1200"/>
                    <a:pt x="88" y="1202"/>
                  </a:cubicBezTo>
                  <a:cubicBezTo>
                    <a:pt x="89" y="1204"/>
                    <a:pt x="89" y="1206"/>
                    <a:pt x="89" y="1208"/>
                  </a:cubicBezTo>
                  <a:cubicBezTo>
                    <a:pt x="90" y="1212"/>
                    <a:pt x="90" y="1217"/>
                    <a:pt x="89" y="1221"/>
                  </a:cubicBezTo>
                  <a:lnTo>
                    <a:pt x="73" y="1378"/>
                  </a:lnTo>
                  <a:lnTo>
                    <a:pt x="18" y="1372"/>
                  </a:lnTo>
                  <a:lnTo>
                    <a:pt x="15" y="1372"/>
                  </a:lnTo>
                  <a:lnTo>
                    <a:pt x="6" y="1371"/>
                  </a:lnTo>
                  <a:lnTo>
                    <a:pt x="0" y="1425"/>
                  </a:lnTo>
                  <a:cubicBezTo>
                    <a:pt x="1" y="1426"/>
                    <a:pt x="2" y="1426"/>
                    <a:pt x="3" y="1426"/>
                  </a:cubicBezTo>
                  <a:cubicBezTo>
                    <a:pt x="5" y="1426"/>
                    <a:pt x="7" y="1426"/>
                    <a:pt x="10" y="1427"/>
                  </a:cubicBezTo>
                  <a:cubicBezTo>
                    <a:pt x="11" y="1427"/>
                    <a:pt x="11" y="1427"/>
                    <a:pt x="12" y="1427"/>
                  </a:cubicBezTo>
                  <a:cubicBezTo>
                    <a:pt x="14" y="1428"/>
                    <a:pt x="16" y="1428"/>
                    <a:pt x="17" y="1429"/>
                  </a:cubicBezTo>
                  <a:cubicBezTo>
                    <a:pt x="22" y="1431"/>
                    <a:pt x="27" y="1433"/>
                    <a:pt x="31" y="1435"/>
                  </a:cubicBezTo>
                  <a:cubicBezTo>
                    <a:pt x="31" y="1436"/>
                    <a:pt x="32" y="1436"/>
                    <a:pt x="32" y="1436"/>
                  </a:cubicBezTo>
                  <a:cubicBezTo>
                    <a:pt x="35" y="1438"/>
                    <a:pt x="37" y="1440"/>
                    <a:pt x="40" y="1443"/>
                  </a:cubicBezTo>
                  <a:cubicBezTo>
                    <a:pt x="40" y="1443"/>
                    <a:pt x="41" y="1443"/>
                    <a:pt x="41" y="1443"/>
                  </a:cubicBezTo>
                  <a:lnTo>
                    <a:pt x="338" y="1443"/>
                  </a:lnTo>
                  <a:lnTo>
                    <a:pt x="340" y="1425"/>
                  </a:lnTo>
                  <a:lnTo>
                    <a:pt x="373" y="1428"/>
                  </a:lnTo>
                  <a:lnTo>
                    <a:pt x="375" y="1410"/>
                  </a:lnTo>
                  <a:lnTo>
                    <a:pt x="342" y="1406"/>
                  </a:lnTo>
                  <a:lnTo>
                    <a:pt x="369" y="1150"/>
                  </a:lnTo>
                  <a:lnTo>
                    <a:pt x="402" y="1153"/>
                  </a:lnTo>
                  <a:lnTo>
                    <a:pt x="404" y="1135"/>
                  </a:lnTo>
                  <a:lnTo>
                    <a:pt x="371" y="1131"/>
                  </a:lnTo>
                  <a:lnTo>
                    <a:pt x="398" y="874"/>
                  </a:lnTo>
                  <a:lnTo>
                    <a:pt x="431" y="878"/>
                  </a:lnTo>
                  <a:lnTo>
                    <a:pt x="433" y="859"/>
                  </a:lnTo>
                  <a:lnTo>
                    <a:pt x="400" y="856"/>
                  </a:lnTo>
                  <a:lnTo>
                    <a:pt x="427" y="599"/>
                  </a:lnTo>
                  <a:lnTo>
                    <a:pt x="460" y="602"/>
                  </a:lnTo>
                  <a:lnTo>
                    <a:pt x="462" y="584"/>
                  </a:lnTo>
                  <a:lnTo>
                    <a:pt x="429" y="580"/>
                  </a:lnTo>
                  <a:lnTo>
                    <a:pt x="456" y="324"/>
                  </a:lnTo>
                  <a:lnTo>
                    <a:pt x="489" y="327"/>
                  </a:lnTo>
                  <a:close/>
                </a:path>
              </a:pathLst>
            </a:custGeom>
            <a:solidFill>
              <a:srgbClr val="BCB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193" name="torre"/>
          <p:cNvSpPr>
            <a:spLocks noEditPoints="1"/>
          </p:cNvSpPr>
          <p:nvPr/>
        </p:nvSpPr>
        <p:spPr bwMode="auto">
          <a:xfrm>
            <a:off x="3660626" y="2239245"/>
            <a:ext cx="468313" cy="1158875"/>
          </a:xfrm>
          <a:custGeom>
            <a:avLst/>
            <a:gdLst>
              <a:gd name="T0" fmla="*/ 205 w 614"/>
              <a:gd name="T1" fmla="*/ 1310 h 1520"/>
              <a:gd name="T2" fmla="*/ 241 w 614"/>
              <a:gd name="T3" fmla="*/ 1005 h 1520"/>
              <a:gd name="T4" fmla="*/ 307 w 614"/>
              <a:gd name="T5" fmla="*/ 1005 h 1520"/>
              <a:gd name="T6" fmla="*/ 402 w 614"/>
              <a:gd name="T7" fmla="*/ 1300 h 1520"/>
              <a:gd name="T8" fmla="*/ 205 w 614"/>
              <a:gd name="T9" fmla="*/ 1310 h 1520"/>
              <a:gd name="T10" fmla="*/ 556 w 614"/>
              <a:gd name="T11" fmla="*/ 1362 h 1520"/>
              <a:gd name="T12" fmla="*/ 587 w 614"/>
              <a:gd name="T13" fmla="*/ 1360 h 1520"/>
              <a:gd name="T14" fmla="*/ 583 w 614"/>
              <a:gd name="T15" fmla="*/ 1293 h 1520"/>
              <a:gd name="T16" fmla="*/ 526 w 614"/>
              <a:gd name="T17" fmla="*/ 1297 h 1520"/>
              <a:gd name="T18" fmla="*/ 401 w 614"/>
              <a:gd name="T19" fmla="*/ 954 h 1520"/>
              <a:gd name="T20" fmla="*/ 443 w 614"/>
              <a:gd name="T21" fmla="*/ 951 h 1520"/>
              <a:gd name="T22" fmla="*/ 438 w 614"/>
              <a:gd name="T23" fmla="*/ 884 h 1520"/>
              <a:gd name="T24" fmla="*/ 382 w 614"/>
              <a:gd name="T25" fmla="*/ 888 h 1520"/>
              <a:gd name="T26" fmla="*/ 275 w 614"/>
              <a:gd name="T27" fmla="*/ 436 h 1520"/>
              <a:gd name="T28" fmla="*/ 273 w 614"/>
              <a:gd name="T29" fmla="*/ 420 h 1520"/>
              <a:gd name="T30" fmla="*/ 242 w 614"/>
              <a:gd name="T31" fmla="*/ 238 h 1520"/>
              <a:gd name="T32" fmla="*/ 277 w 614"/>
              <a:gd name="T33" fmla="*/ 236 h 1520"/>
              <a:gd name="T34" fmla="*/ 272 w 614"/>
              <a:gd name="T35" fmla="*/ 162 h 1520"/>
              <a:gd name="T36" fmla="*/ 214 w 614"/>
              <a:gd name="T37" fmla="*/ 113 h 1520"/>
              <a:gd name="T38" fmla="*/ 205 w 614"/>
              <a:gd name="T39" fmla="*/ 0 h 1520"/>
              <a:gd name="T40" fmla="*/ 191 w 614"/>
              <a:gd name="T41" fmla="*/ 1 h 1520"/>
              <a:gd name="T42" fmla="*/ 199 w 614"/>
              <a:gd name="T43" fmla="*/ 114 h 1520"/>
              <a:gd name="T44" fmla="*/ 149 w 614"/>
              <a:gd name="T45" fmla="*/ 171 h 1520"/>
              <a:gd name="T46" fmla="*/ 154 w 614"/>
              <a:gd name="T47" fmla="*/ 245 h 1520"/>
              <a:gd name="T48" fmla="*/ 189 w 614"/>
              <a:gd name="T49" fmla="*/ 242 h 1520"/>
              <a:gd name="T50" fmla="*/ 185 w 614"/>
              <a:gd name="T51" fmla="*/ 427 h 1520"/>
              <a:gd name="T52" fmla="*/ 185 w 614"/>
              <a:gd name="T53" fmla="*/ 442 h 1520"/>
              <a:gd name="T54" fmla="*/ 146 w 614"/>
              <a:gd name="T55" fmla="*/ 905 h 1520"/>
              <a:gd name="T56" fmla="*/ 89 w 614"/>
              <a:gd name="T57" fmla="*/ 910 h 1520"/>
              <a:gd name="T58" fmla="*/ 94 w 614"/>
              <a:gd name="T59" fmla="*/ 977 h 1520"/>
              <a:gd name="T60" fmla="*/ 136 w 614"/>
              <a:gd name="T61" fmla="*/ 974 h 1520"/>
              <a:gd name="T62" fmla="*/ 62 w 614"/>
              <a:gd name="T63" fmla="*/ 1331 h 1520"/>
              <a:gd name="T64" fmla="*/ 5 w 614"/>
              <a:gd name="T65" fmla="*/ 1335 h 1520"/>
              <a:gd name="T66" fmla="*/ 10 w 614"/>
              <a:gd name="T67" fmla="*/ 1402 h 1520"/>
              <a:gd name="T68" fmla="*/ 42 w 614"/>
              <a:gd name="T69" fmla="*/ 1400 h 1520"/>
              <a:gd name="T70" fmla="*/ 0 w 614"/>
              <a:gd name="T71" fmla="*/ 1519 h 1520"/>
              <a:gd name="T72" fmla="*/ 2 w 614"/>
              <a:gd name="T73" fmla="*/ 1520 h 1520"/>
              <a:gd name="T74" fmla="*/ 155 w 614"/>
              <a:gd name="T75" fmla="*/ 1509 h 1520"/>
              <a:gd name="T76" fmla="*/ 299 w 614"/>
              <a:gd name="T77" fmla="*/ 1420 h 1520"/>
              <a:gd name="T78" fmla="*/ 302 w 614"/>
              <a:gd name="T79" fmla="*/ 1420 h 1520"/>
              <a:gd name="T80" fmla="*/ 460 w 614"/>
              <a:gd name="T81" fmla="*/ 1487 h 1520"/>
              <a:gd name="T82" fmla="*/ 613 w 614"/>
              <a:gd name="T83" fmla="*/ 1475 h 1520"/>
              <a:gd name="T84" fmla="*/ 614 w 614"/>
              <a:gd name="T85" fmla="*/ 1475 h 1520"/>
              <a:gd name="T86" fmla="*/ 556 w 614"/>
              <a:gd name="T87" fmla="*/ 1362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14" h="1520">
                <a:moveTo>
                  <a:pt x="205" y="1310"/>
                </a:moveTo>
                <a:lnTo>
                  <a:pt x="241" y="1005"/>
                </a:lnTo>
                <a:lnTo>
                  <a:pt x="307" y="1005"/>
                </a:lnTo>
                <a:lnTo>
                  <a:pt x="402" y="1300"/>
                </a:lnTo>
                <a:lnTo>
                  <a:pt x="205" y="1310"/>
                </a:lnTo>
                <a:close/>
                <a:moveTo>
                  <a:pt x="556" y="1362"/>
                </a:moveTo>
                <a:lnTo>
                  <a:pt x="587" y="1360"/>
                </a:lnTo>
                <a:lnTo>
                  <a:pt x="583" y="1293"/>
                </a:lnTo>
                <a:lnTo>
                  <a:pt x="526" y="1297"/>
                </a:lnTo>
                <a:cubicBezTo>
                  <a:pt x="477" y="1187"/>
                  <a:pt x="436" y="1070"/>
                  <a:pt x="401" y="954"/>
                </a:cubicBezTo>
                <a:lnTo>
                  <a:pt x="443" y="951"/>
                </a:lnTo>
                <a:lnTo>
                  <a:pt x="438" y="884"/>
                </a:lnTo>
                <a:lnTo>
                  <a:pt x="382" y="888"/>
                </a:lnTo>
                <a:cubicBezTo>
                  <a:pt x="333" y="719"/>
                  <a:pt x="299" y="558"/>
                  <a:pt x="275" y="436"/>
                </a:cubicBezTo>
                <a:cubicBezTo>
                  <a:pt x="274" y="431"/>
                  <a:pt x="274" y="425"/>
                  <a:pt x="273" y="420"/>
                </a:cubicBezTo>
                <a:cubicBezTo>
                  <a:pt x="257" y="335"/>
                  <a:pt x="247" y="271"/>
                  <a:pt x="242" y="238"/>
                </a:cubicBezTo>
                <a:lnTo>
                  <a:pt x="277" y="236"/>
                </a:lnTo>
                <a:lnTo>
                  <a:pt x="272" y="162"/>
                </a:lnTo>
                <a:cubicBezTo>
                  <a:pt x="270" y="134"/>
                  <a:pt x="244" y="114"/>
                  <a:pt x="214" y="113"/>
                </a:cubicBezTo>
                <a:lnTo>
                  <a:pt x="205" y="0"/>
                </a:lnTo>
                <a:lnTo>
                  <a:pt x="191" y="1"/>
                </a:lnTo>
                <a:lnTo>
                  <a:pt x="199" y="114"/>
                </a:lnTo>
                <a:cubicBezTo>
                  <a:pt x="169" y="120"/>
                  <a:pt x="147" y="143"/>
                  <a:pt x="149" y="171"/>
                </a:cubicBezTo>
                <a:lnTo>
                  <a:pt x="154" y="245"/>
                </a:lnTo>
                <a:lnTo>
                  <a:pt x="189" y="242"/>
                </a:lnTo>
                <a:cubicBezTo>
                  <a:pt x="189" y="275"/>
                  <a:pt x="189" y="340"/>
                  <a:pt x="185" y="427"/>
                </a:cubicBezTo>
                <a:cubicBezTo>
                  <a:pt x="185" y="432"/>
                  <a:pt x="185" y="437"/>
                  <a:pt x="185" y="442"/>
                </a:cubicBezTo>
                <a:cubicBezTo>
                  <a:pt x="180" y="567"/>
                  <a:pt x="169" y="731"/>
                  <a:pt x="146" y="905"/>
                </a:cubicBezTo>
                <a:lnTo>
                  <a:pt x="89" y="910"/>
                </a:lnTo>
                <a:lnTo>
                  <a:pt x="94" y="977"/>
                </a:lnTo>
                <a:lnTo>
                  <a:pt x="136" y="974"/>
                </a:lnTo>
                <a:cubicBezTo>
                  <a:pt x="118" y="1093"/>
                  <a:pt x="94" y="1215"/>
                  <a:pt x="62" y="1331"/>
                </a:cubicBezTo>
                <a:lnTo>
                  <a:pt x="5" y="1335"/>
                </a:lnTo>
                <a:lnTo>
                  <a:pt x="10" y="1402"/>
                </a:lnTo>
                <a:lnTo>
                  <a:pt x="42" y="1400"/>
                </a:lnTo>
                <a:cubicBezTo>
                  <a:pt x="33" y="1428"/>
                  <a:pt x="10" y="1492"/>
                  <a:pt x="0" y="1519"/>
                </a:cubicBezTo>
                <a:cubicBezTo>
                  <a:pt x="1" y="1520"/>
                  <a:pt x="1" y="1520"/>
                  <a:pt x="2" y="1520"/>
                </a:cubicBezTo>
                <a:lnTo>
                  <a:pt x="155" y="1509"/>
                </a:lnTo>
                <a:cubicBezTo>
                  <a:pt x="190" y="1459"/>
                  <a:pt x="241" y="1425"/>
                  <a:pt x="299" y="1420"/>
                </a:cubicBezTo>
                <a:cubicBezTo>
                  <a:pt x="300" y="1420"/>
                  <a:pt x="301" y="1420"/>
                  <a:pt x="302" y="1420"/>
                </a:cubicBezTo>
                <a:cubicBezTo>
                  <a:pt x="361" y="1416"/>
                  <a:pt x="417" y="1441"/>
                  <a:pt x="460" y="1487"/>
                </a:cubicBezTo>
                <a:lnTo>
                  <a:pt x="613" y="1475"/>
                </a:lnTo>
                <a:cubicBezTo>
                  <a:pt x="613" y="1475"/>
                  <a:pt x="614" y="1475"/>
                  <a:pt x="614" y="1475"/>
                </a:cubicBezTo>
                <a:cubicBezTo>
                  <a:pt x="600" y="1449"/>
                  <a:pt x="569" y="1389"/>
                  <a:pt x="556" y="1362"/>
                </a:cubicBezTo>
                <a:close/>
              </a:path>
            </a:pathLst>
          </a:custGeom>
          <a:solidFill>
            <a:srgbClr val="282F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94" name="Freeform 100"/>
          <p:cNvSpPr>
            <a:spLocks/>
          </p:cNvSpPr>
          <p:nvPr/>
        </p:nvSpPr>
        <p:spPr bwMode="auto">
          <a:xfrm>
            <a:off x="3254226" y="2983705"/>
            <a:ext cx="136525" cy="466725"/>
          </a:xfrm>
          <a:custGeom>
            <a:avLst/>
            <a:gdLst>
              <a:gd name="T0" fmla="*/ 180 w 180"/>
              <a:gd name="T1" fmla="*/ 602 h 614"/>
              <a:gd name="T2" fmla="*/ 60 w 180"/>
              <a:gd name="T3" fmla="*/ 26 h 614"/>
              <a:gd name="T4" fmla="*/ 26 w 180"/>
              <a:gd name="T5" fmla="*/ 3 h 614"/>
              <a:gd name="T6" fmla="*/ 3 w 180"/>
              <a:gd name="T7" fmla="*/ 38 h 614"/>
              <a:gd name="T8" fmla="*/ 124 w 180"/>
              <a:gd name="T9" fmla="*/ 614 h 614"/>
              <a:gd name="T10" fmla="*/ 180 w 180"/>
              <a:gd name="T11" fmla="*/ 602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614">
                <a:moveTo>
                  <a:pt x="180" y="602"/>
                </a:moveTo>
                <a:lnTo>
                  <a:pt x="60" y="26"/>
                </a:lnTo>
                <a:cubicBezTo>
                  <a:pt x="57" y="10"/>
                  <a:pt x="41" y="0"/>
                  <a:pt x="26" y="3"/>
                </a:cubicBezTo>
                <a:cubicBezTo>
                  <a:pt x="10" y="7"/>
                  <a:pt x="0" y="22"/>
                  <a:pt x="3" y="38"/>
                </a:cubicBezTo>
                <a:lnTo>
                  <a:pt x="124" y="614"/>
                </a:lnTo>
                <a:lnTo>
                  <a:pt x="180" y="602"/>
                </a:lnTo>
                <a:close/>
              </a:path>
            </a:pathLst>
          </a:custGeom>
          <a:solidFill>
            <a:srgbClr val="1117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5" name="Placa B">
            <a:extLst>
              <a:ext uri="{FF2B5EF4-FFF2-40B4-BE49-F238E27FC236}">
                <a16:creationId xmlns:a16="http://schemas.microsoft.com/office/drawing/2014/main" id="{C81B28A2-D71A-4DA9-9C05-3B616ECCF836}"/>
              </a:ext>
            </a:extLst>
          </p:cNvPr>
          <p:cNvGrpSpPr/>
          <p:nvPr/>
        </p:nvGrpSpPr>
        <p:grpSpPr>
          <a:xfrm>
            <a:off x="3188674" y="3175793"/>
            <a:ext cx="266700" cy="168275"/>
            <a:chOff x="1728242" y="3319462"/>
            <a:chExt cx="266700" cy="168275"/>
          </a:xfrm>
        </p:grpSpPr>
        <p:sp>
          <p:nvSpPr>
            <p:cNvPr id="5195" name="Freeform 101"/>
            <p:cNvSpPr>
              <a:spLocks/>
            </p:cNvSpPr>
            <p:nvPr/>
          </p:nvSpPr>
          <p:spPr bwMode="auto">
            <a:xfrm>
              <a:off x="1728242" y="3319462"/>
              <a:ext cx="266700" cy="168275"/>
            </a:xfrm>
            <a:custGeom>
              <a:avLst/>
              <a:gdLst>
                <a:gd name="T0" fmla="*/ 315 w 349"/>
                <a:gd name="T1" fmla="*/ 0 h 220"/>
                <a:gd name="T2" fmla="*/ 349 w 349"/>
                <a:gd name="T3" fmla="*/ 162 h 220"/>
                <a:gd name="T4" fmla="*/ 68 w 349"/>
                <a:gd name="T5" fmla="*/ 220 h 220"/>
                <a:gd name="T6" fmla="*/ 51 w 349"/>
                <a:gd name="T7" fmla="*/ 203 h 220"/>
                <a:gd name="T8" fmla="*/ 45 w 349"/>
                <a:gd name="T9" fmla="*/ 196 h 220"/>
                <a:gd name="T10" fmla="*/ 20 w 349"/>
                <a:gd name="T11" fmla="*/ 170 h 220"/>
                <a:gd name="T12" fmla="*/ 14 w 349"/>
                <a:gd name="T13" fmla="*/ 165 h 220"/>
                <a:gd name="T14" fmla="*/ 0 w 349"/>
                <a:gd name="T15" fmla="*/ 150 h 220"/>
                <a:gd name="T16" fmla="*/ 7 w 349"/>
                <a:gd name="T17" fmla="*/ 132 h 220"/>
                <a:gd name="T18" fmla="*/ 11 w 349"/>
                <a:gd name="T19" fmla="*/ 121 h 220"/>
                <a:gd name="T20" fmla="*/ 22 w 349"/>
                <a:gd name="T21" fmla="*/ 91 h 220"/>
                <a:gd name="T22" fmla="*/ 26 w 349"/>
                <a:gd name="T23" fmla="*/ 81 h 220"/>
                <a:gd name="T24" fmla="*/ 34 w 349"/>
                <a:gd name="T25" fmla="*/ 59 h 220"/>
                <a:gd name="T26" fmla="*/ 315 w 349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9" h="220">
                  <a:moveTo>
                    <a:pt x="315" y="0"/>
                  </a:moveTo>
                  <a:lnTo>
                    <a:pt x="349" y="162"/>
                  </a:lnTo>
                  <a:lnTo>
                    <a:pt x="68" y="220"/>
                  </a:lnTo>
                  <a:lnTo>
                    <a:pt x="51" y="203"/>
                  </a:lnTo>
                  <a:lnTo>
                    <a:pt x="45" y="196"/>
                  </a:lnTo>
                  <a:lnTo>
                    <a:pt x="20" y="170"/>
                  </a:lnTo>
                  <a:lnTo>
                    <a:pt x="14" y="165"/>
                  </a:lnTo>
                  <a:lnTo>
                    <a:pt x="0" y="150"/>
                  </a:lnTo>
                  <a:lnTo>
                    <a:pt x="7" y="132"/>
                  </a:lnTo>
                  <a:lnTo>
                    <a:pt x="11" y="121"/>
                  </a:lnTo>
                  <a:lnTo>
                    <a:pt x="22" y="91"/>
                  </a:lnTo>
                  <a:lnTo>
                    <a:pt x="26" y="81"/>
                  </a:lnTo>
                  <a:lnTo>
                    <a:pt x="34" y="59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D876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6" name="Freeform 102"/>
            <p:cNvSpPr>
              <a:spLocks/>
            </p:cNvSpPr>
            <p:nvPr/>
          </p:nvSpPr>
          <p:spPr bwMode="auto">
            <a:xfrm>
              <a:off x="1728242" y="3398837"/>
              <a:ext cx="266700" cy="88900"/>
            </a:xfrm>
            <a:custGeom>
              <a:avLst/>
              <a:gdLst>
                <a:gd name="T0" fmla="*/ 16 w 349"/>
                <a:gd name="T1" fmla="*/ 3 h 116"/>
                <a:gd name="T2" fmla="*/ 11 w 349"/>
                <a:gd name="T3" fmla="*/ 17 h 116"/>
                <a:gd name="T4" fmla="*/ 7 w 349"/>
                <a:gd name="T5" fmla="*/ 28 h 116"/>
                <a:gd name="T6" fmla="*/ 0 w 349"/>
                <a:gd name="T7" fmla="*/ 46 h 116"/>
                <a:gd name="T8" fmla="*/ 14 w 349"/>
                <a:gd name="T9" fmla="*/ 61 h 116"/>
                <a:gd name="T10" fmla="*/ 20 w 349"/>
                <a:gd name="T11" fmla="*/ 66 h 116"/>
                <a:gd name="T12" fmla="*/ 45 w 349"/>
                <a:gd name="T13" fmla="*/ 92 h 116"/>
                <a:gd name="T14" fmla="*/ 51 w 349"/>
                <a:gd name="T15" fmla="*/ 99 h 116"/>
                <a:gd name="T16" fmla="*/ 68 w 349"/>
                <a:gd name="T17" fmla="*/ 116 h 116"/>
                <a:gd name="T18" fmla="*/ 349 w 349"/>
                <a:gd name="T19" fmla="*/ 58 h 116"/>
                <a:gd name="T20" fmla="*/ 337 w 349"/>
                <a:gd name="T21" fmla="*/ 0 h 116"/>
                <a:gd name="T22" fmla="*/ 16 w 349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9" h="116">
                  <a:moveTo>
                    <a:pt x="16" y="3"/>
                  </a:moveTo>
                  <a:lnTo>
                    <a:pt x="11" y="17"/>
                  </a:lnTo>
                  <a:lnTo>
                    <a:pt x="7" y="28"/>
                  </a:lnTo>
                  <a:lnTo>
                    <a:pt x="0" y="46"/>
                  </a:lnTo>
                  <a:lnTo>
                    <a:pt x="14" y="61"/>
                  </a:lnTo>
                  <a:lnTo>
                    <a:pt x="20" y="66"/>
                  </a:lnTo>
                  <a:lnTo>
                    <a:pt x="45" y="92"/>
                  </a:lnTo>
                  <a:lnTo>
                    <a:pt x="51" y="99"/>
                  </a:lnTo>
                  <a:lnTo>
                    <a:pt x="68" y="116"/>
                  </a:lnTo>
                  <a:lnTo>
                    <a:pt x="349" y="58"/>
                  </a:lnTo>
                  <a:lnTo>
                    <a:pt x="337" y="0"/>
                  </a:lnTo>
                  <a:cubicBezTo>
                    <a:pt x="242" y="54"/>
                    <a:pt x="93" y="80"/>
                    <a:pt x="16" y="3"/>
                  </a:cubicBezTo>
                  <a:close/>
                </a:path>
              </a:pathLst>
            </a:custGeom>
            <a:solidFill>
              <a:srgbClr val="AF5A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7" name="Freeform 103"/>
            <p:cNvSpPr>
              <a:spLocks/>
            </p:cNvSpPr>
            <p:nvPr/>
          </p:nvSpPr>
          <p:spPr bwMode="auto">
            <a:xfrm>
              <a:off x="1745705" y="3355974"/>
              <a:ext cx="130175" cy="33338"/>
            </a:xfrm>
            <a:custGeom>
              <a:avLst/>
              <a:gdLst>
                <a:gd name="T0" fmla="*/ 169 w 170"/>
                <a:gd name="T1" fmla="*/ 3 h 43"/>
                <a:gd name="T2" fmla="*/ 81 w 170"/>
                <a:gd name="T3" fmla="*/ 27 h 43"/>
                <a:gd name="T4" fmla="*/ 0 w 170"/>
                <a:gd name="T5" fmla="*/ 43 h 43"/>
                <a:gd name="T6" fmla="*/ 4 w 170"/>
                <a:gd name="T7" fmla="*/ 33 h 43"/>
                <a:gd name="T8" fmla="*/ 79 w 170"/>
                <a:gd name="T9" fmla="*/ 17 h 43"/>
                <a:gd name="T10" fmla="*/ 169 w 170"/>
                <a:gd name="T11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43">
                  <a:moveTo>
                    <a:pt x="169" y="3"/>
                  </a:moveTo>
                  <a:cubicBezTo>
                    <a:pt x="170" y="6"/>
                    <a:pt x="131" y="17"/>
                    <a:pt x="81" y="27"/>
                  </a:cubicBezTo>
                  <a:cubicBezTo>
                    <a:pt x="62" y="31"/>
                    <a:pt x="15" y="41"/>
                    <a:pt x="0" y="43"/>
                  </a:cubicBezTo>
                  <a:lnTo>
                    <a:pt x="4" y="33"/>
                  </a:lnTo>
                  <a:cubicBezTo>
                    <a:pt x="17" y="30"/>
                    <a:pt x="62" y="20"/>
                    <a:pt x="79" y="17"/>
                  </a:cubicBezTo>
                  <a:cubicBezTo>
                    <a:pt x="128" y="6"/>
                    <a:pt x="169" y="0"/>
                    <a:pt x="169" y="3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8" name="Freeform 104"/>
            <p:cNvSpPr>
              <a:spLocks/>
            </p:cNvSpPr>
            <p:nvPr/>
          </p:nvSpPr>
          <p:spPr bwMode="auto">
            <a:xfrm>
              <a:off x="1906042" y="3335337"/>
              <a:ext cx="66675" cy="19050"/>
            </a:xfrm>
            <a:custGeom>
              <a:avLst/>
              <a:gdLst>
                <a:gd name="T0" fmla="*/ 87 w 89"/>
                <a:gd name="T1" fmla="*/ 0 h 25"/>
                <a:gd name="T2" fmla="*/ 89 w 89"/>
                <a:gd name="T3" fmla="*/ 9 h 25"/>
                <a:gd name="T4" fmla="*/ 63 w 89"/>
                <a:gd name="T5" fmla="*/ 15 h 25"/>
                <a:gd name="T6" fmla="*/ 1 w 89"/>
                <a:gd name="T7" fmla="*/ 22 h 25"/>
                <a:gd name="T8" fmla="*/ 61 w 89"/>
                <a:gd name="T9" fmla="*/ 4 h 25"/>
                <a:gd name="T10" fmla="*/ 87 w 89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5">
                  <a:moveTo>
                    <a:pt x="87" y="0"/>
                  </a:moveTo>
                  <a:lnTo>
                    <a:pt x="89" y="9"/>
                  </a:lnTo>
                  <a:cubicBezTo>
                    <a:pt x="81" y="11"/>
                    <a:pt x="72" y="13"/>
                    <a:pt x="63" y="15"/>
                  </a:cubicBezTo>
                  <a:cubicBezTo>
                    <a:pt x="29" y="22"/>
                    <a:pt x="2" y="25"/>
                    <a:pt x="1" y="22"/>
                  </a:cubicBezTo>
                  <a:cubicBezTo>
                    <a:pt x="0" y="20"/>
                    <a:pt x="27" y="12"/>
                    <a:pt x="61" y="4"/>
                  </a:cubicBezTo>
                  <a:cubicBezTo>
                    <a:pt x="70" y="3"/>
                    <a:pt x="79" y="1"/>
                    <a:pt x="87" y="0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9" name="Freeform 105"/>
            <p:cNvSpPr>
              <a:spLocks/>
            </p:cNvSpPr>
            <p:nvPr/>
          </p:nvSpPr>
          <p:spPr bwMode="auto">
            <a:xfrm>
              <a:off x="1734592" y="3394074"/>
              <a:ext cx="95250" cy="26988"/>
            </a:xfrm>
            <a:custGeom>
              <a:avLst/>
              <a:gdLst>
                <a:gd name="T0" fmla="*/ 125 w 126"/>
                <a:gd name="T1" fmla="*/ 3 h 34"/>
                <a:gd name="T2" fmla="*/ 35 w 126"/>
                <a:gd name="T3" fmla="*/ 27 h 34"/>
                <a:gd name="T4" fmla="*/ 0 w 126"/>
                <a:gd name="T5" fmla="*/ 34 h 34"/>
                <a:gd name="T6" fmla="*/ 4 w 126"/>
                <a:gd name="T7" fmla="*/ 23 h 34"/>
                <a:gd name="T8" fmla="*/ 33 w 126"/>
                <a:gd name="T9" fmla="*/ 17 h 34"/>
                <a:gd name="T10" fmla="*/ 125 w 126"/>
                <a:gd name="T1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34">
                  <a:moveTo>
                    <a:pt x="125" y="3"/>
                  </a:moveTo>
                  <a:cubicBezTo>
                    <a:pt x="126" y="6"/>
                    <a:pt x="69" y="20"/>
                    <a:pt x="35" y="27"/>
                  </a:cubicBezTo>
                  <a:cubicBezTo>
                    <a:pt x="22" y="30"/>
                    <a:pt x="10" y="32"/>
                    <a:pt x="0" y="34"/>
                  </a:cubicBezTo>
                  <a:lnTo>
                    <a:pt x="4" y="23"/>
                  </a:lnTo>
                  <a:cubicBezTo>
                    <a:pt x="13" y="21"/>
                    <a:pt x="22" y="19"/>
                    <a:pt x="33" y="17"/>
                  </a:cubicBezTo>
                  <a:cubicBezTo>
                    <a:pt x="67" y="10"/>
                    <a:pt x="125" y="0"/>
                    <a:pt x="125" y="3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0" name="Freeform 106"/>
            <p:cNvSpPr>
              <a:spLocks/>
            </p:cNvSpPr>
            <p:nvPr/>
          </p:nvSpPr>
          <p:spPr bwMode="auto">
            <a:xfrm>
              <a:off x="1850480" y="3379787"/>
              <a:ext cx="49213" cy="14288"/>
            </a:xfrm>
            <a:custGeom>
              <a:avLst/>
              <a:gdLst>
                <a:gd name="T0" fmla="*/ 64 w 65"/>
                <a:gd name="T1" fmla="*/ 3 h 19"/>
                <a:gd name="T2" fmla="*/ 34 w 65"/>
                <a:gd name="T3" fmla="*/ 15 h 19"/>
                <a:gd name="T4" fmla="*/ 1 w 65"/>
                <a:gd name="T5" fmla="*/ 16 h 19"/>
                <a:gd name="T6" fmla="*/ 32 w 65"/>
                <a:gd name="T7" fmla="*/ 4 h 19"/>
                <a:gd name="T8" fmla="*/ 64 w 65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9">
                  <a:moveTo>
                    <a:pt x="64" y="3"/>
                  </a:moveTo>
                  <a:cubicBezTo>
                    <a:pt x="65" y="6"/>
                    <a:pt x="51" y="11"/>
                    <a:pt x="34" y="15"/>
                  </a:cubicBezTo>
                  <a:cubicBezTo>
                    <a:pt x="16" y="18"/>
                    <a:pt x="1" y="19"/>
                    <a:pt x="1" y="16"/>
                  </a:cubicBezTo>
                  <a:cubicBezTo>
                    <a:pt x="0" y="13"/>
                    <a:pt x="14" y="8"/>
                    <a:pt x="32" y="4"/>
                  </a:cubicBezTo>
                  <a:cubicBezTo>
                    <a:pt x="49" y="1"/>
                    <a:pt x="64" y="0"/>
                    <a:pt x="64" y="3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1" name="Freeform 107"/>
            <p:cNvSpPr>
              <a:spLocks/>
            </p:cNvSpPr>
            <p:nvPr/>
          </p:nvSpPr>
          <p:spPr bwMode="auto">
            <a:xfrm>
              <a:off x="1929855" y="3368674"/>
              <a:ext cx="22225" cy="9525"/>
            </a:xfrm>
            <a:custGeom>
              <a:avLst/>
              <a:gdLst>
                <a:gd name="T0" fmla="*/ 28 w 29"/>
                <a:gd name="T1" fmla="*/ 3 h 13"/>
                <a:gd name="T2" fmla="*/ 15 w 29"/>
                <a:gd name="T3" fmla="*/ 12 h 13"/>
                <a:gd name="T4" fmla="*/ 0 w 29"/>
                <a:gd name="T5" fmla="*/ 9 h 13"/>
                <a:gd name="T6" fmla="*/ 13 w 29"/>
                <a:gd name="T7" fmla="*/ 1 h 13"/>
                <a:gd name="T8" fmla="*/ 28 w 29"/>
                <a:gd name="T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3">
                  <a:moveTo>
                    <a:pt x="28" y="3"/>
                  </a:moveTo>
                  <a:cubicBezTo>
                    <a:pt x="29" y="6"/>
                    <a:pt x="23" y="10"/>
                    <a:pt x="15" y="12"/>
                  </a:cubicBezTo>
                  <a:cubicBezTo>
                    <a:pt x="8" y="13"/>
                    <a:pt x="1" y="12"/>
                    <a:pt x="0" y="9"/>
                  </a:cubicBezTo>
                  <a:cubicBezTo>
                    <a:pt x="0" y="6"/>
                    <a:pt x="6" y="3"/>
                    <a:pt x="13" y="1"/>
                  </a:cubicBezTo>
                  <a:cubicBezTo>
                    <a:pt x="21" y="0"/>
                    <a:pt x="28" y="1"/>
                    <a:pt x="28" y="3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2" name="Freeform 108"/>
            <p:cNvSpPr>
              <a:spLocks/>
            </p:cNvSpPr>
            <p:nvPr/>
          </p:nvSpPr>
          <p:spPr bwMode="auto">
            <a:xfrm>
              <a:off x="1739355" y="3406774"/>
              <a:ext cx="187325" cy="42863"/>
            </a:xfrm>
            <a:custGeom>
              <a:avLst/>
              <a:gdLst>
                <a:gd name="T0" fmla="*/ 244 w 245"/>
                <a:gd name="T1" fmla="*/ 3 h 56"/>
                <a:gd name="T2" fmla="*/ 126 w 245"/>
                <a:gd name="T3" fmla="*/ 33 h 56"/>
                <a:gd name="T4" fmla="*/ 6 w 245"/>
                <a:gd name="T5" fmla="*/ 56 h 56"/>
                <a:gd name="T6" fmla="*/ 0 w 245"/>
                <a:gd name="T7" fmla="*/ 51 h 56"/>
                <a:gd name="T8" fmla="*/ 124 w 245"/>
                <a:gd name="T9" fmla="*/ 23 h 56"/>
                <a:gd name="T10" fmla="*/ 244 w 245"/>
                <a:gd name="T11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56">
                  <a:moveTo>
                    <a:pt x="244" y="3"/>
                  </a:moveTo>
                  <a:cubicBezTo>
                    <a:pt x="245" y="6"/>
                    <a:pt x="192" y="19"/>
                    <a:pt x="126" y="33"/>
                  </a:cubicBezTo>
                  <a:cubicBezTo>
                    <a:pt x="90" y="41"/>
                    <a:pt x="28" y="53"/>
                    <a:pt x="6" y="56"/>
                  </a:cubicBezTo>
                  <a:lnTo>
                    <a:pt x="0" y="51"/>
                  </a:lnTo>
                  <a:cubicBezTo>
                    <a:pt x="22" y="45"/>
                    <a:pt x="85" y="31"/>
                    <a:pt x="124" y="23"/>
                  </a:cubicBezTo>
                  <a:cubicBezTo>
                    <a:pt x="190" y="9"/>
                    <a:pt x="244" y="0"/>
                    <a:pt x="244" y="3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3" name="Freeform 109"/>
            <p:cNvSpPr>
              <a:spLocks/>
            </p:cNvSpPr>
            <p:nvPr/>
          </p:nvSpPr>
          <p:spPr bwMode="auto">
            <a:xfrm>
              <a:off x="1944142" y="3394074"/>
              <a:ext cx="41275" cy="14288"/>
            </a:xfrm>
            <a:custGeom>
              <a:avLst/>
              <a:gdLst>
                <a:gd name="T0" fmla="*/ 53 w 55"/>
                <a:gd name="T1" fmla="*/ 0 h 19"/>
                <a:gd name="T2" fmla="*/ 55 w 55"/>
                <a:gd name="T3" fmla="*/ 10 h 19"/>
                <a:gd name="T4" fmla="*/ 42 w 55"/>
                <a:gd name="T5" fmla="*/ 13 h 19"/>
                <a:gd name="T6" fmla="*/ 1 w 55"/>
                <a:gd name="T7" fmla="*/ 16 h 19"/>
                <a:gd name="T8" fmla="*/ 40 w 55"/>
                <a:gd name="T9" fmla="*/ 2 h 19"/>
                <a:gd name="T10" fmla="*/ 53 w 55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9">
                  <a:moveTo>
                    <a:pt x="53" y="0"/>
                  </a:moveTo>
                  <a:lnTo>
                    <a:pt x="55" y="10"/>
                  </a:lnTo>
                  <a:cubicBezTo>
                    <a:pt x="51" y="11"/>
                    <a:pt x="47" y="12"/>
                    <a:pt x="42" y="13"/>
                  </a:cubicBezTo>
                  <a:cubicBezTo>
                    <a:pt x="20" y="17"/>
                    <a:pt x="1" y="19"/>
                    <a:pt x="1" y="16"/>
                  </a:cubicBezTo>
                  <a:cubicBezTo>
                    <a:pt x="0" y="13"/>
                    <a:pt x="18" y="7"/>
                    <a:pt x="40" y="2"/>
                  </a:cubicBezTo>
                  <a:cubicBezTo>
                    <a:pt x="45" y="1"/>
                    <a:pt x="49" y="0"/>
                    <a:pt x="53" y="0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4" name="Freeform 110"/>
            <p:cNvSpPr>
              <a:spLocks/>
            </p:cNvSpPr>
            <p:nvPr/>
          </p:nvSpPr>
          <p:spPr bwMode="auto">
            <a:xfrm>
              <a:off x="1763167" y="3446462"/>
              <a:ext cx="112713" cy="28575"/>
            </a:xfrm>
            <a:custGeom>
              <a:avLst/>
              <a:gdLst>
                <a:gd name="T0" fmla="*/ 148 w 148"/>
                <a:gd name="T1" fmla="*/ 3 h 37"/>
                <a:gd name="T2" fmla="*/ 79 w 148"/>
                <a:gd name="T3" fmla="*/ 23 h 37"/>
                <a:gd name="T4" fmla="*/ 6 w 148"/>
                <a:gd name="T5" fmla="*/ 37 h 37"/>
                <a:gd name="T6" fmla="*/ 0 w 148"/>
                <a:gd name="T7" fmla="*/ 30 h 37"/>
                <a:gd name="T8" fmla="*/ 77 w 148"/>
                <a:gd name="T9" fmla="*/ 12 h 37"/>
                <a:gd name="T10" fmla="*/ 148 w 148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37">
                  <a:moveTo>
                    <a:pt x="148" y="3"/>
                  </a:moveTo>
                  <a:cubicBezTo>
                    <a:pt x="148" y="6"/>
                    <a:pt x="118" y="15"/>
                    <a:pt x="79" y="23"/>
                  </a:cubicBezTo>
                  <a:cubicBezTo>
                    <a:pt x="63" y="26"/>
                    <a:pt x="18" y="35"/>
                    <a:pt x="6" y="37"/>
                  </a:cubicBezTo>
                  <a:lnTo>
                    <a:pt x="0" y="30"/>
                  </a:lnTo>
                  <a:cubicBezTo>
                    <a:pt x="12" y="27"/>
                    <a:pt x="58" y="16"/>
                    <a:pt x="77" y="12"/>
                  </a:cubicBezTo>
                  <a:cubicBezTo>
                    <a:pt x="116" y="4"/>
                    <a:pt x="147" y="0"/>
                    <a:pt x="148" y="3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5" name="Freeform 111"/>
            <p:cNvSpPr>
              <a:spLocks/>
            </p:cNvSpPr>
            <p:nvPr/>
          </p:nvSpPr>
          <p:spPr bwMode="auto">
            <a:xfrm>
              <a:off x="1918742" y="3416299"/>
              <a:ext cx="71438" cy="22225"/>
            </a:xfrm>
            <a:custGeom>
              <a:avLst/>
              <a:gdLst>
                <a:gd name="T0" fmla="*/ 93 w 95"/>
                <a:gd name="T1" fmla="*/ 0 h 28"/>
                <a:gd name="T2" fmla="*/ 95 w 95"/>
                <a:gd name="T3" fmla="*/ 11 h 28"/>
                <a:gd name="T4" fmla="*/ 0 w 95"/>
                <a:gd name="T5" fmla="*/ 25 h 28"/>
                <a:gd name="T6" fmla="*/ 93 w 95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28">
                  <a:moveTo>
                    <a:pt x="93" y="0"/>
                  </a:moveTo>
                  <a:lnTo>
                    <a:pt x="95" y="11"/>
                  </a:lnTo>
                  <a:cubicBezTo>
                    <a:pt x="43" y="22"/>
                    <a:pt x="1" y="28"/>
                    <a:pt x="0" y="25"/>
                  </a:cubicBezTo>
                  <a:cubicBezTo>
                    <a:pt x="0" y="22"/>
                    <a:pt x="41" y="11"/>
                    <a:pt x="93" y="0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6" name="Placa A">
            <a:extLst>
              <a:ext uri="{FF2B5EF4-FFF2-40B4-BE49-F238E27FC236}">
                <a16:creationId xmlns:a16="http://schemas.microsoft.com/office/drawing/2014/main" id="{20E03A79-14D2-46FF-A9AF-6CC24483A1AC}"/>
              </a:ext>
            </a:extLst>
          </p:cNvPr>
          <p:cNvGrpSpPr/>
          <p:nvPr/>
        </p:nvGrpSpPr>
        <p:grpSpPr>
          <a:xfrm>
            <a:off x="3156425" y="3015378"/>
            <a:ext cx="265113" cy="168275"/>
            <a:chOff x="1737767" y="3148012"/>
            <a:chExt cx="265113" cy="168275"/>
          </a:xfrm>
        </p:grpSpPr>
        <p:sp>
          <p:nvSpPr>
            <p:cNvPr id="5206" name="Freeform 112"/>
            <p:cNvSpPr>
              <a:spLocks/>
            </p:cNvSpPr>
            <p:nvPr/>
          </p:nvSpPr>
          <p:spPr bwMode="auto">
            <a:xfrm>
              <a:off x="1737767" y="3148012"/>
              <a:ext cx="265113" cy="168275"/>
            </a:xfrm>
            <a:custGeom>
              <a:avLst/>
              <a:gdLst>
                <a:gd name="T0" fmla="*/ 0 w 348"/>
                <a:gd name="T1" fmla="*/ 58 h 220"/>
                <a:gd name="T2" fmla="*/ 33 w 348"/>
                <a:gd name="T3" fmla="*/ 220 h 220"/>
                <a:gd name="T4" fmla="*/ 314 w 348"/>
                <a:gd name="T5" fmla="*/ 161 h 220"/>
                <a:gd name="T6" fmla="*/ 323 w 348"/>
                <a:gd name="T7" fmla="*/ 138 h 220"/>
                <a:gd name="T8" fmla="*/ 326 w 348"/>
                <a:gd name="T9" fmla="*/ 130 h 220"/>
                <a:gd name="T10" fmla="*/ 339 w 348"/>
                <a:gd name="T11" fmla="*/ 96 h 220"/>
                <a:gd name="T12" fmla="*/ 341 w 348"/>
                <a:gd name="T13" fmla="*/ 89 h 220"/>
                <a:gd name="T14" fmla="*/ 348 w 348"/>
                <a:gd name="T15" fmla="*/ 70 h 220"/>
                <a:gd name="T16" fmla="*/ 334 w 348"/>
                <a:gd name="T17" fmla="*/ 55 h 220"/>
                <a:gd name="T18" fmla="*/ 327 w 348"/>
                <a:gd name="T19" fmla="*/ 48 h 220"/>
                <a:gd name="T20" fmla="*/ 304 w 348"/>
                <a:gd name="T21" fmla="*/ 24 h 220"/>
                <a:gd name="T22" fmla="*/ 297 w 348"/>
                <a:gd name="T23" fmla="*/ 17 h 220"/>
                <a:gd name="T24" fmla="*/ 281 w 348"/>
                <a:gd name="T25" fmla="*/ 0 h 220"/>
                <a:gd name="T26" fmla="*/ 0 w 348"/>
                <a:gd name="T27" fmla="*/ 5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8" h="220">
                  <a:moveTo>
                    <a:pt x="0" y="58"/>
                  </a:moveTo>
                  <a:lnTo>
                    <a:pt x="33" y="220"/>
                  </a:lnTo>
                  <a:lnTo>
                    <a:pt x="314" y="161"/>
                  </a:lnTo>
                  <a:lnTo>
                    <a:pt x="323" y="138"/>
                  </a:lnTo>
                  <a:lnTo>
                    <a:pt x="326" y="130"/>
                  </a:lnTo>
                  <a:lnTo>
                    <a:pt x="339" y="96"/>
                  </a:lnTo>
                  <a:lnTo>
                    <a:pt x="341" y="89"/>
                  </a:lnTo>
                  <a:lnTo>
                    <a:pt x="348" y="70"/>
                  </a:lnTo>
                  <a:lnTo>
                    <a:pt x="334" y="55"/>
                  </a:lnTo>
                  <a:lnTo>
                    <a:pt x="327" y="48"/>
                  </a:lnTo>
                  <a:lnTo>
                    <a:pt x="304" y="24"/>
                  </a:lnTo>
                  <a:lnTo>
                    <a:pt x="297" y="17"/>
                  </a:lnTo>
                  <a:lnTo>
                    <a:pt x="281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D876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7" name="Freeform 113"/>
            <p:cNvSpPr>
              <a:spLocks/>
            </p:cNvSpPr>
            <p:nvPr/>
          </p:nvSpPr>
          <p:spPr bwMode="auto">
            <a:xfrm>
              <a:off x="1753642" y="3176587"/>
              <a:ext cx="249238" cy="139700"/>
            </a:xfrm>
            <a:custGeom>
              <a:avLst/>
              <a:gdLst>
                <a:gd name="T0" fmla="*/ 295 w 327"/>
                <a:gd name="T1" fmla="*/ 0 h 183"/>
                <a:gd name="T2" fmla="*/ 306 w 327"/>
                <a:gd name="T3" fmla="*/ 11 h 183"/>
                <a:gd name="T4" fmla="*/ 313 w 327"/>
                <a:gd name="T5" fmla="*/ 18 h 183"/>
                <a:gd name="T6" fmla="*/ 327 w 327"/>
                <a:gd name="T7" fmla="*/ 33 h 183"/>
                <a:gd name="T8" fmla="*/ 320 w 327"/>
                <a:gd name="T9" fmla="*/ 52 h 183"/>
                <a:gd name="T10" fmla="*/ 318 w 327"/>
                <a:gd name="T11" fmla="*/ 59 h 183"/>
                <a:gd name="T12" fmla="*/ 305 w 327"/>
                <a:gd name="T13" fmla="*/ 93 h 183"/>
                <a:gd name="T14" fmla="*/ 302 w 327"/>
                <a:gd name="T15" fmla="*/ 101 h 183"/>
                <a:gd name="T16" fmla="*/ 293 w 327"/>
                <a:gd name="T17" fmla="*/ 124 h 183"/>
                <a:gd name="T18" fmla="*/ 12 w 327"/>
                <a:gd name="T19" fmla="*/ 183 h 183"/>
                <a:gd name="T20" fmla="*/ 0 w 327"/>
                <a:gd name="T21" fmla="*/ 125 h 183"/>
                <a:gd name="T22" fmla="*/ 295 w 327"/>
                <a:gd name="T2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183">
                  <a:moveTo>
                    <a:pt x="295" y="0"/>
                  </a:moveTo>
                  <a:lnTo>
                    <a:pt x="306" y="11"/>
                  </a:lnTo>
                  <a:lnTo>
                    <a:pt x="313" y="18"/>
                  </a:lnTo>
                  <a:lnTo>
                    <a:pt x="327" y="33"/>
                  </a:lnTo>
                  <a:lnTo>
                    <a:pt x="320" y="52"/>
                  </a:lnTo>
                  <a:lnTo>
                    <a:pt x="318" y="59"/>
                  </a:lnTo>
                  <a:lnTo>
                    <a:pt x="305" y="93"/>
                  </a:lnTo>
                  <a:lnTo>
                    <a:pt x="302" y="101"/>
                  </a:lnTo>
                  <a:lnTo>
                    <a:pt x="293" y="124"/>
                  </a:lnTo>
                  <a:lnTo>
                    <a:pt x="12" y="183"/>
                  </a:lnTo>
                  <a:lnTo>
                    <a:pt x="0" y="125"/>
                  </a:lnTo>
                  <a:cubicBezTo>
                    <a:pt x="109" y="136"/>
                    <a:pt x="256" y="101"/>
                    <a:pt x="295" y="0"/>
                  </a:cubicBezTo>
                  <a:close/>
                </a:path>
              </a:pathLst>
            </a:custGeom>
            <a:solidFill>
              <a:srgbClr val="AF5A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8" name="Freeform 114"/>
            <p:cNvSpPr>
              <a:spLocks/>
            </p:cNvSpPr>
            <p:nvPr/>
          </p:nvSpPr>
          <p:spPr bwMode="auto">
            <a:xfrm>
              <a:off x="1837780" y="3162299"/>
              <a:ext cx="131763" cy="30163"/>
            </a:xfrm>
            <a:custGeom>
              <a:avLst/>
              <a:gdLst>
                <a:gd name="T0" fmla="*/ 1 w 171"/>
                <a:gd name="T1" fmla="*/ 39 h 41"/>
                <a:gd name="T2" fmla="*/ 120 w 171"/>
                <a:gd name="T3" fmla="*/ 19 h 41"/>
                <a:gd name="T4" fmla="*/ 171 w 171"/>
                <a:gd name="T5" fmla="*/ 7 h 41"/>
                <a:gd name="T6" fmla="*/ 164 w 171"/>
                <a:gd name="T7" fmla="*/ 0 h 41"/>
                <a:gd name="T8" fmla="*/ 118 w 171"/>
                <a:gd name="T9" fmla="*/ 9 h 41"/>
                <a:gd name="T10" fmla="*/ 1 w 171"/>
                <a:gd name="T11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41">
                  <a:moveTo>
                    <a:pt x="1" y="39"/>
                  </a:moveTo>
                  <a:cubicBezTo>
                    <a:pt x="1" y="41"/>
                    <a:pt x="71" y="29"/>
                    <a:pt x="120" y="19"/>
                  </a:cubicBezTo>
                  <a:cubicBezTo>
                    <a:pt x="139" y="15"/>
                    <a:pt x="157" y="11"/>
                    <a:pt x="171" y="7"/>
                  </a:cubicBezTo>
                  <a:lnTo>
                    <a:pt x="164" y="0"/>
                  </a:lnTo>
                  <a:cubicBezTo>
                    <a:pt x="151" y="2"/>
                    <a:pt x="135" y="5"/>
                    <a:pt x="118" y="9"/>
                  </a:cubicBezTo>
                  <a:cubicBezTo>
                    <a:pt x="68" y="19"/>
                    <a:pt x="0" y="36"/>
                    <a:pt x="1" y="39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9" name="Freeform 115"/>
            <p:cNvSpPr>
              <a:spLocks/>
            </p:cNvSpPr>
            <p:nvPr/>
          </p:nvSpPr>
          <p:spPr bwMode="auto">
            <a:xfrm>
              <a:off x="1740942" y="3195637"/>
              <a:ext cx="66675" cy="19050"/>
            </a:xfrm>
            <a:custGeom>
              <a:avLst/>
              <a:gdLst>
                <a:gd name="T0" fmla="*/ 0 w 89"/>
                <a:gd name="T1" fmla="*/ 17 h 26"/>
                <a:gd name="T2" fmla="*/ 2 w 89"/>
                <a:gd name="T3" fmla="*/ 26 h 26"/>
                <a:gd name="T4" fmla="*/ 28 w 89"/>
                <a:gd name="T5" fmla="*/ 21 h 26"/>
                <a:gd name="T6" fmla="*/ 88 w 89"/>
                <a:gd name="T7" fmla="*/ 3 h 26"/>
                <a:gd name="T8" fmla="*/ 26 w 89"/>
                <a:gd name="T9" fmla="*/ 11 h 26"/>
                <a:gd name="T10" fmla="*/ 0 w 89"/>
                <a:gd name="T1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6">
                  <a:moveTo>
                    <a:pt x="0" y="17"/>
                  </a:moveTo>
                  <a:lnTo>
                    <a:pt x="2" y="26"/>
                  </a:lnTo>
                  <a:cubicBezTo>
                    <a:pt x="10" y="25"/>
                    <a:pt x="19" y="23"/>
                    <a:pt x="28" y="21"/>
                  </a:cubicBezTo>
                  <a:cubicBezTo>
                    <a:pt x="62" y="14"/>
                    <a:pt x="89" y="6"/>
                    <a:pt x="88" y="3"/>
                  </a:cubicBezTo>
                  <a:cubicBezTo>
                    <a:pt x="87" y="0"/>
                    <a:pt x="60" y="4"/>
                    <a:pt x="26" y="11"/>
                  </a:cubicBezTo>
                  <a:cubicBezTo>
                    <a:pt x="16" y="13"/>
                    <a:pt x="8" y="15"/>
                    <a:pt x="0" y="17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0" name="Freeform 116"/>
            <p:cNvSpPr>
              <a:spLocks/>
            </p:cNvSpPr>
            <p:nvPr/>
          </p:nvSpPr>
          <p:spPr bwMode="auto">
            <a:xfrm>
              <a:off x="1894930" y="3184524"/>
              <a:ext cx="96838" cy="25400"/>
            </a:xfrm>
            <a:custGeom>
              <a:avLst/>
              <a:gdLst>
                <a:gd name="T0" fmla="*/ 1 w 127"/>
                <a:gd name="T1" fmla="*/ 29 h 32"/>
                <a:gd name="T2" fmla="*/ 93 w 127"/>
                <a:gd name="T3" fmla="*/ 16 h 32"/>
                <a:gd name="T4" fmla="*/ 127 w 127"/>
                <a:gd name="T5" fmla="*/ 7 h 32"/>
                <a:gd name="T6" fmla="*/ 120 w 127"/>
                <a:gd name="T7" fmla="*/ 0 h 32"/>
                <a:gd name="T8" fmla="*/ 91 w 127"/>
                <a:gd name="T9" fmla="*/ 5 h 32"/>
                <a:gd name="T10" fmla="*/ 1 w 127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32">
                  <a:moveTo>
                    <a:pt x="1" y="29"/>
                  </a:moveTo>
                  <a:cubicBezTo>
                    <a:pt x="1" y="32"/>
                    <a:pt x="59" y="23"/>
                    <a:pt x="93" y="16"/>
                  </a:cubicBezTo>
                  <a:cubicBezTo>
                    <a:pt x="106" y="13"/>
                    <a:pt x="118" y="10"/>
                    <a:pt x="127" y="7"/>
                  </a:cubicBezTo>
                  <a:lnTo>
                    <a:pt x="120" y="0"/>
                  </a:lnTo>
                  <a:cubicBezTo>
                    <a:pt x="111" y="1"/>
                    <a:pt x="101" y="3"/>
                    <a:pt x="91" y="5"/>
                  </a:cubicBezTo>
                  <a:cubicBezTo>
                    <a:pt x="57" y="12"/>
                    <a:pt x="0" y="27"/>
                    <a:pt x="1" y="29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1" name="Freeform 117"/>
            <p:cNvSpPr>
              <a:spLocks/>
            </p:cNvSpPr>
            <p:nvPr/>
          </p:nvSpPr>
          <p:spPr bwMode="auto">
            <a:xfrm>
              <a:off x="1825080" y="3209924"/>
              <a:ext cx="50800" cy="14288"/>
            </a:xfrm>
            <a:custGeom>
              <a:avLst/>
              <a:gdLst>
                <a:gd name="T0" fmla="*/ 1 w 65"/>
                <a:gd name="T1" fmla="*/ 16 h 19"/>
                <a:gd name="T2" fmla="*/ 33 w 65"/>
                <a:gd name="T3" fmla="*/ 15 h 19"/>
                <a:gd name="T4" fmla="*/ 64 w 65"/>
                <a:gd name="T5" fmla="*/ 3 h 19"/>
                <a:gd name="T6" fmla="*/ 31 w 65"/>
                <a:gd name="T7" fmla="*/ 5 h 19"/>
                <a:gd name="T8" fmla="*/ 1 w 65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9">
                  <a:moveTo>
                    <a:pt x="1" y="16"/>
                  </a:moveTo>
                  <a:cubicBezTo>
                    <a:pt x="1" y="19"/>
                    <a:pt x="16" y="19"/>
                    <a:pt x="33" y="15"/>
                  </a:cubicBezTo>
                  <a:cubicBezTo>
                    <a:pt x="51" y="11"/>
                    <a:pt x="65" y="6"/>
                    <a:pt x="64" y="3"/>
                  </a:cubicBezTo>
                  <a:cubicBezTo>
                    <a:pt x="63" y="0"/>
                    <a:pt x="49" y="1"/>
                    <a:pt x="31" y="5"/>
                  </a:cubicBezTo>
                  <a:cubicBezTo>
                    <a:pt x="14" y="8"/>
                    <a:pt x="0" y="14"/>
                    <a:pt x="1" y="16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2" name="Freeform 118"/>
            <p:cNvSpPr>
              <a:spLocks/>
            </p:cNvSpPr>
            <p:nvPr/>
          </p:nvSpPr>
          <p:spPr bwMode="auto">
            <a:xfrm>
              <a:off x="1772692" y="3225799"/>
              <a:ext cx="22225" cy="11113"/>
            </a:xfrm>
            <a:custGeom>
              <a:avLst/>
              <a:gdLst>
                <a:gd name="T0" fmla="*/ 1 w 29"/>
                <a:gd name="T1" fmla="*/ 10 h 14"/>
                <a:gd name="T2" fmla="*/ 16 w 29"/>
                <a:gd name="T3" fmla="*/ 12 h 14"/>
                <a:gd name="T4" fmla="*/ 29 w 29"/>
                <a:gd name="T5" fmla="*/ 4 h 14"/>
                <a:gd name="T6" fmla="*/ 14 w 29"/>
                <a:gd name="T7" fmla="*/ 2 h 14"/>
                <a:gd name="T8" fmla="*/ 1 w 29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4">
                  <a:moveTo>
                    <a:pt x="1" y="10"/>
                  </a:moveTo>
                  <a:cubicBezTo>
                    <a:pt x="1" y="13"/>
                    <a:pt x="8" y="14"/>
                    <a:pt x="16" y="12"/>
                  </a:cubicBezTo>
                  <a:cubicBezTo>
                    <a:pt x="23" y="11"/>
                    <a:pt x="29" y="7"/>
                    <a:pt x="29" y="4"/>
                  </a:cubicBezTo>
                  <a:cubicBezTo>
                    <a:pt x="28" y="1"/>
                    <a:pt x="21" y="0"/>
                    <a:pt x="14" y="2"/>
                  </a:cubicBezTo>
                  <a:cubicBezTo>
                    <a:pt x="6" y="3"/>
                    <a:pt x="0" y="7"/>
                    <a:pt x="1" y="10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3" name="Freeform 119"/>
            <p:cNvSpPr>
              <a:spLocks/>
            </p:cNvSpPr>
            <p:nvPr/>
          </p:nvSpPr>
          <p:spPr bwMode="auto">
            <a:xfrm>
              <a:off x="1812380" y="3216274"/>
              <a:ext cx="184150" cy="44450"/>
            </a:xfrm>
            <a:custGeom>
              <a:avLst/>
              <a:gdLst>
                <a:gd name="T0" fmla="*/ 1 w 243"/>
                <a:gd name="T1" fmla="*/ 54 h 57"/>
                <a:gd name="T2" fmla="*/ 121 w 243"/>
                <a:gd name="T3" fmla="*/ 34 h 57"/>
                <a:gd name="T4" fmla="*/ 241 w 243"/>
                <a:gd name="T5" fmla="*/ 7 h 57"/>
                <a:gd name="T6" fmla="*/ 243 w 243"/>
                <a:gd name="T7" fmla="*/ 0 h 57"/>
                <a:gd name="T8" fmla="*/ 119 w 243"/>
                <a:gd name="T9" fmla="*/ 23 h 57"/>
                <a:gd name="T10" fmla="*/ 1 w 243"/>
                <a:gd name="T11" fmla="*/ 5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" h="57">
                  <a:moveTo>
                    <a:pt x="1" y="54"/>
                  </a:moveTo>
                  <a:cubicBezTo>
                    <a:pt x="1" y="57"/>
                    <a:pt x="55" y="48"/>
                    <a:pt x="121" y="34"/>
                  </a:cubicBezTo>
                  <a:cubicBezTo>
                    <a:pt x="157" y="26"/>
                    <a:pt x="219" y="13"/>
                    <a:pt x="241" y="7"/>
                  </a:cubicBezTo>
                  <a:lnTo>
                    <a:pt x="243" y="0"/>
                  </a:lnTo>
                  <a:cubicBezTo>
                    <a:pt x="221" y="3"/>
                    <a:pt x="158" y="15"/>
                    <a:pt x="119" y="23"/>
                  </a:cubicBezTo>
                  <a:cubicBezTo>
                    <a:pt x="53" y="37"/>
                    <a:pt x="0" y="51"/>
                    <a:pt x="1" y="54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4" name="Freeform 120"/>
            <p:cNvSpPr>
              <a:spLocks/>
            </p:cNvSpPr>
            <p:nvPr/>
          </p:nvSpPr>
          <p:spPr bwMode="auto">
            <a:xfrm>
              <a:off x="1752055" y="3259137"/>
              <a:ext cx="42863" cy="14288"/>
            </a:xfrm>
            <a:custGeom>
              <a:avLst/>
              <a:gdLst>
                <a:gd name="T0" fmla="*/ 0 w 55"/>
                <a:gd name="T1" fmla="*/ 9 h 19"/>
                <a:gd name="T2" fmla="*/ 2 w 55"/>
                <a:gd name="T3" fmla="*/ 19 h 19"/>
                <a:gd name="T4" fmla="*/ 15 w 55"/>
                <a:gd name="T5" fmla="*/ 16 h 19"/>
                <a:gd name="T6" fmla="*/ 54 w 55"/>
                <a:gd name="T7" fmla="*/ 3 h 19"/>
                <a:gd name="T8" fmla="*/ 13 w 55"/>
                <a:gd name="T9" fmla="*/ 6 h 19"/>
                <a:gd name="T10" fmla="*/ 0 w 55"/>
                <a:gd name="T11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9">
                  <a:moveTo>
                    <a:pt x="0" y="9"/>
                  </a:moveTo>
                  <a:lnTo>
                    <a:pt x="2" y="19"/>
                  </a:lnTo>
                  <a:cubicBezTo>
                    <a:pt x="6" y="18"/>
                    <a:pt x="10" y="17"/>
                    <a:pt x="15" y="16"/>
                  </a:cubicBezTo>
                  <a:cubicBezTo>
                    <a:pt x="37" y="12"/>
                    <a:pt x="55" y="6"/>
                    <a:pt x="54" y="3"/>
                  </a:cubicBezTo>
                  <a:cubicBezTo>
                    <a:pt x="54" y="0"/>
                    <a:pt x="35" y="1"/>
                    <a:pt x="13" y="6"/>
                  </a:cubicBezTo>
                  <a:cubicBezTo>
                    <a:pt x="8" y="7"/>
                    <a:pt x="4" y="8"/>
                    <a:pt x="0" y="9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5" name="Freeform 121"/>
            <p:cNvSpPr>
              <a:spLocks/>
            </p:cNvSpPr>
            <p:nvPr/>
          </p:nvSpPr>
          <p:spPr bwMode="auto">
            <a:xfrm>
              <a:off x="1874292" y="3248024"/>
              <a:ext cx="111125" cy="28575"/>
            </a:xfrm>
            <a:custGeom>
              <a:avLst/>
              <a:gdLst>
                <a:gd name="T0" fmla="*/ 1 w 147"/>
                <a:gd name="T1" fmla="*/ 34 h 37"/>
                <a:gd name="T2" fmla="*/ 100 w 147"/>
                <a:gd name="T3" fmla="*/ 19 h 37"/>
                <a:gd name="T4" fmla="*/ 144 w 147"/>
                <a:gd name="T5" fmla="*/ 8 h 37"/>
                <a:gd name="T6" fmla="*/ 147 w 147"/>
                <a:gd name="T7" fmla="*/ 0 h 37"/>
                <a:gd name="T8" fmla="*/ 98 w 147"/>
                <a:gd name="T9" fmla="*/ 8 h 37"/>
                <a:gd name="T10" fmla="*/ 1 w 147"/>
                <a:gd name="T11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37">
                  <a:moveTo>
                    <a:pt x="1" y="34"/>
                  </a:moveTo>
                  <a:cubicBezTo>
                    <a:pt x="1" y="37"/>
                    <a:pt x="62" y="27"/>
                    <a:pt x="100" y="19"/>
                  </a:cubicBezTo>
                  <a:cubicBezTo>
                    <a:pt x="117" y="15"/>
                    <a:pt x="132" y="12"/>
                    <a:pt x="144" y="8"/>
                  </a:cubicBezTo>
                  <a:lnTo>
                    <a:pt x="147" y="0"/>
                  </a:lnTo>
                  <a:cubicBezTo>
                    <a:pt x="134" y="1"/>
                    <a:pt x="117" y="4"/>
                    <a:pt x="98" y="8"/>
                  </a:cubicBezTo>
                  <a:cubicBezTo>
                    <a:pt x="60" y="16"/>
                    <a:pt x="0" y="31"/>
                    <a:pt x="1" y="34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6" name="Freeform 122"/>
            <p:cNvSpPr>
              <a:spLocks/>
            </p:cNvSpPr>
            <p:nvPr/>
          </p:nvSpPr>
          <p:spPr bwMode="auto">
            <a:xfrm>
              <a:off x="1756817" y="3276599"/>
              <a:ext cx="73025" cy="22225"/>
            </a:xfrm>
            <a:custGeom>
              <a:avLst/>
              <a:gdLst>
                <a:gd name="T0" fmla="*/ 0 w 96"/>
                <a:gd name="T1" fmla="*/ 18 h 28"/>
                <a:gd name="T2" fmla="*/ 3 w 96"/>
                <a:gd name="T3" fmla="*/ 28 h 28"/>
                <a:gd name="T4" fmla="*/ 95 w 96"/>
                <a:gd name="T5" fmla="*/ 3 h 28"/>
                <a:gd name="T6" fmla="*/ 0 w 96"/>
                <a:gd name="T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28">
                  <a:moveTo>
                    <a:pt x="0" y="18"/>
                  </a:moveTo>
                  <a:lnTo>
                    <a:pt x="3" y="28"/>
                  </a:lnTo>
                  <a:cubicBezTo>
                    <a:pt x="54" y="17"/>
                    <a:pt x="96" y="6"/>
                    <a:pt x="95" y="3"/>
                  </a:cubicBezTo>
                  <a:cubicBezTo>
                    <a:pt x="95" y="0"/>
                    <a:pt x="52" y="7"/>
                    <a:pt x="0" y="18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217" name="Freeform 123"/>
          <p:cNvSpPr>
            <a:spLocks/>
          </p:cNvSpPr>
          <p:nvPr/>
        </p:nvSpPr>
        <p:spPr bwMode="auto">
          <a:xfrm>
            <a:off x="2730499" y="3298031"/>
            <a:ext cx="3619500" cy="257175"/>
          </a:xfrm>
          <a:custGeom>
            <a:avLst/>
            <a:gdLst>
              <a:gd name="T0" fmla="*/ 2655 w 4751"/>
              <a:gd name="T1" fmla="*/ 16 h 336"/>
              <a:gd name="T2" fmla="*/ 2650 w 4751"/>
              <a:gd name="T3" fmla="*/ 16 h 336"/>
              <a:gd name="T4" fmla="*/ 2101 w 4751"/>
              <a:gd name="T5" fmla="*/ 16 h 336"/>
              <a:gd name="T6" fmla="*/ 2096 w 4751"/>
              <a:gd name="T7" fmla="*/ 16 h 336"/>
              <a:gd name="T8" fmla="*/ 0 w 4751"/>
              <a:gd name="T9" fmla="*/ 336 h 336"/>
              <a:gd name="T10" fmla="*/ 4751 w 4751"/>
              <a:gd name="T11" fmla="*/ 336 h 336"/>
              <a:gd name="T12" fmla="*/ 2655 w 4751"/>
              <a:gd name="T13" fmla="*/ 1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51" h="336">
                <a:moveTo>
                  <a:pt x="2655" y="16"/>
                </a:moveTo>
                <a:lnTo>
                  <a:pt x="2650" y="16"/>
                </a:lnTo>
                <a:cubicBezTo>
                  <a:pt x="2467" y="0"/>
                  <a:pt x="2284" y="0"/>
                  <a:pt x="2101" y="16"/>
                </a:cubicBezTo>
                <a:lnTo>
                  <a:pt x="2096" y="16"/>
                </a:lnTo>
                <a:cubicBezTo>
                  <a:pt x="548" y="90"/>
                  <a:pt x="0" y="336"/>
                  <a:pt x="0" y="336"/>
                </a:cubicBezTo>
                <a:lnTo>
                  <a:pt x="4751" y="336"/>
                </a:lnTo>
                <a:cubicBezTo>
                  <a:pt x="4751" y="336"/>
                  <a:pt x="4203" y="90"/>
                  <a:pt x="2655" y="16"/>
                </a:cubicBezTo>
                <a:close/>
              </a:path>
            </a:pathLst>
          </a:custGeom>
          <a:solidFill>
            <a:srgbClr val="ACC1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218" name="Freeform 124"/>
          <p:cNvSpPr>
            <a:spLocks/>
          </p:cNvSpPr>
          <p:nvPr/>
        </p:nvSpPr>
        <p:spPr bwMode="auto">
          <a:xfrm>
            <a:off x="2716212" y="3390106"/>
            <a:ext cx="3657600" cy="198438"/>
          </a:xfrm>
          <a:custGeom>
            <a:avLst/>
            <a:gdLst>
              <a:gd name="T0" fmla="*/ 4801 w 4801"/>
              <a:gd name="T1" fmla="*/ 261 h 261"/>
              <a:gd name="T2" fmla="*/ 4716 w 4801"/>
              <a:gd name="T3" fmla="*/ 143 h 261"/>
              <a:gd name="T4" fmla="*/ 4633 w 4801"/>
              <a:gd name="T5" fmla="*/ 116 h 261"/>
              <a:gd name="T6" fmla="*/ 4558 w 4801"/>
              <a:gd name="T7" fmla="*/ 74 h 261"/>
              <a:gd name="T8" fmla="*/ 4465 w 4801"/>
              <a:gd name="T9" fmla="*/ 87 h 261"/>
              <a:gd name="T10" fmla="*/ 4398 w 4801"/>
              <a:gd name="T11" fmla="*/ 57 h 261"/>
              <a:gd name="T12" fmla="*/ 4189 w 4801"/>
              <a:gd name="T13" fmla="*/ 119 h 261"/>
              <a:gd name="T14" fmla="*/ 4104 w 4801"/>
              <a:gd name="T15" fmla="*/ 118 h 261"/>
              <a:gd name="T16" fmla="*/ 4059 w 4801"/>
              <a:gd name="T17" fmla="*/ 90 h 261"/>
              <a:gd name="T18" fmla="*/ 4020 w 4801"/>
              <a:gd name="T19" fmla="*/ 112 h 261"/>
              <a:gd name="T20" fmla="*/ 3955 w 4801"/>
              <a:gd name="T21" fmla="*/ 120 h 261"/>
              <a:gd name="T22" fmla="*/ 3916 w 4801"/>
              <a:gd name="T23" fmla="*/ 96 h 261"/>
              <a:gd name="T24" fmla="*/ 3867 w 4801"/>
              <a:gd name="T25" fmla="*/ 111 h 261"/>
              <a:gd name="T26" fmla="*/ 3827 w 4801"/>
              <a:gd name="T27" fmla="*/ 120 h 261"/>
              <a:gd name="T28" fmla="*/ 3801 w 4801"/>
              <a:gd name="T29" fmla="*/ 80 h 261"/>
              <a:gd name="T30" fmla="*/ 3746 w 4801"/>
              <a:gd name="T31" fmla="*/ 83 h 261"/>
              <a:gd name="T32" fmla="*/ 3597 w 4801"/>
              <a:gd name="T33" fmla="*/ 64 h 261"/>
              <a:gd name="T34" fmla="*/ 3487 w 4801"/>
              <a:gd name="T35" fmla="*/ 11 h 261"/>
              <a:gd name="T36" fmla="*/ 3416 w 4801"/>
              <a:gd name="T37" fmla="*/ 57 h 261"/>
              <a:gd name="T38" fmla="*/ 3219 w 4801"/>
              <a:gd name="T39" fmla="*/ 26 h 261"/>
              <a:gd name="T40" fmla="*/ 3150 w 4801"/>
              <a:gd name="T41" fmla="*/ 81 h 261"/>
              <a:gd name="T42" fmla="*/ 3094 w 4801"/>
              <a:gd name="T43" fmla="*/ 69 h 261"/>
              <a:gd name="T44" fmla="*/ 3019 w 4801"/>
              <a:gd name="T45" fmla="*/ 69 h 261"/>
              <a:gd name="T46" fmla="*/ 2977 w 4801"/>
              <a:gd name="T47" fmla="*/ 131 h 261"/>
              <a:gd name="T48" fmla="*/ 2710 w 4801"/>
              <a:gd name="T49" fmla="*/ 105 h 261"/>
              <a:gd name="T50" fmla="*/ 2561 w 4801"/>
              <a:gd name="T51" fmla="*/ 64 h 261"/>
              <a:gd name="T52" fmla="*/ 2443 w 4801"/>
              <a:gd name="T53" fmla="*/ 74 h 261"/>
              <a:gd name="T54" fmla="*/ 2373 w 4801"/>
              <a:gd name="T55" fmla="*/ 18 h 261"/>
              <a:gd name="T56" fmla="*/ 2295 w 4801"/>
              <a:gd name="T57" fmla="*/ 45 h 261"/>
              <a:gd name="T58" fmla="*/ 2141 w 4801"/>
              <a:gd name="T59" fmla="*/ 105 h 261"/>
              <a:gd name="T60" fmla="*/ 2021 w 4801"/>
              <a:gd name="T61" fmla="*/ 90 h 261"/>
              <a:gd name="T62" fmla="*/ 1940 w 4801"/>
              <a:gd name="T63" fmla="*/ 59 h 261"/>
              <a:gd name="T64" fmla="*/ 1872 w 4801"/>
              <a:gd name="T65" fmla="*/ 81 h 261"/>
              <a:gd name="T66" fmla="*/ 1739 w 4801"/>
              <a:gd name="T67" fmla="*/ 31 h 261"/>
              <a:gd name="T68" fmla="*/ 1684 w 4801"/>
              <a:gd name="T69" fmla="*/ 53 h 261"/>
              <a:gd name="T70" fmla="*/ 1617 w 4801"/>
              <a:gd name="T71" fmla="*/ 49 h 261"/>
              <a:gd name="T72" fmla="*/ 1487 w 4801"/>
              <a:gd name="T73" fmla="*/ 106 h 261"/>
              <a:gd name="T74" fmla="*/ 1206 w 4801"/>
              <a:gd name="T75" fmla="*/ 198 h 261"/>
              <a:gd name="T76" fmla="*/ 944 w 4801"/>
              <a:gd name="T77" fmla="*/ 143 h 261"/>
              <a:gd name="T78" fmla="*/ 838 w 4801"/>
              <a:gd name="T79" fmla="*/ 159 h 261"/>
              <a:gd name="T80" fmla="*/ 735 w 4801"/>
              <a:gd name="T81" fmla="*/ 150 h 261"/>
              <a:gd name="T82" fmla="*/ 612 w 4801"/>
              <a:gd name="T83" fmla="*/ 102 h 261"/>
              <a:gd name="T84" fmla="*/ 524 w 4801"/>
              <a:gd name="T85" fmla="*/ 128 h 261"/>
              <a:gd name="T86" fmla="*/ 356 w 4801"/>
              <a:gd name="T87" fmla="*/ 80 h 261"/>
              <a:gd name="T88" fmla="*/ 260 w 4801"/>
              <a:gd name="T89" fmla="*/ 79 h 261"/>
              <a:gd name="T90" fmla="*/ 227 w 4801"/>
              <a:gd name="T91" fmla="*/ 55 h 261"/>
              <a:gd name="T92" fmla="*/ 173 w 4801"/>
              <a:gd name="T93" fmla="*/ 73 h 261"/>
              <a:gd name="T94" fmla="*/ 78 w 4801"/>
              <a:gd name="T95" fmla="*/ 81 h 261"/>
              <a:gd name="T96" fmla="*/ 0 w 4801"/>
              <a:gd name="T97" fmla="*/ 230 h 261"/>
              <a:gd name="T98" fmla="*/ 0 w 4801"/>
              <a:gd name="T99" fmla="*/ 261 h 261"/>
              <a:gd name="T100" fmla="*/ 4801 w 4801"/>
              <a:gd name="T101" fmla="*/ 261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01" h="261">
                <a:moveTo>
                  <a:pt x="4801" y="261"/>
                </a:moveTo>
                <a:cubicBezTo>
                  <a:pt x="4781" y="225"/>
                  <a:pt x="4751" y="169"/>
                  <a:pt x="4716" y="143"/>
                </a:cubicBezTo>
                <a:cubicBezTo>
                  <a:pt x="4683" y="120"/>
                  <a:pt x="4662" y="128"/>
                  <a:pt x="4633" y="116"/>
                </a:cubicBezTo>
                <a:cubicBezTo>
                  <a:pt x="4614" y="108"/>
                  <a:pt x="4586" y="80"/>
                  <a:pt x="4558" y="74"/>
                </a:cubicBezTo>
                <a:cubicBezTo>
                  <a:pt x="4516" y="67"/>
                  <a:pt x="4495" y="91"/>
                  <a:pt x="4465" y="87"/>
                </a:cubicBezTo>
                <a:cubicBezTo>
                  <a:pt x="4445" y="85"/>
                  <a:pt x="4427" y="59"/>
                  <a:pt x="4398" y="57"/>
                </a:cubicBezTo>
                <a:cubicBezTo>
                  <a:pt x="4348" y="53"/>
                  <a:pt x="4197" y="74"/>
                  <a:pt x="4189" y="119"/>
                </a:cubicBezTo>
                <a:cubicBezTo>
                  <a:pt x="4158" y="124"/>
                  <a:pt x="4133" y="123"/>
                  <a:pt x="4104" y="118"/>
                </a:cubicBezTo>
                <a:cubicBezTo>
                  <a:pt x="4088" y="116"/>
                  <a:pt x="4080" y="91"/>
                  <a:pt x="4059" y="90"/>
                </a:cubicBezTo>
                <a:cubicBezTo>
                  <a:pt x="4040" y="88"/>
                  <a:pt x="4032" y="111"/>
                  <a:pt x="4020" y="112"/>
                </a:cubicBezTo>
                <a:cubicBezTo>
                  <a:pt x="4003" y="114"/>
                  <a:pt x="3978" y="121"/>
                  <a:pt x="3955" y="120"/>
                </a:cubicBezTo>
                <a:cubicBezTo>
                  <a:pt x="3938" y="119"/>
                  <a:pt x="3927" y="96"/>
                  <a:pt x="3916" y="96"/>
                </a:cubicBezTo>
                <a:cubicBezTo>
                  <a:pt x="3906" y="95"/>
                  <a:pt x="3874" y="112"/>
                  <a:pt x="3867" y="111"/>
                </a:cubicBezTo>
                <a:cubicBezTo>
                  <a:pt x="3855" y="108"/>
                  <a:pt x="3841" y="121"/>
                  <a:pt x="3827" y="120"/>
                </a:cubicBezTo>
                <a:cubicBezTo>
                  <a:pt x="3814" y="118"/>
                  <a:pt x="3812" y="82"/>
                  <a:pt x="3801" y="80"/>
                </a:cubicBezTo>
                <a:cubicBezTo>
                  <a:pt x="3786" y="77"/>
                  <a:pt x="3758" y="85"/>
                  <a:pt x="3746" y="83"/>
                </a:cubicBezTo>
                <a:cubicBezTo>
                  <a:pt x="3706" y="77"/>
                  <a:pt x="3641" y="84"/>
                  <a:pt x="3597" y="64"/>
                </a:cubicBezTo>
                <a:cubicBezTo>
                  <a:pt x="3554" y="45"/>
                  <a:pt x="3542" y="3"/>
                  <a:pt x="3487" y="11"/>
                </a:cubicBezTo>
                <a:cubicBezTo>
                  <a:pt x="3456" y="16"/>
                  <a:pt x="3447" y="51"/>
                  <a:pt x="3416" y="57"/>
                </a:cubicBezTo>
                <a:cubicBezTo>
                  <a:pt x="3352" y="71"/>
                  <a:pt x="3276" y="10"/>
                  <a:pt x="3219" y="26"/>
                </a:cubicBezTo>
                <a:cubicBezTo>
                  <a:pt x="3189" y="34"/>
                  <a:pt x="3177" y="74"/>
                  <a:pt x="3150" y="81"/>
                </a:cubicBezTo>
                <a:cubicBezTo>
                  <a:pt x="3125" y="88"/>
                  <a:pt x="3117" y="69"/>
                  <a:pt x="3094" y="69"/>
                </a:cubicBezTo>
                <a:cubicBezTo>
                  <a:pt x="3072" y="69"/>
                  <a:pt x="3042" y="57"/>
                  <a:pt x="3019" y="69"/>
                </a:cubicBezTo>
                <a:cubicBezTo>
                  <a:pt x="2993" y="82"/>
                  <a:pt x="2998" y="117"/>
                  <a:pt x="2977" y="131"/>
                </a:cubicBezTo>
                <a:cubicBezTo>
                  <a:pt x="2873" y="201"/>
                  <a:pt x="2811" y="16"/>
                  <a:pt x="2710" y="105"/>
                </a:cubicBezTo>
                <a:cubicBezTo>
                  <a:pt x="2660" y="71"/>
                  <a:pt x="2628" y="22"/>
                  <a:pt x="2561" y="64"/>
                </a:cubicBezTo>
                <a:cubicBezTo>
                  <a:pt x="2513" y="0"/>
                  <a:pt x="2485" y="82"/>
                  <a:pt x="2443" y="74"/>
                </a:cubicBezTo>
                <a:cubicBezTo>
                  <a:pt x="2418" y="69"/>
                  <a:pt x="2405" y="24"/>
                  <a:pt x="2373" y="18"/>
                </a:cubicBezTo>
                <a:cubicBezTo>
                  <a:pt x="2346" y="13"/>
                  <a:pt x="2317" y="33"/>
                  <a:pt x="2295" y="45"/>
                </a:cubicBezTo>
                <a:cubicBezTo>
                  <a:pt x="2241" y="73"/>
                  <a:pt x="2201" y="119"/>
                  <a:pt x="2141" y="105"/>
                </a:cubicBezTo>
                <a:cubicBezTo>
                  <a:pt x="2096" y="94"/>
                  <a:pt x="2070" y="28"/>
                  <a:pt x="2021" y="90"/>
                </a:cubicBezTo>
                <a:cubicBezTo>
                  <a:pt x="1999" y="79"/>
                  <a:pt x="1965" y="60"/>
                  <a:pt x="1940" y="59"/>
                </a:cubicBezTo>
                <a:cubicBezTo>
                  <a:pt x="1915" y="57"/>
                  <a:pt x="1888" y="83"/>
                  <a:pt x="1872" y="81"/>
                </a:cubicBezTo>
                <a:cubicBezTo>
                  <a:pt x="1819" y="74"/>
                  <a:pt x="1793" y="32"/>
                  <a:pt x="1739" y="31"/>
                </a:cubicBezTo>
                <a:cubicBezTo>
                  <a:pt x="1729" y="31"/>
                  <a:pt x="1697" y="51"/>
                  <a:pt x="1684" y="53"/>
                </a:cubicBezTo>
                <a:cubicBezTo>
                  <a:pt x="1668" y="56"/>
                  <a:pt x="1636" y="49"/>
                  <a:pt x="1617" y="49"/>
                </a:cubicBezTo>
                <a:cubicBezTo>
                  <a:pt x="1553" y="50"/>
                  <a:pt x="1531" y="62"/>
                  <a:pt x="1487" y="106"/>
                </a:cubicBezTo>
                <a:cubicBezTo>
                  <a:pt x="1414" y="179"/>
                  <a:pt x="1312" y="195"/>
                  <a:pt x="1206" y="198"/>
                </a:cubicBezTo>
                <a:cubicBezTo>
                  <a:pt x="1120" y="201"/>
                  <a:pt x="1030" y="145"/>
                  <a:pt x="944" y="143"/>
                </a:cubicBezTo>
                <a:cubicBezTo>
                  <a:pt x="898" y="143"/>
                  <a:pt x="885" y="166"/>
                  <a:pt x="838" y="159"/>
                </a:cubicBezTo>
                <a:cubicBezTo>
                  <a:pt x="802" y="154"/>
                  <a:pt x="761" y="93"/>
                  <a:pt x="735" y="150"/>
                </a:cubicBezTo>
                <a:cubicBezTo>
                  <a:pt x="674" y="164"/>
                  <a:pt x="662" y="116"/>
                  <a:pt x="612" y="102"/>
                </a:cubicBezTo>
                <a:cubicBezTo>
                  <a:pt x="562" y="87"/>
                  <a:pt x="558" y="112"/>
                  <a:pt x="524" y="128"/>
                </a:cubicBezTo>
                <a:cubicBezTo>
                  <a:pt x="421" y="176"/>
                  <a:pt x="454" y="106"/>
                  <a:pt x="356" y="80"/>
                </a:cubicBezTo>
                <a:cubicBezTo>
                  <a:pt x="333" y="75"/>
                  <a:pt x="290" y="86"/>
                  <a:pt x="260" y="79"/>
                </a:cubicBezTo>
                <a:cubicBezTo>
                  <a:pt x="249" y="76"/>
                  <a:pt x="237" y="56"/>
                  <a:pt x="227" y="55"/>
                </a:cubicBezTo>
                <a:cubicBezTo>
                  <a:pt x="204" y="54"/>
                  <a:pt x="188" y="73"/>
                  <a:pt x="173" y="73"/>
                </a:cubicBezTo>
                <a:cubicBezTo>
                  <a:pt x="151" y="73"/>
                  <a:pt x="100" y="69"/>
                  <a:pt x="78" y="81"/>
                </a:cubicBezTo>
                <a:cubicBezTo>
                  <a:pt x="36" y="102"/>
                  <a:pt x="5" y="189"/>
                  <a:pt x="0" y="230"/>
                </a:cubicBezTo>
                <a:lnTo>
                  <a:pt x="0" y="261"/>
                </a:lnTo>
                <a:lnTo>
                  <a:pt x="4801" y="261"/>
                </a:lnTo>
                <a:close/>
              </a:path>
            </a:pathLst>
          </a:custGeom>
          <a:solidFill>
            <a:srgbClr val="6C77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grpSp>
        <p:nvGrpSpPr>
          <p:cNvPr id="5300" name="Balao"/>
          <p:cNvGrpSpPr/>
          <p:nvPr/>
        </p:nvGrpSpPr>
        <p:grpSpPr>
          <a:xfrm>
            <a:off x="10836696" y="2040779"/>
            <a:ext cx="614363" cy="962026"/>
            <a:chOff x="5797549" y="1950243"/>
            <a:chExt cx="614363" cy="962026"/>
          </a:xfrm>
        </p:grpSpPr>
        <p:sp>
          <p:nvSpPr>
            <p:cNvPr id="5219" name="Freeform 125"/>
            <p:cNvSpPr>
              <a:spLocks/>
            </p:cNvSpPr>
            <p:nvPr/>
          </p:nvSpPr>
          <p:spPr bwMode="auto">
            <a:xfrm>
              <a:off x="6046787" y="2655093"/>
              <a:ext cx="20638" cy="112713"/>
            </a:xfrm>
            <a:custGeom>
              <a:avLst/>
              <a:gdLst>
                <a:gd name="T0" fmla="*/ 18 w 26"/>
                <a:gd name="T1" fmla="*/ 0 h 148"/>
                <a:gd name="T2" fmla="*/ 0 w 26"/>
                <a:gd name="T3" fmla="*/ 0 h 148"/>
                <a:gd name="T4" fmla="*/ 8 w 26"/>
                <a:gd name="T5" fmla="*/ 148 h 148"/>
                <a:gd name="T6" fmla="*/ 26 w 26"/>
                <a:gd name="T7" fmla="*/ 148 h 148"/>
                <a:gd name="T8" fmla="*/ 18 w 26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8">
                  <a:moveTo>
                    <a:pt x="18" y="0"/>
                  </a:moveTo>
                  <a:lnTo>
                    <a:pt x="0" y="0"/>
                  </a:lnTo>
                  <a:lnTo>
                    <a:pt x="8" y="148"/>
                  </a:lnTo>
                  <a:lnTo>
                    <a:pt x="26" y="14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4C2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0" name="Freeform 126"/>
            <p:cNvSpPr>
              <a:spLocks/>
            </p:cNvSpPr>
            <p:nvPr/>
          </p:nvSpPr>
          <p:spPr bwMode="auto">
            <a:xfrm>
              <a:off x="6143624" y="2655093"/>
              <a:ext cx="19050" cy="112713"/>
            </a:xfrm>
            <a:custGeom>
              <a:avLst/>
              <a:gdLst>
                <a:gd name="T0" fmla="*/ 7 w 25"/>
                <a:gd name="T1" fmla="*/ 0 h 148"/>
                <a:gd name="T2" fmla="*/ 25 w 25"/>
                <a:gd name="T3" fmla="*/ 0 h 148"/>
                <a:gd name="T4" fmla="*/ 18 w 25"/>
                <a:gd name="T5" fmla="*/ 148 h 148"/>
                <a:gd name="T6" fmla="*/ 0 w 25"/>
                <a:gd name="T7" fmla="*/ 148 h 148"/>
                <a:gd name="T8" fmla="*/ 7 w 25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8">
                  <a:moveTo>
                    <a:pt x="7" y="0"/>
                  </a:moveTo>
                  <a:lnTo>
                    <a:pt x="25" y="0"/>
                  </a:lnTo>
                  <a:lnTo>
                    <a:pt x="18" y="148"/>
                  </a:lnTo>
                  <a:lnTo>
                    <a:pt x="0" y="14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C2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1" name="Freeform 127"/>
            <p:cNvSpPr>
              <a:spLocks/>
            </p:cNvSpPr>
            <p:nvPr/>
          </p:nvSpPr>
          <p:spPr bwMode="auto">
            <a:xfrm>
              <a:off x="5986462" y="2663031"/>
              <a:ext cx="33338" cy="98425"/>
            </a:xfrm>
            <a:custGeom>
              <a:avLst/>
              <a:gdLst>
                <a:gd name="T0" fmla="*/ 18 w 44"/>
                <a:gd name="T1" fmla="*/ 0 h 130"/>
                <a:gd name="T2" fmla="*/ 0 w 44"/>
                <a:gd name="T3" fmla="*/ 0 h 130"/>
                <a:gd name="T4" fmla="*/ 26 w 44"/>
                <a:gd name="T5" fmla="*/ 130 h 130"/>
                <a:gd name="T6" fmla="*/ 44 w 44"/>
                <a:gd name="T7" fmla="*/ 130 h 130"/>
                <a:gd name="T8" fmla="*/ 18 w 44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30">
                  <a:moveTo>
                    <a:pt x="18" y="0"/>
                  </a:moveTo>
                  <a:lnTo>
                    <a:pt x="0" y="0"/>
                  </a:lnTo>
                  <a:lnTo>
                    <a:pt x="26" y="130"/>
                  </a:lnTo>
                  <a:lnTo>
                    <a:pt x="44" y="13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4C2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2" name="Freeform 128"/>
            <p:cNvSpPr>
              <a:spLocks/>
            </p:cNvSpPr>
            <p:nvPr/>
          </p:nvSpPr>
          <p:spPr bwMode="auto">
            <a:xfrm>
              <a:off x="6191249" y="2663031"/>
              <a:ext cx="31750" cy="98425"/>
            </a:xfrm>
            <a:custGeom>
              <a:avLst/>
              <a:gdLst>
                <a:gd name="T0" fmla="*/ 18 w 43"/>
                <a:gd name="T1" fmla="*/ 130 h 130"/>
                <a:gd name="T2" fmla="*/ 0 w 43"/>
                <a:gd name="T3" fmla="*/ 130 h 130"/>
                <a:gd name="T4" fmla="*/ 26 w 43"/>
                <a:gd name="T5" fmla="*/ 0 h 130"/>
                <a:gd name="T6" fmla="*/ 43 w 43"/>
                <a:gd name="T7" fmla="*/ 0 h 130"/>
                <a:gd name="T8" fmla="*/ 18 w 43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30">
                  <a:moveTo>
                    <a:pt x="18" y="130"/>
                  </a:moveTo>
                  <a:lnTo>
                    <a:pt x="0" y="130"/>
                  </a:lnTo>
                  <a:lnTo>
                    <a:pt x="26" y="0"/>
                  </a:lnTo>
                  <a:lnTo>
                    <a:pt x="43" y="0"/>
                  </a:lnTo>
                  <a:lnTo>
                    <a:pt x="18" y="130"/>
                  </a:lnTo>
                  <a:close/>
                </a:path>
              </a:pathLst>
            </a:custGeom>
            <a:solidFill>
              <a:srgbClr val="4C2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3" name="Freeform 129"/>
            <p:cNvSpPr>
              <a:spLocks/>
            </p:cNvSpPr>
            <p:nvPr/>
          </p:nvSpPr>
          <p:spPr bwMode="auto">
            <a:xfrm>
              <a:off x="6005512" y="2761456"/>
              <a:ext cx="198438" cy="150813"/>
            </a:xfrm>
            <a:custGeom>
              <a:avLst/>
              <a:gdLst>
                <a:gd name="T0" fmla="*/ 230 w 260"/>
                <a:gd name="T1" fmla="*/ 197 h 197"/>
                <a:gd name="T2" fmla="*/ 30 w 260"/>
                <a:gd name="T3" fmla="*/ 197 h 197"/>
                <a:gd name="T4" fmla="*/ 0 w 260"/>
                <a:gd name="T5" fmla="*/ 0 h 197"/>
                <a:gd name="T6" fmla="*/ 260 w 260"/>
                <a:gd name="T7" fmla="*/ 0 h 197"/>
                <a:gd name="T8" fmla="*/ 230 w 260"/>
                <a:gd name="T9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97">
                  <a:moveTo>
                    <a:pt x="230" y="197"/>
                  </a:moveTo>
                  <a:lnTo>
                    <a:pt x="30" y="197"/>
                  </a:lnTo>
                  <a:lnTo>
                    <a:pt x="0" y="0"/>
                  </a:lnTo>
                  <a:lnTo>
                    <a:pt x="260" y="0"/>
                  </a:lnTo>
                  <a:lnTo>
                    <a:pt x="230" y="197"/>
                  </a:lnTo>
                  <a:close/>
                </a:path>
              </a:pathLst>
            </a:custGeom>
            <a:solidFill>
              <a:srgbClr val="915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4" name="Freeform 130"/>
            <p:cNvSpPr>
              <a:spLocks/>
            </p:cNvSpPr>
            <p:nvPr/>
          </p:nvSpPr>
          <p:spPr bwMode="auto">
            <a:xfrm>
              <a:off x="6005512" y="2761456"/>
              <a:ext cx="163513" cy="125413"/>
            </a:xfrm>
            <a:custGeom>
              <a:avLst/>
              <a:gdLst>
                <a:gd name="T0" fmla="*/ 186 w 214"/>
                <a:gd name="T1" fmla="*/ 64 h 164"/>
                <a:gd name="T2" fmla="*/ 214 w 214"/>
                <a:gd name="T3" fmla="*/ 0 h 164"/>
                <a:gd name="T4" fmla="*/ 0 w 214"/>
                <a:gd name="T5" fmla="*/ 0 h 164"/>
                <a:gd name="T6" fmla="*/ 20 w 214"/>
                <a:gd name="T7" fmla="*/ 133 h 164"/>
                <a:gd name="T8" fmla="*/ 186 w 214"/>
                <a:gd name="T9" fmla="*/ 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164">
                  <a:moveTo>
                    <a:pt x="186" y="64"/>
                  </a:moveTo>
                  <a:cubicBezTo>
                    <a:pt x="199" y="44"/>
                    <a:pt x="209" y="22"/>
                    <a:pt x="214" y="0"/>
                  </a:cubicBezTo>
                  <a:lnTo>
                    <a:pt x="0" y="0"/>
                  </a:lnTo>
                  <a:lnTo>
                    <a:pt x="20" y="133"/>
                  </a:lnTo>
                  <a:cubicBezTo>
                    <a:pt x="78" y="164"/>
                    <a:pt x="157" y="114"/>
                    <a:pt x="186" y="64"/>
                  </a:cubicBezTo>
                  <a:close/>
                </a:path>
              </a:pathLst>
            </a:custGeom>
            <a:solidFill>
              <a:srgbClr val="AF70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5" name="Freeform 131"/>
            <p:cNvSpPr>
              <a:spLocks/>
            </p:cNvSpPr>
            <p:nvPr/>
          </p:nvSpPr>
          <p:spPr bwMode="auto">
            <a:xfrm>
              <a:off x="5797549" y="1950243"/>
              <a:ext cx="614363" cy="598488"/>
            </a:xfrm>
            <a:custGeom>
              <a:avLst/>
              <a:gdLst>
                <a:gd name="T0" fmla="*/ 158 w 806"/>
                <a:gd name="T1" fmla="*/ 784 h 784"/>
                <a:gd name="T2" fmla="*/ 648 w 806"/>
                <a:gd name="T3" fmla="*/ 784 h 784"/>
                <a:gd name="T4" fmla="*/ 806 w 806"/>
                <a:gd name="T5" fmla="*/ 400 h 784"/>
                <a:gd name="T6" fmla="*/ 403 w 806"/>
                <a:gd name="T7" fmla="*/ 0 h 784"/>
                <a:gd name="T8" fmla="*/ 0 w 806"/>
                <a:gd name="T9" fmla="*/ 400 h 784"/>
                <a:gd name="T10" fmla="*/ 158 w 806"/>
                <a:gd name="T11" fmla="*/ 78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6" h="784">
                  <a:moveTo>
                    <a:pt x="158" y="784"/>
                  </a:moveTo>
                  <a:lnTo>
                    <a:pt x="648" y="784"/>
                  </a:lnTo>
                  <a:cubicBezTo>
                    <a:pt x="744" y="689"/>
                    <a:pt x="806" y="544"/>
                    <a:pt x="806" y="400"/>
                  </a:cubicBezTo>
                  <a:cubicBezTo>
                    <a:pt x="806" y="153"/>
                    <a:pt x="625" y="0"/>
                    <a:pt x="403" y="0"/>
                  </a:cubicBezTo>
                  <a:cubicBezTo>
                    <a:pt x="180" y="0"/>
                    <a:pt x="0" y="153"/>
                    <a:pt x="0" y="400"/>
                  </a:cubicBezTo>
                  <a:cubicBezTo>
                    <a:pt x="0" y="544"/>
                    <a:pt x="62" y="689"/>
                    <a:pt x="158" y="784"/>
                  </a:cubicBezTo>
                  <a:close/>
                </a:path>
              </a:pathLst>
            </a:custGeom>
            <a:solidFill>
              <a:srgbClr val="05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6" name="Freeform 132"/>
            <p:cNvSpPr>
              <a:spLocks/>
            </p:cNvSpPr>
            <p:nvPr/>
          </p:nvSpPr>
          <p:spPr bwMode="auto">
            <a:xfrm>
              <a:off x="5845174" y="1950243"/>
              <a:ext cx="512763" cy="598488"/>
            </a:xfrm>
            <a:custGeom>
              <a:avLst/>
              <a:gdLst>
                <a:gd name="T0" fmla="*/ 541 w 673"/>
                <a:gd name="T1" fmla="*/ 784 h 784"/>
                <a:gd name="T2" fmla="*/ 673 w 673"/>
                <a:gd name="T3" fmla="*/ 400 h 784"/>
                <a:gd name="T4" fmla="*/ 336 w 673"/>
                <a:gd name="T5" fmla="*/ 0 h 784"/>
                <a:gd name="T6" fmla="*/ 0 w 673"/>
                <a:gd name="T7" fmla="*/ 400 h 784"/>
                <a:gd name="T8" fmla="*/ 131 w 673"/>
                <a:gd name="T9" fmla="*/ 784 h 784"/>
                <a:gd name="T10" fmla="*/ 541 w 673"/>
                <a:gd name="T11" fmla="*/ 78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3" h="784">
                  <a:moveTo>
                    <a:pt x="541" y="784"/>
                  </a:moveTo>
                  <a:cubicBezTo>
                    <a:pt x="621" y="689"/>
                    <a:pt x="673" y="544"/>
                    <a:pt x="673" y="400"/>
                  </a:cubicBezTo>
                  <a:cubicBezTo>
                    <a:pt x="673" y="153"/>
                    <a:pt x="522" y="0"/>
                    <a:pt x="336" y="0"/>
                  </a:cubicBezTo>
                  <a:cubicBezTo>
                    <a:pt x="150" y="0"/>
                    <a:pt x="0" y="153"/>
                    <a:pt x="0" y="400"/>
                  </a:cubicBezTo>
                  <a:cubicBezTo>
                    <a:pt x="0" y="544"/>
                    <a:pt x="51" y="689"/>
                    <a:pt x="131" y="784"/>
                  </a:cubicBezTo>
                  <a:lnTo>
                    <a:pt x="541" y="784"/>
                  </a:lnTo>
                  <a:close/>
                </a:path>
              </a:pathLst>
            </a:custGeom>
            <a:solidFill>
              <a:srgbClr val="FFF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7" name="Freeform 133"/>
            <p:cNvSpPr>
              <a:spLocks/>
            </p:cNvSpPr>
            <p:nvPr/>
          </p:nvSpPr>
          <p:spPr bwMode="auto">
            <a:xfrm>
              <a:off x="5949949" y="1950243"/>
              <a:ext cx="301625" cy="598488"/>
            </a:xfrm>
            <a:custGeom>
              <a:avLst/>
              <a:gdLst>
                <a:gd name="T0" fmla="*/ 328 w 396"/>
                <a:gd name="T1" fmla="*/ 784 h 784"/>
                <a:gd name="T2" fmla="*/ 396 w 396"/>
                <a:gd name="T3" fmla="*/ 447 h 784"/>
                <a:gd name="T4" fmla="*/ 198 w 396"/>
                <a:gd name="T5" fmla="*/ 0 h 784"/>
                <a:gd name="T6" fmla="*/ 0 w 396"/>
                <a:gd name="T7" fmla="*/ 447 h 784"/>
                <a:gd name="T8" fmla="*/ 68 w 396"/>
                <a:gd name="T9" fmla="*/ 784 h 784"/>
                <a:gd name="T10" fmla="*/ 328 w 396"/>
                <a:gd name="T11" fmla="*/ 78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784">
                  <a:moveTo>
                    <a:pt x="328" y="784"/>
                  </a:moveTo>
                  <a:cubicBezTo>
                    <a:pt x="370" y="702"/>
                    <a:pt x="396" y="581"/>
                    <a:pt x="396" y="447"/>
                  </a:cubicBezTo>
                  <a:cubicBezTo>
                    <a:pt x="396" y="200"/>
                    <a:pt x="307" y="0"/>
                    <a:pt x="198" y="0"/>
                  </a:cubicBezTo>
                  <a:cubicBezTo>
                    <a:pt x="89" y="0"/>
                    <a:pt x="0" y="200"/>
                    <a:pt x="0" y="447"/>
                  </a:cubicBezTo>
                  <a:cubicBezTo>
                    <a:pt x="0" y="581"/>
                    <a:pt x="27" y="702"/>
                    <a:pt x="68" y="784"/>
                  </a:cubicBezTo>
                  <a:lnTo>
                    <a:pt x="328" y="784"/>
                  </a:lnTo>
                  <a:close/>
                </a:path>
              </a:pathLst>
            </a:custGeom>
            <a:solidFill>
              <a:srgbClr val="05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8" name="Freeform 134"/>
            <p:cNvSpPr>
              <a:spLocks/>
            </p:cNvSpPr>
            <p:nvPr/>
          </p:nvSpPr>
          <p:spPr bwMode="auto">
            <a:xfrm>
              <a:off x="6042024" y="1950243"/>
              <a:ext cx="117475" cy="598488"/>
            </a:xfrm>
            <a:custGeom>
              <a:avLst/>
              <a:gdLst>
                <a:gd name="T0" fmla="*/ 128 w 154"/>
                <a:gd name="T1" fmla="*/ 784 h 784"/>
                <a:gd name="T2" fmla="*/ 154 w 154"/>
                <a:gd name="T3" fmla="*/ 447 h 784"/>
                <a:gd name="T4" fmla="*/ 77 w 154"/>
                <a:gd name="T5" fmla="*/ 0 h 784"/>
                <a:gd name="T6" fmla="*/ 0 w 154"/>
                <a:gd name="T7" fmla="*/ 447 h 784"/>
                <a:gd name="T8" fmla="*/ 26 w 154"/>
                <a:gd name="T9" fmla="*/ 784 h 784"/>
                <a:gd name="T10" fmla="*/ 128 w 154"/>
                <a:gd name="T11" fmla="*/ 78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784">
                  <a:moveTo>
                    <a:pt x="128" y="784"/>
                  </a:moveTo>
                  <a:cubicBezTo>
                    <a:pt x="144" y="702"/>
                    <a:pt x="154" y="581"/>
                    <a:pt x="154" y="447"/>
                  </a:cubicBezTo>
                  <a:cubicBezTo>
                    <a:pt x="154" y="200"/>
                    <a:pt x="120" y="0"/>
                    <a:pt x="77" y="0"/>
                  </a:cubicBezTo>
                  <a:cubicBezTo>
                    <a:pt x="35" y="0"/>
                    <a:pt x="0" y="200"/>
                    <a:pt x="0" y="447"/>
                  </a:cubicBezTo>
                  <a:cubicBezTo>
                    <a:pt x="0" y="581"/>
                    <a:pt x="10" y="702"/>
                    <a:pt x="26" y="784"/>
                  </a:cubicBezTo>
                  <a:lnTo>
                    <a:pt x="128" y="784"/>
                  </a:lnTo>
                  <a:close/>
                </a:path>
              </a:pathLst>
            </a:custGeom>
            <a:solidFill>
              <a:srgbClr val="FFF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9" name="Freeform 135"/>
            <p:cNvSpPr>
              <a:spLocks/>
            </p:cNvSpPr>
            <p:nvPr/>
          </p:nvSpPr>
          <p:spPr bwMode="auto">
            <a:xfrm>
              <a:off x="5918199" y="2548731"/>
              <a:ext cx="373063" cy="123825"/>
            </a:xfrm>
            <a:custGeom>
              <a:avLst/>
              <a:gdLst>
                <a:gd name="T0" fmla="*/ 0 w 490"/>
                <a:gd name="T1" fmla="*/ 0 h 164"/>
                <a:gd name="T2" fmla="*/ 28 w 490"/>
                <a:gd name="T3" fmla="*/ 37 h 164"/>
                <a:gd name="T4" fmla="*/ 74 w 490"/>
                <a:gd name="T5" fmla="*/ 164 h 164"/>
                <a:gd name="T6" fmla="*/ 410 w 490"/>
                <a:gd name="T7" fmla="*/ 164 h 164"/>
                <a:gd name="T8" fmla="*/ 410 w 490"/>
                <a:gd name="T9" fmla="*/ 163 h 164"/>
                <a:gd name="T10" fmla="*/ 459 w 490"/>
                <a:gd name="T11" fmla="*/ 39 h 164"/>
                <a:gd name="T12" fmla="*/ 490 w 490"/>
                <a:gd name="T13" fmla="*/ 0 h 164"/>
                <a:gd name="T14" fmla="*/ 0 w 490"/>
                <a:gd name="T1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0" h="164">
                  <a:moveTo>
                    <a:pt x="0" y="0"/>
                  </a:moveTo>
                  <a:lnTo>
                    <a:pt x="28" y="37"/>
                  </a:lnTo>
                  <a:cubicBezTo>
                    <a:pt x="56" y="74"/>
                    <a:pt x="72" y="118"/>
                    <a:pt x="74" y="164"/>
                  </a:cubicBezTo>
                  <a:lnTo>
                    <a:pt x="410" y="164"/>
                  </a:lnTo>
                  <a:lnTo>
                    <a:pt x="410" y="163"/>
                  </a:lnTo>
                  <a:cubicBezTo>
                    <a:pt x="414" y="118"/>
                    <a:pt x="431" y="75"/>
                    <a:pt x="459" y="39"/>
                  </a:cubicBezTo>
                  <a:lnTo>
                    <a:pt x="4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70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0" name="Freeform 136"/>
            <p:cNvSpPr>
              <a:spLocks/>
            </p:cNvSpPr>
            <p:nvPr/>
          </p:nvSpPr>
          <p:spPr bwMode="auto">
            <a:xfrm>
              <a:off x="5918199" y="2548731"/>
              <a:ext cx="373063" cy="123825"/>
            </a:xfrm>
            <a:custGeom>
              <a:avLst/>
              <a:gdLst>
                <a:gd name="T0" fmla="*/ 0 w 490"/>
                <a:gd name="T1" fmla="*/ 0 h 164"/>
                <a:gd name="T2" fmla="*/ 28 w 490"/>
                <a:gd name="T3" fmla="*/ 37 h 164"/>
                <a:gd name="T4" fmla="*/ 45 w 490"/>
                <a:gd name="T5" fmla="*/ 63 h 164"/>
                <a:gd name="T6" fmla="*/ 319 w 490"/>
                <a:gd name="T7" fmla="*/ 86 h 164"/>
                <a:gd name="T8" fmla="*/ 379 w 490"/>
                <a:gd name="T9" fmla="*/ 164 h 164"/>
                <a:gd name="T10" fmla="*/ 410 w 490"/>
                <a:gd name="T11" fmla="*/ 164 h 164"/>
                <a:gd name="T12" fmla="*/ 410 w 490"/>
                <a:gd name="T13" fmla="*/ 163 h 164"/>
                <a:gd name="T14" fmla="*/ 459 w 490"/>
                <a:gd name="T15" fmla="*/ 39 h 164"/>
                <a:gd name="T16" fmla="*/ 490 w 490"/>
                <a:gd name="T17" fmla="*/ 0 h 164"/>
                <a:gd name="T18" fmla="*/ 0 w 490"/>
                <a:gd name="T1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0" h="164">
                  <a:moveTo>
                    <a:pt x="0" y="0"/>
                  </a:moveTo>
                  <a:lnTo>
                    <a:pt x="28" y="37"/>
                  </a:lnTo>
                  <a:cubicBezTo>
                    <a:pt x="34" y="45"/>
                    <a:pt x="40" y="54"/>
                    <a:pt x="45" y="63"/>
                  </a:cubicBezTo>
                  <a:cubicBezTo>
                    <a:pt x="132" y="24"/>
                    <a:pt x="236" y="35"/>
                    <a:pt x="319" y="86"/>
                  </a:cubicBezTo>
                  <a:cubicBezTo>
                    <a:pt x="349" y="104"/>
                    <a:pt x="368" y="132"/>
                    <a:pt x="379" y="164"/>
                  </a:cubicBezTo>
                  <a:lnTo>
                    <a:pt x="410" y="164"/>
                  </a:lnTo>
                  <a:lnTo>
                    <a:pt x="410" y="163"/>
                  </a:lnTo>
                  <a:cubicBezTo>
                    <a:pt x="414" y="118"/>
                    <a:pt x="431" y="75"/>
                    <a:pt x="459" y="39"/>
                  </a:cubicBezTo>
                  <a:lnTo>
                    <a:pt x="4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5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231" name="Freeform 137"/>
          <p:cNvSpPr>
            <a:spLocks/>
          </p:cNvSpPr>
          <p:nvPr/>
        </p:nvSpPr>
        <p:spPr bwMode="auto">
          <a:xfrm>
            <a:off x="4014787" y="2286793"/>
            <a:ext cx="49213" cy="87313"/>
          </a:xfrm>
          <a:custGeom>
            <a:avLst/>
            <a:gdLst>
              <a:gd name="T0" fmla="*/ 36 w 64"/>
              <a:gd name="T1" fmla="*/ 14 h 113"/>
              <a:gd name="T2" fmla="*/ 32 w 64"/>
              <a:gd name="T3" fmla="*/ 0 h 113"/>
              <a:gd name="T4" fmla="*/ 28 w 64"/>
              <a:gd name="T5" fmla="*/ 14 h 113"/>
              <a:gd name="T6" fmla="*/ 0 w 64"/>
              <a:gd name="T7" fmla="*/ 57 h 113"/>
              <a:gd name="T8" fmla="*/ 28 w 64"/>
              <a:gd name="T9" fmla="*/ 99 h 113"/>
              <a:gd name="T10" fmla="*/ 32 w 64"/>
              <a:gd name="T11" fmla="*/ 113 h 113"/>
              <a:gd name="T12" fmla="*/ 36 w 64"/>
              <a:gd name="T13" fmla="*/ 99 h 113"/>
              <a:gd name="T14" fmla="*/ 64 w 64"/>
              <a:gd name="T15" fmla="*/ 57 h 113"/>
              <a:gd name="T16" fmla="*/ 36 w 64"/>
              <a:gd name="T17" fmla="*/ 14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113">
                <a:moveTo>
                  <a:pt x="36" y="14"/>
                </a:moveTo>
                <a:lnTo>
                  <a:pt x="32" y="0"/>
                </a:lnTo>
                <a:lnTo>
                  <a:pt x="28" y="14"/>
                </a:lnTo>
                <a:cubicBezTo>
                  <a:pt x="23" y="32"/>
                  <a:pt x="13" y="47"/>
                  <a:pt x="0" y="57"/>
                </a:cubicBezTo>
                <a:cubicBezTo>
                  <a:pt x="13" y="66"/>
                  <a:pt x="23" y="81"/>
                  <a:pt x="28" y="99"/>
                </a:cubicBezTo>
                <a:lnTo>
                  <a:pt x="32" y="113"/>
                </a:lnTo>
                <a:lnTo>
                  <a:pt x="36" y="99"/>
                </a:lnTo>
                <a:cubicBezTo>
                  <a:pt x="41" y="81"/>
                  <a:pt x="51" y="66"/>
                  <a:pt x="64" y="57"/>
                </a:cubicBezTo>
                <a:cubicBezTo>
                  <a:pt x="51" y="47"/>
                  <a:pt x="41" y="32"/>
                  <a:pt x="36" y="14"/>
                </a:cubicBezTo>
                <a:close/>
              </a:path>
            </a:pathLst>
          </a:custGeom>
          <a:solidFill>
            <a:srgbClr val="FFDA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232" name="Freeform 138"/>
          <p:cNvSpPr>
            <a:spLocks/>
          </p:cNvSpPr>
          <p:nvPr/>
        </p:nvSpPr>
        <p:spPr bwMode="auto">
          <a:xfrm>
            <a:off x="3941762" y="2212181"/>
            <a:ext cx="66675" cy="119063"/>
          </a:xfrm>
          <a:custGeom>
            <a:avLst/>
            <a:gdLst>
              <a:gd name="T0" fmla="*/ 49 w 88"/>
              <a:gd name="T1" fmla="*/ 19 h 155"/>
              <a:gd name="T2" fmla="*/ 44 w 88"/>
              <a:gd name="T3" fmla="*/ 0 h 155"/>
              <a:gd name="T4" fmla="*/ 39 w 88"/>
              <a:gd name="T5" fmla="*/ 19 h 155"/>
              <a:gd name="T6" fmla="*/ 0 w 88"/>
              <a:gd name="T7" fmla="*/ 77 h 155"/>
              <a:gd name="T8" fmla="*/ 39 w 88"/>
              <a:gd name="T9" fmla="*/ 136 h 155"/>
              <a:gd name="T10" fmla="*/ 44 w 88"/>
              <a:gd name="T11" fmla="*/ 155 h 155"/>
              <a:gd name="T12" fmla="*/ 49 w 88"/>
              <a:gd name="T13" fmla="*/ 136 h 155"/>
              <a:gd name="T14" fmla="*/ 88 w 88"/>
              <a:gd name="T15" fmla="*/ 77 h 155"/>
              <a:gd name="T16" fmla="*/ 49 w 88"/>
              <a:gd name="T17" fmla="*/ 19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155">
                <a:moveTo>
                  <a:pt x="49" y="19"/>
                </a:moveTo>
                <a:lnTo>
                  <a:pt x="44" y="0"/>
                </a:lnTo>
                <a:lnTo>
                  <a:pt x="39" y="19"/>
                </a:lnTo>
                <a:cubicBezTo>
                  <a:pt x="32" y="44"/>
                  <a:pt x="18" y="65"/>
                  <a:pt x="0" y="77"/>
                </a:cubicBezTo>
                <a:cubicBezTo>
                  <a:pt x="18" y="90"/>
                  <a:pt x="32" y="111"/>
                  <a:pt x="39" y="136"/>
                </a:cubicBezTo>
                <a:lnTo>
                  <a:pt x="44" y="155"/>
                </a:lnTo>
                <a:lnTo>
                  <a:pt x="49" y="136"/>
                </a:lnTo>
                <a:cubicBezTo>
                  <a:pt x="56" y="111"/>
                  <a:pt x="69" y="90"/>
                  <a:pt x="88" y="77"/>
                </a:cubicBezTo>
                <a:cubicBezTo>
                  <a:pt x="69" y="65"/>
                  <a:pt x="56" y="44"/>
                  <a:pt x="49" y="19"/>
                </a:cubicBezTo>
                <a:close/>
              </a:path>
            </a:pathLst>
          </a:custGeom>
          <a:solidFill>
            <a:srgbClr val="FFDA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233" name="Freeform 139"/>
          <p:cNvSpPr>
            <a:spLocks/>
          </p:cNvSpPr>
          <p:nvPr/>
        </p:nvSpPr>
        <p:spPr bwMode="auto">
          <a:xfrm>
            <a:off x="5222874" y="2612231"/>
            <a:ext cx="49213" cy="87313"/>
          </a:xfrm>
          <a:custGeom>
            <a:avLst/>
            <a:gdLst>
              <a:gd name="T0" fmla="*/ 36 w 64"/>
              <a:gd name="T1" fmla="*/ 14 h 113"/>
              <a:gd name="T2" fmla="*/ 32 w 64"/>
              <a:gd name="T3" fmla="*/ 0 h 113"/>
              <a:gd name="T4" fmla="*/ 28 w 64"/>
              <a:gd name="T5" fmla="*/ 14 h 113"/>
              <a:gd name="T6" fmla="*/ 0 w 64"/>
              <a:gd name="T7" fmla="*/ 56 h 113"/>
              <a:gd name="T8" fmla="*/ 28 w 64"/>
              <a:gd name="T9" fmla="*/ 99 h 113"/>
              <a:gd name="T10" fmla="*/ 32 w 64"/>
              <a:gd name="T11" fmla="*/ 113 h 113"/>
              <a:gd name="T12" fmla="*/ 36 w 64"/>
              <a:gd name="T13" fmla="*/ 99 h 113"/>
              <a:gd name="T14" fmla="*/ 64 w 64"/>
              <a:gd name="T15" fmla="*/ 56 h 113"/>
              <a:gd name="T16" fmla="*/ 36 w 64"/>
              <a:gd name="T17" fmla="*/ 14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113">
                <a:moveTo>
                  <a:pt x="36" y="14"/>
                </a:moveTo>
                <a:lnTo>
                  <a:pt x="32" y="0"/>
                </a:lnTo>
                <a:lnTo>
                  <a:pt x="28" y="14"/>
                </a:lnTo>
                <a:cubicBezTo>
                  <a:pt x="23" y="32"/>
                  <a:pt x="13" y="47"/>
                  <a:pt x="0" y="56"/>
                </a:cubicBezTo>
                <a:cubicBezTo>
                  <a:pt x="13" y="66"/>
                  <a:pt x="23" y="81"/>
                  <a:pt x="28" y="99"/>
                </a:cubicBezTo>
                <a:lnTo>
                  <a:pt x="32" y="113"/>
                </a:lnTo>
                <a:lnTo>
                  <a:pt x="36" y="99"/>
                </a:lnTo>
                <a:cubicBezTo>
                  <a:pt x="41" y="81"/>
                  <a:pt x="51" y="66"/>
                  <a:pt x="64" y="56"/>
                </a:cubicBezTo>
                <a:cubicBezTo>
                  <a:pt x="51" y="47"/>
                  <a:pt x="41" y="32"/>
                  <a:pt x="36" y="14"/>
                </a:cubicBezTo>
                <a:close/>
              </a:path>
            </a:pathLst>
          </a:custGeom>
          <a:solidFill>
            <a:srgbClr val="FFDA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234" name="Freeform 140"/>
          <p:cNvSpPr>
            <a:spLocks/>
          </p:cNvSpPr>
          <p:nvPr/>
        </p:nvSpPr>
        <p:spPr bwMode="auto">
          <a:xfrm>
            <a:off x="5149849" y="2537618"/>
            <a:ext cx="66675" cy="119063"/>
          </a:xfrm>
          <a:custGeom>
            <a:avLst/>
            <a:gdLst>
              <a:gd name="T0" fmla="*/ 49 w 88"/>
              <a:gd name="T1" fmla="*/ 19 h 155"/>
              <a:gd name="T2" fmla="*/ 44 w 88"/>
              <a:gd name="T3" fmla="*/ 0 h 155"/>
              <a:gd name="T4" fmla="*/ 39 w 88"/>
              <a:gd name="T5" fmla="*/ 19 h 155"/>
              <a:gd name="T6" fmla="*/ 0 w 88"/>
              <a:gd name="T7" fmla="*/ 77 h 155"/>
              <a:gd name="T8" fmla="*/ 39 w 88"/>
              <a:gd name="T9" fmla="*/ 136 h 155"/>
              <a:gd name="T10" fmla="*/ 44 w 88"/>
              <a:gd name="T11" fmla="*/ 155 h 155"/>
              <a:gd name="T12" fmla="*/ 49 w 88"/>
              <a:gd name="T13" fmla="*/ 136 h 155"/>
              <a:gd name="T14" fmla="*/ 88 w 88"/>
              <a:gd name="T15" fmla="*/ 77 h 155"/>
              <a:gd name="T16" fmla="*/ 49 w 88"/>
              <a:gd name="T17" fmla="*/ 19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155">
                <a:moveTo>
                  <a:pt x="49" y="19"/>
                </a:moveTo>
                <a:lnTo>
                  <a:pt x="44" y="0"/>
                </a:lnTo>
                <a:lnTo>
                  <a:pt x="39" y="19"/>
                </a:lnTo>
                <a:cubicBezTo>
                  <a:pt x="32" y="44"/>
                  <a:pt x="18" y="65"/>
                  <a:pt x="0" y="77"/>
                </a:cubicBezTo>
                <a:cubicBezTo>
                  <a:pt x="18" y="90"/>
                  <a:pt x="32" y="111"/>
                  <a:pt x="39" y="136"/>
                </a:cubicBezTo>
                <a:lnTo>
                  <a:pt x="44" y="155"/>
                </a:lnTo>
                <a:lnTo>
                  <a:pt x="49" y="136"/>
                </a:lnTo>
                <a:cubicBezTo>
                  <a:pt x="56" y="111"/>
                  <a:pt x="69" y="90"/>
                  <a:pt x="88" y="77"/>
                </a:cubicBezTo>
                <a:cubicBezTo>
                  <a:pt x="69" y="65"/>
                  <a:pt x="56" y="44"/>
                  <a:pt x="49" y="19"/>
                </a:cubicBezTo>
                <a:close/>
              </a:path>
            </a:pathLst>
          </a:custGeom>
          <a:solidFill>
            <a:srgbClr val="FFDA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235" name="Freeform 141"/>
          <p:cNvSpPr>
            <a:spLocks/>
          </p:cNvSpPr>
          <p:nvPr/>
        </p:nvSpPr>
        <p:spPr bwMode="auto">
          <a:xfrm>
            <a:off x="4830762" y="3012281"/>
            <a:ext cx="47625" cy="85725"/>
          </a:xfrm>
          <a:custGeom>
            <a:avLst/>
            <a:gdLst>
              <a:gd name="T0" fmla="*/ 28 w 64"/>
              <a:gd name="T1" fmla="*/ 99 h 113"/>
              <a:gd name="T2" fmla="*/ 32 w 64"/>
              <a:gd name="T3" fmla="*/ 113 h 113"/>
              <a:gd name="T4" fmla="*/ 36 w 64"/>
              <a:gd name="T5" fmla="*/ 99 h 113"/>
              <a:gd name="T6" fmla="*/ 64 w 64"/>
              <a:gd name="T7" fmla="*/ 56 h 113"/>
              <a:gd name="T8" fmla="*/ 36 w 64"/>
              <a:gd name="T9" fmla="*/ 14 h 113"/>
              <a:gd name="T10" fmla="*/ 32 w 64"/>
              <a:gd name="T11" fmla="*/ 0 h 113"/>
              <a:gd name="T12" fmla="*/ 28 w 64"/>
              <a:gd name="T13" fmla="*/ 14 h 113"/>
              <a:gd name="T14" fmla="*/ 0 w 64"/>
              <a:gd name="T15" fmla="*/ 56 h 113"/>
              <a:gd name="T16" fmla="*/ 28 w 64"/>
              <a:gd name="T17" fmla="*/ 99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113">
                <a:moveTo>
                  <a:pt x="28" y="99"/>
                </a:moveTo>
                <a:lnTo>
                  <a:pt x="32" y="113"/>
                </a:lnTo>
                <a:lnTo>
                  <a:pt x="36" y="99"/>
                </a:lnTo>
                <a:cubicBezTo>
                  <a:pt x="41" y="81"/>
                  <a:pt x="51" y="66"/>
                  <a:pt x="64" y="56"/>
                </a:cubicBezTo>
                <a:cubicBezTo>
                  <a:pt x="51" y="47"/>
                  <a:pt x="41" y="32"/>
                  <a:pt x="36" y="14"/>
                </a:cubicBezTo>
                <a:lnTo>
                  <a:pt x="32" y="0"/>
                </a:lnTo>
                <a:lnTo>
                  <a:pt x="28" y="14"/>
                </a:lnTo>
                <a:cubicBezTo>
                  <a:pt x="23" y="32"/>
                  <a:pt x="13" y="47"/>
                  <a:pt x="0" y="56"/>
                </a:cubicBezTo>
                <a:cubicBezTo>
                  <a:pt x="13" y="66"/>
                  <a:pt x="23" y="81"/>
                  <a:pt x="28" y="99"/>
                </a:cubicBezTo>
                <a:close/>
              </a:path>
            </a:pathLst>
          </a:custGeom>
          <a:solidFill>
            <a:srgbClr val="FFDA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236" name="Freeform 142"/>
          <p:cNvSpPr>
            <a:spLocks/>
          </p:cNvSpPr>
          <p:nvPr/>
        </p:nvSpPr>
        <p:spPr bwMode="auto">
          <a:xfrm>
            <a:off x="4884737" y="3055143"/>
            <a:ext cx="68263" cy="117475"/>
          </a:xfrm>
          <a:custGeom>
            <a:avLst/>
            <a:gdLst>
              <a:gd name="T0" fmla="*/ 39 w 88"/>
              <a:gd name="T1" fmla="*/ 136 h 155"/>
              <a:gd name="T2" fmla="*/ 44 w 88"/>
              <a:gd name="T3" fmla="*/ 155 h 155"/>
              <a:gd name="T4" fmla="*/ 49 w 88"/>
              <a:gd name="T5" fmla="*/ 136 h 155"/>
              <a:gd name="T6" fmla="*/ 88 w 88"/>
              <a:gd name="T7" fmla="*/ 78 h 155"/>
              <a:gd name="T8" fmla="*/ 49 w 88"/>
              <a:gd name="T9" fmla="*/ 19 h 155"/>
              <a:gd name="T10" fmla="*/ 44 w 88"/>
              <a:gd name="T11" fmla="*/ 0 h 155"/>
              <a:gd name="T12" fmla="*/ 39 w 88"/>
              <a:gd name="T13" fmla="*/ 19 h 155"/>
              <a:gd name="T14" fmla="*/ 0 w 88"/>
              <a:gd name="T15" fmla="*/ 78 h 155"/>
              <a:gd name="T16" fmla="*/ 39 w 88"/>
              <a:gd name="T17" fmla="*/ 13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155">
                <a:moveTo>
                  <a:pt x="39" y="136"/>
                </a:moveTo>
                <a:lnTo>
                  <a:pt x="44" y="155"/>
                </a:lnTo>
                <a:lnTo>
                  <a:pt x="49" y="136"/>
                </a:lnTo>
                <a:cubicBezTo>
                  <a:pt x="56" y="111"/>
                  <a:pt x="70" y="90"/>
                  <a:pt x="88" y="78"/>
                </a:cubicBezTo>
                <a:cubicBezTo>
                  <a:pt x="70" y="65"/>
                  <a:pt x="56" y="44"/>
                  <a:pt x="49" y="19"/>
                </a:cubicBezTo>
                <a:lnTo>
                  <a:pt x="44" y="0"/>
                </a:lnTo>
                <a:lnTo>
                  <a:pt x="39" y="19"/>
                </a:lnTo>
                <a:cubicBezTo>
                  <a:pt x="32" y="44"/>
                  <a:pt x="19" y="65"/>
                  <a:pt x="0" y="78"/>
                </a:cubicBezTo>
                <a:cubicBezTo>
                  <a:pt x="19" y="90"/>
                  <a:pt x="32" y="111"/>
                  <a:pt x="39" y="136"/>
                </a:cubicBezTo>
                <a:close/>
              </a:path>
            </a:pathLst>
          </a:custGeom>
          <a:solidFill>
            <a:srgbClr val="FFDA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0" name="Frente da caixa">
            <a:extLst>
              <a:ext uri="{FF2B5EF4-FFF2-40B4-BE49-F238E27FC236}">
                <a16:creationId xmlns:a16="http://schemas.microsoft.com/office/drawing/2014/main" id="{31FA19F6-6AF2-4555-956A-0ACB962A4C8D}"/>
              </a:ext>
            </a:extLst>
          </p:cNvPr>
          <p:cNvGrpSpPr/>
          <p:nvPr/>
        </p:nvGrpSpPr>
        <p:grpSpPr>
          <a:xfrm>
            <a:off x="2492374" y="3588543"/>
            <a:ext cx="4068763" cy="1035050"/>
            <a:chOff x="2492374" y="3588543"/>
            <a:chExt cx="4068763" cy="1035050"/>
          </a:xfrm>
        </p:grpSpPr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492374" y="3588543"/>
              <a:ext cx="4068763" cy="1035050"/>
            </a:xfrm>
            <a:prstGeom prst="rect">
              <a:avLst/>
            </a:prstGeom>
            <a:solidFill>
              <a:srgbClr val="7F4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492374" y="4172743"/>
              <a:ext cx="450850" cy="450850"/>
            </a:xfrm>
            <a:custGeom>
              <a:avLst/>
              <a:gdLst>
                <a:gd name="T0" fmla="*/ 592 w 592"/>
                <a:gd name="T1" fmla="*/ 592 h 592"/>
                <a:gd name="T2" fmla="*/ 0 w 592"/>
                <a:gd name="T3" fmla="*/ 592 h 592"/>
                <a:gd name="T4" fmla="*/ 0 w 592"/>
                <a:gd name="T5" fmla="*/ 0 h 592"/>
                <a:gd name="T6" fmla="*/ 592 w 592"/>
                <a:gd name="T7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2" h="592">
                  <a:moveTo>
                    <a:pt x="592" y="592"/>
                  </a:moveTo>
                  <a:lnTo>
                    <a:pt x="0" y="592"/>
                  </a:lnTo>
                  <a:lnTo>
                    <a:pt x="0" y="0"/>
                  </a:lnTo>
                  <a:cubicBezTo>
                    <a:pt x="327" y="0"/>
                    <a:pt x="592" y="265"/>
                    <a:pt x="592" y="592"/>
                  </a:cubicBezTo>
                  <a:close/>
                </a:path>
              </a:pathLst>
            </a:custGeom>
            <a:solidFill>
              <a:srgbClr val="9882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620962" y="4398168"/>
              <a:ext cx="96838" cy="96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6110287" y="4172743"/>
              <a:ext cx="450850" cy="450850"/>
            </a:xfrm>
            <a:custGeom>
              <a:avLst/>
              <a:gdLst>
                <a:gd name="T0" fmla="*/ 0 w 592"/>
                <a:gd name="T1" fmla="*/ 592 h 592"/>
                <a:gd name="T2" fmla="*/ 592 w 592"/>
                <a:gd name="T3" fmla="*/ 592 h 592"/>
                <a:gd name="T4" fmla="*/ 592 w 592"/>
                <a:gd name="T5" fmla="*/ 0 h 592"/>
                <a:gd name="T6" fmla="*/ 0 w 592"/>
                <a:gd name="T7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2" h="592">
                  <a:moveTo>
                    <a:pt x="0" y="592"/>
                  </a:moveTo>
                  <a:lnTo>
                    <a:pt x="592" y="592"/>
                  </a:lnTo>
                  <a:lnTo>
                    <a:pt x="592" y="0"/>
                  </a:lnTo>
                  <a:cubicBezTo>
                    <a:pt x="265" y="0"/>
                    <a:pt x="0" y="265"/>
                    <a:pt x="0" y="592"/>
                  </a:cubicBezTo>
                  <a:close/>
                </a:path>
              </a:pathLst>
            </a:custGeom>
            <a:solidFill>
              <a:srgbClr val="9882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6337299" y="4398168"/>
              <a:ext cx="96838" cy="96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492374" y="3588543"/>
              <a:ext cx="4068763" cy="241300"/>
            </a:xfrm>
            <a:prstGeom prst="rect">
              <a:avLst/>
            </a:prstGeom>
            <a:solidFill>
              <a:srgbClr val="915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013199" y="4147343"/>
              <a:ext cx="1027113" cy="336550"/>
            </a:xfrm>
            <a:custGeom>
              <a:avLst/>
              <a:gdLst>
                <a:gd name="T0" fmla="*/ 1348 w 1348"/>
                <a:gd name="T1" fmla="*/ 0 h 442"/>
                <a:gd name="T2" fmla="*/ 1107 w 1348"/>
                <a:gd name="T3" fmla="*/ 0 h 442"/>
                <a:gd name="T4" fmla="*/ 906 w 1348"/>
                <a:gd name="T5" fmla="*/ 201 h 442"/>
                <a:gd name="T6" fmla="*/ 442 w 1348"/>
                <a:gd name="T7" fmla="*/ 201 h 442"/>
                <a:gd name="T8" fmla="*/ 242 w 1348"/>
                <a:gd name="T9" fmla="*/ 0 h 442"/>
                <a:gd name="T10" fmla="*/ 0 w 1348"/>
                <a:gd name="T11" fmla="*/ 0 h 442"/>
                <a:gd name="T12" fmla="*/ 442 w 1348"/>
                <a:gd name="T13" fmla="*/ 442 h 442"/>
                <a:gd name="T14" fmla="*/ 906 w 1348"/>
                <a:gd name="T15" fmla="*/ 442 h 442"/>
                <a:gd name="T16" fmla="*/ 1348 w 1348"/>
                <a:gd name="T17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442">
                  <a:moveTo>
                    <a:pt x="1348" y="0"/>
                  </a:moveTo>
                  <a:lnTo>
                    <a:pt x="1107" y="0"/>
                  </a:lnTo>
                  <a:cubicBezTo>
                    <a:pt x="1107" y="111"/>
                    <a:pt x="1017" y="201"/>
                    <a:pt x="906" y="201"/>
                  </a:cubicBezTo>
                  <a:lnTo>
                    <a:pt x="442" y="201"/>
                  </a:lnTo>
                  <a:cubicBezTo>
                    <a:pt x="331" y="201"/>
                    <a:pt x="242" y="111"/>
                    <a:pt x="242" y="0"/>
                  </a:cubicBezTo>
                  <a:lnTo>
                    <a:pt x="0" y="0"/>
                  </a:lnTo>
                  <a:cubicBezTo>
                    <a:pt x="0" y="244"/>
                    <a:pt x="198" y="442"/>
                    <a:pt x="442" y="442"/>
                  </a:cubicBezTo>
                  <a:lnTo>
                    <a:pt x="906" y="442"/>
                  </a:lnTo>
                  <a:cubicBezTo>
                    <a:pt x="1150" y="442"/>
                    <a:pt x="1348" y="244"/>
                    <a:pt x="1348" y="0"/>
                  </a:cubicBezTo>
                  <a:close/>
                </a:path>
              </a:pathLst>
            </a:custGeom>
            <a:solidFill>
              <a:srgbClr val="1117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971924" y="4106068"/>
              <a:ext cx="268288" cy="84138"/>
            </a:xfrm>
            <a:prstGeom prst="rect">
              <a:avLst/>
            </a:pr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814887" y="4106068"/>
              <a:ext cx="268288" cy="84138"/>
            </a:xfrm>
            <a:prstGeom prst="rect">
              <a:avLst/>
            </a:pr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3198812" y="4106068"/>
              <a:ext cx="381000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5473699" y="4106068"/>
              <a:ext cx="381000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3254374" y="4133056"/>
              <a:ext cx="60325" cy="58738"/>
            </a:xfrm>
            <a:prstGeom prst="ellipse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Oval 23"/>
            <p:cNvSpPr>
              <a:spLocks noChangeArrowheads="1"/>
            </p:cNvSpPr>
            <p:nvPr/>
          </p:nvSpPr>
          <p:spPr bwMode="auto">
            <a:xfrm>
              <a:off x="3465512" y="4133056"/>
              <a:ext cx="58738" cy="58738"/>
            </a:xfrm>
            <a:prstGeom prst="ellipse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auto">
            <a:xfrm>
              <a:off x="5529262" y="4133056"/>
              <a:ext cx="60325" cy="58738"/>
            </a:xfrm>
            <a:prstGeom prst="ellipse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Oval 25"/>
            <p:cNvSpPr>
              <a:spLocks noChangeArrowheads="1"/>
            </p:cNvSpPr>
            <p:nvPr/>
          </p:nvSpPr>
          <p:spPr bwMode="auto">
            <a:xfrm>
              <a:off x="5740399" y="4133056"/>
              <a:ext cx="58738" cy="58738"/>
            </a:xfrm>
            <a:prstGeom prst="ellipse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4" name="Aviao">
            <a:extLst>
              <a:ext uri="{FF2B5EF4-FFF2-40B4-BE49-F238E27FC236}">
                <a16:creationId xmlns:a16="http://schemas.microsoft.com/office/drawing/2014/main" id="{22C3B167-6E4B-499A-B019-1D3F36845688}"/>
              </a:ext>
            </a:extLst>
          </p:cNvPr>
          <p:cNvGrpSpPr/>
          <p:nvPr/>
        </p:nvGrpSpPr>
        <p:grpSpPr>
          <a:xfrm>
            <a:off x="-3060848" y="4547545"/>
            <a:ext cx="1354138" cy="495300"/>
            <a:chOff x="2436812" y="1297781"/>
            <a:chExt cx="1354138" cy="495300"/>
          </a:xfrm>
        </p:grpSpPr>
        <p:sp>
          <p:nvSpPr>
            <p:cNvPr id="5159" name="Freeform 65"/>
            <p:cNvSpPr>
              <a:spLocks/>
            </p:cNvSpPr>
            <p:nvPr/>
          </p:nvSpPr>
          <p:spPr bwMode="auto">
            <a:xfrm>
              <a:off x="2436812" y="1297781"/>
              <a:ext cx="1354138" cy="495300"/>
            </a:xfrm>
            <a:custGeom>
              <a:avLst/>
              <a:gdLst>
                <a:gd name="T0" fmla="*/ 1776 w 1777"/>
                <a:gd name="T1" fmla="*/ 75 h 649"/>
                <a:gd name="T2" fmla="*/ 1760 w 1777"/>
                <a:gd name="T3" fmla="*/ 108 h 649"/>
                <a:gd name="T4" fmla="*/ 1613 w 1777"/>
                <a:gd name="T5" fmla="*/ 222 h 649"/>
                <a:gd name="T6" fmla="*/ 1058 w 1777"/>
                <a:gd name="T7" fmla="*/ 433 h 649"/>
                <a:gd name="T8" fmla="*/ 801 w 1777"/>
                <a:gd name="T9" fmla="*/ 518 h 649"/>
                <a:gd name="T10" fmla="*/ 526 w 1777"/>
                <a:gd name="T11" fmla="*/ 602 h 649"/>
                <a:gd name="T12" fmla="*/ 182 w 1777"/>
                <a:gd name="T13" fmla="*/ 572 h 649"/>
                <a:gd name="T14" fmla="*/ 147 w 1777"/>
                <a:gd name="T15" fmla="*/ 587 h 649"/>
                <a:gd name="T16" fmla="*/ 143 w 1777"/>
                <a:gd name="T17" fmla="*/ 588 h 649"/>
                <a:gd name="T18" fmla="*/ 127 w 1777"/>
                <a:gd name="T19" fmla="*/ 581 h 649"/>
                <a:gd name="T20" fmla="*/ 135 w 1777"/>
                <a:gd name="T21" fmla="*/ 558 h 649"/>
                <a:gd name="T22" fmla="*/ 177 w 1777"/>
                <a:gd name="T23" fmla="*/ 540 h 649"/>
                <a:gd name="T24" fmla="*/ 0 w 1777"/>
                <a:gd name="T25" fmla="*/ 285 h 649"/>
                <a:gd name="T26" fmla="*/ 103 w 1777"/>
                <a:gd name="T27" fmla="*/ 246 h 649"/>
                <a:gd name="T28" fmla="*/ 459 w 1777"/>
                <a:gd name="T29" fmla="*/ 409 h 649"/>
                <a:gd name="T30" fmla="*/ 1496 w 1777"/>
                <a:gd name="T31" fmla="*/ 33 h 649"/>
                <a:gd name="T32" fmla="*/ 1674 w 1777"/>
                <a:gd name="T33" fmla="*/ 11 h 649"/>
                <a:gd name="T34" fmla="*/ 1726 w 1777"/>
                <a:gd name="T35" fmla="*/ 37 h 649"/>
                <a:gd name="T36" fmla="*/ 1776 w 1777"/>
                <a:gd name="T37" fmla="*/ 75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7" h="649">
                  <a:moveTo>
                    <a:pt x="1776" y="75"/>
                  </a:moveTo>
                  <a:cubicBezTo>
                    <a:pt x="1777" y="84"/>
                    <a:pt x="1771" y="96"/>
                    <a:pt x="1760" y="108"/>
                  </a:cubicBezTo>
                  <a:cubicBezTo>
                    <a:pt x="1725" y="151"/>
                    <a:pt x="1639" y="206"/>
                    <a:pt x="1613" y="222"/>
                  </a:cubicBezTo>
                  <a:cubicBezTo>
                    <a:pt x="1579" y="243"/>
                    <a:pt x="1058" y="433"/>
                    <a:pt x="1058" y="433"/>
                  </a:cubicBezTo>
                  <a:cubicBezTo>
                    <a:pt x="917" y="538"/>
                    <a:pt x="801" y="518"/>
                    <a:pt x="801" y="518"/>
                  </a:cubicBezTo>
                  <a:cubicBezTo>
                    <a:pt x="801" y="518"/>
                    <a:pt x="727" y="555"/>
                    <a:pt x="526" y="602"/>
                  </a:cubicBezTo>
                  <a:cubicBezTo>
                    <a:pt x="324" y="649"/>
                    <a:pt x="182" y="572"/>
                    <a:pt x="182" y="572"/>
                  </a:cubicBezTo>
                  <a:lnTo>
                    <a:pt x="147" y="587"/>
                  </a:lnTo>
                  <a:cubicBezTo>
                    <a:pt x="146" y="588"/>
                    <a:pt x="144" y="588"/>
                    <a:pt x="143" y="588"/>
                  </a:cubicBezTo>
                  <a:cubicBezTo>
                    <a:pt x="137" y="589"/>
                    <a:pt x="131" y="586"/>
                    <a:pt x="127" y="581"/>
                  </a:cubicBezTo>
                  <a:cubicBezTo>
                    <a:pt x="123" y="573"/>
                    <a:pt x="126" y="562"/>
                    <a:pt x="135" y="558"/>
                  </a:cubicBezTo>
                  <a:lnTo>
                    <a:pt x="177" y="540"/>
                  </a:lnTo>
                  <a:lnTo>
                    <a:pt x="0" y="285"/>
                  </a:lnTo>
                  <a:lnTo>
                    <a:pt x="103" y="246"/>
                  </a:lnTo>
                  <a:cubicBezTo>
                    <a:pt x="275" y="380"/>
                    <a:pt x="408" y="405"/>
                    <a:pt x="459" y="409"/>
                  </a:cubicBezTo>
                  <a:cubicBezTo>
                    <a:pt x="509" y="412"/>
                    <a:pt x="1332" y="99"/>
                    <a:pt x="1496" y="33"/>
                  </a:cubicBezTo>
                  <a:cubicBezTo>
                    <a:pt x="1580" y="0"/>
                    <a:pt x="1638" y="1"/>
                    <a:pt x="1674" y="11"/>
                  </a:cubicBezTo>
                  <a:cubicBezTo>
                    <a:pt x="1710" y="20"/>
                    <a:pt x="1726" y="37"/>
                    <a:pt x="1726" y="37"/>
                  </a:cubicBezTo>
                  <a:cubicBezTo>
                    <a:pt x="1726" y="37"/>
                    <a:pt x="1773" y="33"/>
                    <a:pt x="1776" y="7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0" name="Freeform 66"/>
            <p:cNvSpPr>
              <a:spLocks/>
            </p:cNvSpPr>
            <p:nvPr/>
          </p:nvSpPr>
          <p:spPr bwMode="auto">
            <a:xfrm>
              <a:off x="2574924" y="1380331"/>
              <a:ext cx="1203325" cy="412750"/>
            </a:xfrm>
            <a:custGeom>
              <a:avLst/>
              <a:gdLst>
                <a:gd name="T0" fmla="*/ 1578 w 1578"/>
                <a:gd name="T1" fmla="*/ 0 h 541"/>
                <a:gd name="T2" fmla="*/ 1578 w 1578"/>
                <a:gd name="T3" fmla="*/ 0 h 541"/>
                <a:gd name="T4" fmla="*/ 1431 w 1578"/>
                <a:gd name="T5" fmla="*/ 114 h 541"/>
                <a:gd name="T6" fmla="*/ 876 w 1578"/>
                <a:gd name="T7" fmla="*/ 325 h 541"/>
                <a:gd name="T8" fmla="*/ 619 w 1578"/>
                <a:gd name="T9" fmla="*/ 410 h 541"/>
                <a:gd name="T10" fmla="*/ 344 w 1578"/>
                <a:gd name="T11" fmla="*/ 494 h 541"/>
                <a:gd name="T12" fmla="*/ 0 w 1578"/>
                <a:gd name="T13" fmla="*/ 464 h 541"/>
                <a:gd name="T14" fmla="*/ 260 w 1578"/>
                <a:gd name="T15" fmla="*/ 376 h 541"/>
                <a:gd name="T16" fmla="*/ 250 w 1578"/>
                <a:gd name="T17" fmla="*/ 468 h 541"/>
                <a:gd name="T18" fmla="*/ 459 w 1578"/>
                <a:gd name="T19" fmla="*/ 438 h 541"/>
                <a:gd name="T20" fmla="*/ 494 w 1578"/>
                <a:gd name="T21" fmla="*/ 295 h 541"/>
                <a:gd name="T22" fmla="*/ 512 w 1578"/>
                <a:gd name="T23" fmla="*/ 331 h 541"/>
                <a:gd name="T24" fmla="*/ 927 w 1578"/>
                <a:gd name="T25" fmla="*/ 169 h 541"/>
                <a:gd name="T26" fmla="*/ 912 w 1578"/>
                <a:gd name="T27" fmla="*/ 272 h 541"/>
                <a:gd name="T28" fmla="*/ 1578 w 1578"/>
                <a:gd name="T29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8" h="541">
                  <a:moveTo>
                    <a:pt x="1578" y="0"/>
                  </a:moveTo>
                  <a:lnTo>
                    <a:pt x="1578" y="0"/>
                  </a:lnTo>
                  <a:cubicBezTo>
                    <a:pt x="1543" y="43"/>
                    <a:pt x="1457" y="98"/>
                    <a:pt x="1431" y="114"/>
                  </a:cubicBezTo>
                  <a:cubicBezTo>
                    <a:pt x="1397" y="135"/>
                    <a:pt x="876" y="325"/>
                    <a:pt x="876" y="325"/>
                  </a:cubicBezTo>
                  <a:cubicBezTo>
                    <a:pt x="735" y="430"/>
                    <a:pt x="619" y="410"/>
                    <a:pt x="619" y="410"/>
                  </a:cubicBezTo>
                  <a:cubicBezTo>
                    <a:pt x="619" y="410"/>
                    <a:pt x="545" y="447"/>
                    <a:pt x="344" y="494"/>
                  </a:cubicBezTo>
                  <a:cubicBezTo>
                    <a:pt x="142" y="541"/>
                    <a:pt x="0" y="464"/>
                    <a:pt x="0" y="464"/>
                  </a:cubicBezTo>
                  <a:lnTo>
                    <a:pt x="260" y="376"/>
                  </a:lnTo>
                  <a:lnTo>
                    <a:pt x="250" y="468"/>
                  </a:lnTo>
                  <a:lnTo>
                    <a:pt x="459" y="438"/>
                  </a:lnTo>
                  <a:lnTo>
                    <a:pt x="494" y="295"/>
                  </a:lnTo>
                  <a:lnTo>
                    <a:pt x="512" y="331"/>
                  </a:lnTo>
                  <a:lnTo>
                    <a:pt x="927" y="169"/>
                  </a:lnTo>
                  <a:lnTo>
                    <a:pt x="912" y="272"/>
                  </a:lnTo>
                  <a:cubicBezTo>
                    <a:pt x="912" y="272"/>
                    <a:pt x="1426" y="126"/>
                    <a:pt x="1578" y="0"/>
                  </a:cubicBezTo>
                </a:path>
              </a:pathLst>
            </a:custGeom>
            <a:solidFill>
              <a:srgbClr val="718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1" name="Freeform 67"/>
            <p:cNvSpPr>
              <a:spLocks/>
            </p:cNvSpPr>
            <p:nvPr/>
          </p:nvSpPr>
          <p:spPr bwMode="auto">
            <a:xfrm>
              <a:off x="3641724" y="1331118"/>
              <a:ext cx="63500" cy="38100"/>
            </a:xfrm>
            <a:custGeom>
              <a:avLst/>
              <a:gdLst>
                <a:gd name="T0" fmla="*/ 47 w 83"/>
                <a:gd name="T1" fmla="*/ 0 h 50"/>
                <a:gd name="T2" fmla="*/ 0 w 83"/>
                <a:gd name="T3" fmla="*/ 14 h 50"/>
                <a:gd name="T4" fmla="*/ 31 w 83"/>
                <a:gd name="T5" fmla="*/ 48 h 50"/>
                <a:gd name="T6" fmla="*/ 83 w 83"/>
                <a:gd name="T7" fmla="*/ 29 h 50"/>
                <a:gd name="T8" fmla="*/ 47 w 83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0">
                  <a:moveTo>
                    <a:pt x="47" y="0"/>
                  </a:moveTo>
                  <a:cubicBezTo>
                    <a:pt x="33" y="7"/>
                    <a:pt x="17" y="12"/>
                    <a:pt x="0" y="14"/>
                  </a:cubicBezTo>
                  <a:cubicBezTo>
                    <a:pt x="0" y="14"/>
                    <a:pt x="15" y="45"/>
                    <a:pt x="31" y="48"/>
                  </a:cubicBezTo>
                  <a:cubicBezTo>
                    <a:pt x="40" y="50"/>
                    <a:pt x="68" y="44"/>
                    <a:pt x="83" y="29"/>
                  </a:cubicBezTo>
                  <a:cubicBezTo>
                    <a:pt x="70" y="22"/>
                    <a:pt x="59" y="11"/>
                    <a:pt x="47" y="0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2" name="Freeform 68"/>
            <p:cNvSpPr>
              <a:spLocks/>
            </p:cNvSpPr>
            <p:nvPr/>
          </p:nvSpPr>
          <p:spPr bwMode="auto">
            <a:xfrm>
              <a:off x="3687762" y="1307306"/>
              <a:ext cx="63500" cy="39688"/>
            </a:xfrm>
            <a:custGeom>
              <a:avLst/>
              <a:gdLst>
                <a:gd name="T0" fmla="*/ 32 w 84"/>
                <a:gd name="T1" fmla="*/ 0 h 52"/>
                <a:gd name="T2" fmla="*/ 0 w 84"/>
                <a:gd name="T3" fmla="*/ 26 h 52"/>
                <a:gd name="T4" fmla="*/ 45 w 84"/>
                <a:gd name="T5" fmla="*/ 52 h 52"/>
                <a:gd name="T6" fmla="*/ 84 w 84"/>
                <a:gd name="T7" fmla="*/ 26 h 52"/>
                <a:gd name="T8" fmla="*/ 32 w 8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2">
                  <a:moveTo>
                    <a:pt x="32" y="0"/>
                  </a:moveTo>
                  <a:cubicBezTo>
                    <a:pt x="24" y="8"/>
                    <a:pt x="14" y="17"/>
                    <a:pt x="0" y="26"/>
                  </a:cubicBezTo>
                  <a:cubicBezTo>
                    <a:pt x="12" y="37"/>
                    <a:pt x="29" y="44"/>
                    <a:pt x="45" y="52"/>
                  </a:cubicBezTo>
                  <a:cubicBezTo>
                    <a:pt x="59" y="45"/>
                    <a:pt x="72" y="36"/>
                    <a:pt x="84" y="26"/>
                  </a:cubicBezTo>
                  <a:cubicBezTo>
                    <a:pt x="84" y="26"/>
                    <a:pt x="68" y="9"/>
                    <a:pt x="32" y="0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5" name="Freeform 71"/>
            <p:cNvSpPr>
              <a:spLocks/>
            </p:cNvSpPr>
            <p:nvPr/>
          </p:nvSpPr>
          <p:spPr bwMode="auto">
            <a:xfrm>
              <a:off x="2865437" y="1608931"/>
              <a:ext cx="22225" cy="22225"/>
            </a:xfrm>
            <a:custGeom>
              <a:avLst/>
              <a:gdLst>
                <a:gd name="T0" fmla="*/ 27 w 28"/>
                <a:gd name="T1" fmla="*/ 13 h 29"/>
                <a:gd name="T2" fmla="*/ 16 w 28"/>
                <a:gd name="T3" fmla="*/ 28 h 29"/>
                <a:gd name="T4" fmla="*/ 1 w 28"/>
                <a:gd name="T5" fmla="*/ 16 h 29"/>
                <a:gd name="T6" fmla="*/ 12 w 28"/>
                <a:gd name="T7" fmla="*/ 1 h 29"/>
                <a:gd name="T8" fmla="*/ 27 w 28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27" y="13"/>
                  </a:moveTo>
                  <a:cubicBezTo>
                    <a:pt x="28" y="20"/>
                    <a:pt x="23" y="26"/>
                    <a:pt x="16" y="28"/>
                  </a:cubicBezTo>
                  <a:cubicBezTo>
                    <a:pt x="8" y="29"/>
                    <a:pt x="2" y="24"/>
                    <a:pt x="1" y="16"/>
                  </a:cubicBezTo>
                  <a:cubicBezTo>
                    <a:pt x="0" y="9"/>
                    <a:pt x="5" y="3"/>
                    <a:pt x="12" y="1"/>
                  </a:cubicBezTo>
                  <a:cubicBezTo>
                    <a:pt x="19" y="0"/>
                    <a:pt x="26" y="5"/>
                    <a:pt x="27" y="1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6" name="Freeform 72"/>
            <p:cNvSpPr>
              <a:spLocks/>
            </p:cNvSpPr>
            <p:nvPr/>
          </p:nvSpPr>
          <p:spPr bwMode="auto">
            <a:xfrm>
              <a:off x="2898774" y="1599406"/>
              <a:ext cx="20638" cy="20638"/>
            </a:xfrm>
            <a:custGeom>
              <a:avLst/>
              <a:gdLst>
                <a:gd name="T0" fmla="*/ 27 w 28"/>
                <a:gd name="T1" fmla="*/ 12 h 28"/>
                <a:gd name="T2" fmla="*/ 16 w 28"/>
                <a:gd name="T3" fmla="*/ 27 h 28"/>
                <a:gd name="T4" fmla="*/ 1 w 28"/>
                <a:gd name="T5" fmla="*/ 15 h 28"/>
                <a:gd name="T6" fmla="*/ 12 w 28"/>
                <a:gd name="T7" fmla="*/ 1 h 28"/>
                <a:gd name="T8" fmla="*/ 27 w 28"/>
                <a:gd name="T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7" y="12"/>
                  </a:moveTo>
                  <a:cubicBezTo>
                    <a:pt x="28" y="19"/>
                    <a:pt x="23" y="26"/>
                    <a:pt x="16" y="27"/>
                  </a:cubicBezTo>
                  <a:cubicBezTo>
                    <a:pt x="8" y="28"/>
                    <a:pt x="2" y="23"/>
                    <a:pt x="1" y="15"/>
                  </a:cubicBezTo>
                  <a:cubicBezTo>
                    <a:pt x="0" y="8"/>
                    <a:pt x="5" y="2"/>
                    <a:pt x="12" y="1"/>
                  </a:cubicBezTo>
                  <a:cubicBezTo>
                    <a:pt x="19" y="0"/>
                    <a:pt x="26" y="5"/>
                    <a:pt x="27" y="1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7" name="Freeform 73"/>
            <p:cNvSpPr>
              <a:spLocks/>
            </p:cNvSpPr>
            <p:nvPr/>
          </p:nvSpPr>
          <p:spPr bwMode="auto">
            <a:xfrm>
              <a:off x="3084512" y="1534318"/>
              <a:ext cx="28575" cy="28575"/>
            </a:xfrm>
            <a:custGeom>
              <a:avLst/>
              <a:gdLst>
                <a:gd name="T0" fmla="*/ 37 w 38"/>
                <a:gd name="T1" fmla="*/ 16 h 38"/>
                <a:gd name="T2" fmla="*/ 22 w 38"/>
                <a:gd name="T3" fmla="*/ 37 h 38"/>
                <a:gd name="T4" fmla="*/ 1 w 38"/>
                <a:gd name="T5" fmla="*/ 21 h 38"/>
                <a:gd name="T6" fmla="*/ 16 w 38"/>
                <a:gd name="T7" fmla="*/ 1 h 38"/>
                <a:gd name="T8" fmla="*/ 37 w 38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7" y="16"/>
                  </a:moveTo>
                  <a:cubicBezTo>
                    <a:pt x="38" y="26"/>
                    <a:pt x="31" y="35"/>
                    <a:pt x="22" y="37"/>
                  </a:cubicBezTo>
                  <a:cubicBezTo>
                    <a:pt x="12" y="38"/>
                    <a:pt x="2" y="31"/>
                    <a:pt x="1" y="21"/>
                  </a:cubicBezTo>
                  <a:cubicBezTo>
                    <a:pt x="0" y="12"/>
                    <a:pt x="6" y="2"/>
                    <a:pt x="16" y="1"/>
                  </a:cubicBezTo>
                  <a:cubicBezTo>
                    <a:pt x="26" y="0"/>
                    <a:pt x="35" y="6"/>
                    <a:pt x="37" y="16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8" name="Freeform 74"/>
            <p:cNvSpPr>
              <a:spLocks/>
            </p:cNvSpPr>
            <p:nvPr/>
          </p:nvSpPr>
          <p:spPr bwMode="auto">
            <a:xfrm>
              <a:off x="3128962" y="1518443"/>
              <a:ext cx="30163" cy="28575"/>
            </a:xfrm>
            <a:custGeom>
              <a:avLst/>
              <a:gdLst>
                <a:gd name="T0" fmla="*/ 37 w 39"/>
                <a:gd name="T1" fmla="*/ 17 h 38"/>
                <a:gd name="T2" fmla="*/ 22 w 39"/>
                <a:gd name="T3" fmla="*/ 37 h 38"/>
                <a:gd name="T4" fmla="*/ 2 w 39"/>
                <a:gd name="T5" fmla="*/ 22 h 38"/>
                <a:gd name="T6" fmla="*/ 17 w 39"/>
                <a:gd name="T7" fmla="*/ 1 h 38"/>
                <a:gd name="T8" fmla="*/ 37 w 39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7" y="17"/>
                  </a:moveTo>
                  <a:cubicBezTo>
                    <a:pt x="39" y="26"/>
                    <a:pt x="32" y="36"/>
                    <a:pt x="22" y="37"/>
                  </a:cubicBezTo>
                  <a:cubicBezTo>
                    <a:pt x="12" y="38"/>
                    <a:pt x="3" y="32"/>
                    <a:pt x="2" y="22"/>
                  </a:cubicBezTo>
                  <a:cubicBezTo>
                    <a:pt x="0" y="12"/>
                    <a:pt x="7" y="3"/>
                    <a:pt x="17" y="1"/>
                  </a:cubicBezTo>
                  <a:cubicBezTo>
                    <a:pt x="27" y="0"/>
                    <a:pt x="36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9" name="Freeform 75"/>
            <p:cNvSpPr>
              <a:spLocks/>
            </p:cNvSpPr>
            <p:nvPr/>
          </p:nvSpPr>
          <p:spPr bwMode="auto">
            <a:xfrm>
              <a:off x="3176587" y="1497806"/>
              <a:ext cx="28575" cy="30163"/>
            </a:xfrm>
            <a:custGeom>
              <a:avLst/>
              <a:gdLst>
                <a:gd name="T0" fmla="*/ 37 w 38"/>
                <a:gd name="T1" fmla="*/ 17 h 39"/>
                <a:gd name="T2" fmla="*/ 22 w 38"/>
                <a:gd name="T3" fmla="*/ 37 h 39"/>
                <a:gd name="T4" fmla="*/ 1 w 38"/>
                <a:gd name="T5" fmla="*/ 22 h 39"/>
                <a:gd name="T6" fmla="*/ 16 w 38"/>
                <a:gd name="T7" fmla="*/ 2 h 39"/>
                <a:gd name="T8" fmla="*/ 37 w 38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7" y="17"/>
                  </a:moveTo>
                  <a:cubicBezTo>
                    <a:pt x="38" y="27"/>
                    <a:pt x="32" y="36"/>
                    <a:pt x="22" y="37"/>
                  </a:cubicBezTo>
                  <a:cubicBezTo>
                    <a:pt x="12" y="39"/>
                    <a:pt x="3" y="32"/>
                    <a:pt x="1" y="22"/>
                  </a:cubicBezTo>
                  <a:cubicBezTo>
                    <a:pt x="0" y="12"/>
                    <a:pt x="7" y="3"/>
                    <a:pt x="16" y="2"/>
                  </a:cubicBezTo>
                  <a:cubicBezTo>
                    <a:pt x="26" y="0"/>
                    <a:pt x="36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0" name="Freeform 76"/>
            <p:cNvSpPr>
              <a:spLocks/>
            </p:cNvSpPr>
            <p:nvPr/>
          </p:nvSpPr>
          <p:spPr bwMode="auto">
            <a:xfrm>
              <a:off x="3224212" y="1480343"/>
              <a:ext cx="30163" cy="28575"/>
            </a:xfrm>
            <a:custGeom>
              <a:avLst/>
              <a:gdLst>
                <a:gd name="T0" fmla="*/ 37 w 38"/>
                <a:gd name="T1" fmla="*/ 17 h 38"/>
                <a:gd name="T2" fmla="*/ 21 w 38"/>
                <a:gd name="T3" fmla="*/ 37 h 38"/>
                <a:gd name="T4" fmla="*/ 1 w 38"/>
                <a:gd name="T5" fmla="*/ 22 h 38"/>
                <a:gd name="T6" fmla="*/ 16 w 38"/>
                <a:gd name="T7" fmla="*/ 1 h 38"/>
                <a:gd name="T8" fmla="*/ 37 w 38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7" y="17"/>
                  </a:moveTo>
                  <a:cubicBezTo>
                    <a:pt x="38" y="26"/>
                    <a:pt x="31" y="36"/>
                    <a:pt x="21" y="37"/>
                  </a:cubicBezTo>
                  <a:cubicBezTo>
                    <a:pt x="12" y="38"/>
                    <a:pt x="2" y="32"/>
                    <a:pt x="1" y="22"/>
                  </a:cubicBezTo>
                  <a:cubicBezTo>
                    <a:pt x="0" y="12"/>
                    <a:pt x="6" y="3"/>
                    <a:pt x="16" y="1"/>
                  </a:cubicBezTo>
                  <a:cubicBezTo>
                    <a:pt x="26" y="0"/>
                    <a:pt x="35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1" name="Freeform 77"/>
            <p:cNvSpPr>
              <a:spLocks/>
            </p:cNvSpPr>
            <p:nvPr/>
          </p:nvSpPr>
          <p:spPr bwMode="auto">
            <a:xfrm>
              <a:off x="3325812" y="1462881"/>
              <a:ext cx="28575" cy="30163"/>
            </a:xfrm>
            <a:custGeom>
              <a:avLst/>
              <a:gdLst>
                <a:gd name="T0" fmla="*/ 37 w 38"/>
                <a:gd name="T1" fmla="*/ 17 h 39"/>
                <a:gd name="T2" fmla="*/ 22 w 38"/>
                <a:gd name="T3" fmla="*/ 37 h 39"/>
                <a:gd name="T4" fmla="*/ 1 w 38"/>
                <a:gd name="T5" fmla="*/ 22 h 39"/>
                <a:gd name="T6" fmla="*/ 16 w 38"/>
                <a:gd name="T7" fmla="*/ 1 h 39"/>
                <a:gd name="T8" fmla="*/ 37 w 38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7" y="17"/>
                  </a:moveTo>
                  <a:cubicBezTo>
                    <a:pt x="38" y="27"/>
                    <a:pt x="31" y="36"/>
                    <a:pt x="22" y="37"/>
                  </a:cubicBezTo>
                  <a:cubicBezTo>
                    <a:pt x="12" y="39"/>
                    <a:pt x="3" y="32"/>
                    <a:pt x="1" y="22"/>
                  </a:cubicBezTo>
                  <a:cubicBezTo>
                    <a:pt x="0" y="12"/>
                    <a:pt x="7" y="3"/>
                    <a:pt x="16" y="1"/>
                  </a:cubicBezTo>
                  <a:cubicBezTo>
                    <a:pt x="26" y="0"/>
                    <a:pt x="36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2" name="Freeform 78"/>
            <p:cNvSpPr>
              <a:spLocks/>
            </p:cNvSpPr>
            <p:nvPr/>
          </p:nvSpPr>
          <p:spPr bwMode="auto">
            <a:xfrm>
              <a:off x="3370262" y="1445418"/>
              <a:ext cx="30163" cy="30163"/>
            </a:xfrm>
            <a:custGeom>
              <a:avLst/>
              <a:gdLst>
                <a:gd name="T0" fmla="*/ 37 w 38"/>
                <a:gd name="T1" fmla="*/ 17 h 39"/>
                <a:gd name="T2" fmla="*/ 22 w 38"/>
                <a:gd name="T3" fmla="*/ 37 h 39"/>
                <a:gd name="T4" fmla="*/ 1 w 38"/>
                <a:gd name="T5" fmla="*/ 22 h 39"/>
                <a:gd name="T6" fmla="*/ 16 w 38"/>
                <a:gd name="T7" fmla="*/ 1 h 39"/>
                <a:gd name="T8" fmla="*/ 37 w 38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7" y="17"/>
                  </a:moveTo>
                  <a:cubicBezTo>
                    <a:pt x="38" y="27"/>
                    <a:pt x="31" y="36"/>
                    <a:pt x="22" y="37"/>
                  </a:cubicBezTo>
                  <a:cubicBezTo>
                    <a:pt x="12" y="39"/>
                    <a:pt x="3" y="32"/>
                    <a:pt x="1" y="22"/>
                  </a:cubicBezTo>
                  <a:cubicBezTo>
                    <a:pt x="0" y="12"/>
                    <a:pt x="7" y="3"/>
                    <a:pt x="16" y="1"/>
                  </a:cubicBezTo>
                  <a:cubicBezTo>
                    <a:pt x="26" y="0"/>
                    <a:pt x="35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3" name="Freeform 79"/>
            <p:cNvSpPr>
              <a:spLocks/>
            </p:cNvSpPr>
            <p:nvPr/>
          </p:nvSpPr>
          <p:spPr bwMode="auto">
            <a:xfrm>
              <a:off x="3416299" y="1427956"/>
              <a:ext cx="30163" cy="30163"/>
            </a:xfrm>
            <a:custGeom>
              <a:avLst/>
              <a:gdLst>
                <a:gd name="T0" fmla="*/ 37 w 38"/>
                <a:gd name="T1" fmla="*/ 17 h 39"/>
                <a:gd name="T2" fmla="*/ 22 w 38"/>
                <a:gd name="T3" fmla="*/ 37 h 39"/>
                <a:gd name="T4" fmla="*/ 1 w 38"/>
                <a:gd name="T5" fmla="*/ 22 h 39"/>
                <a:gd name="T6" fmla="*/ 16 w 38"/>
                <a:gd name="T7" fmla="*/ 1 h 39"/>
                <a:gd name="T8" fmla="*/ 37 w 38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7" y="17"/>
                  </a:moveTo>
                  <a:cubicBezTo>
                    <a:pt x="38" y="27"/>
                    <a:pt x="31" y="36"/>
                    <a:pt x="22" y="37"/>
                  </a:cubicBezTo>
                  <a:cubicBezTo>
                    <a:pt x="12" y="39"/>
                    <a:pt x="2" y="32"/>
                    <a:pt x="1" y="22"/>
                  </a:cubicBezTo>
                  <a:cubicBezTo>
                    <a:pt x="0" y="12"/>
                    <a:pt x="7" y="3"/>
                    <a:pt x="16" y="1"/>
                  </a:cubicBezTo>
                  <a:cubicBezTo>
                    <a:pt x="26" y="0"/>
                    <a:pt x="35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4" name="Freeform 80"/>
            <p:cNvSpPr>
              <a:spLocks/>
            </p:cNvSpPr>
            <p:nvPr/>
          </p:nvSpPr>
          <p:spPr bwMode="auto">
            <a:xfrm>
              <a:off x="3462337" y="1410493"/>
              <a:ext cx="28575" cy="30163"/>
            </a:xfrm>
            <a:custGeom>
              <a:avLst/>
              <a:gdLst>
                <a:gd name="T0" fmla="*/ 37 w 38"/>
                <a:gd name="T1" fmla="*/ 17 h 39"/>
                <a:gd name="T2" fmla="*/ 22 w 38"/>
                <a:gd name="T3" fmla="*/ 37 h 39"/>
                <a:gd name="T4" fmla="*/ 1 w 38"/>
                <a:gd name="T5" fmla="*/ 22 h 39"/>
                <a:gd name="T6" fmla="*/ 16 w 38"/>
                <a:gd name="T7" fmla="*/ 1 h 39"/>
                <a:gd name="T8" fmla="*/ 37 w 38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7" y="17"/>
                  </a:moveTo>
                  <a:cubicBezTo>
                    <a:pt x="38" y="27"/>
                    <a:pt x="31" y="36"/>
                    <a:pt x="22" y="37"/>
                  </a:cubicBezTo>
                  <a:cubicBezTo>
                    <a:pt x="12" y="39"/>
                    <a:pt x="2" y="32"/>
                    <a:pt x="1" y="22"/>
                  </a:cubicBezTo>
                  <a:cubicBezTo>
                    <a:pt x="0" y="12"/>
                    <a:pt x="6" y="3"/>
                    <a:pt x="16" y="1"/>
                  </a:cubicBezTo>
                  <a:cubicBezTo>
                    <a:pt x="26" y="0"/>
                    <a:pt x="35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5" name="Freeform 81"/>
            <p:cNvSpPr>
              <a:spLocks/>
            </p:cNvSpPr>
            <p:nvPr/>
          </p:nvSpPr>
          <p:spPr bwMode="auto">
            <a:xfrm>
              <a:off x="3508374" y="1393031"/>
              <a:ext cx="28575" cy="30163"/>
            </a:xfrm>
            <a:custGeom>
              <a:avLst/>
              <a:gdLst>
                <a:gd name="T0" fmla="*/ 37 w 38"/>
                <a:gd name="T1" fmla="*/ 17 h 39"/>
                <a:gd name="T2" fmla="*/ 21 w 38"/>
                <a:gd name="T3" fmla="*/ 37 h 39"/>
                <a:gd name="T4" fmla="*/ 1 w 38"/>
                <a:gd name="T5" fmla="*/ 22 h 39"/>
                <a:gd name="T6" fmla="*/ 16 w 38"/>
                <a:gd name="T7" fmla="*/ 2 h 39"/>
                <a:gd name="T8" fmla="*/ 37 w 38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7" y="17"/>
                  </a:moveTo>
                  <a:cubicBezTo>
                    <a:pt x="38" y="27"/>
                    <a:pt x="31" y="36"/>
                    <a:pt x="21" y="37"/>
                  </a:cubicBezTo>
                  <a:cubicBezTo>
                    <a:pt x="12" y="39"/>
                    <a:pt x="2" y="32"/>
                    <a:pt x="1" y="22"/>
                  </a:cubicBezTo>
                  <a:cubicBezTo>
                    <a:pt x="0" y="12"/>
                    <a:pt x="6" y="3"/>
                    <a:pt x="16" y="2"/>
                  </a:cubicBezTo>
                  <a:cubicBezTo>
                    <a:pt x="26" y="0"/>
                    <a:pt x="35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4058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0.01543 C 0.02465 -0.00185 0.10972 0.03704 0.1559 0.03673 C 0.20226 0.03611 0.25538 0.03055 0.2559 -0.10371 C 0.25955 -0.31759 0.01233 -0.26296 0.03524 -0.27624 " pathEditMode="relative" rAng="0" ptsTypes="AAAA">
                                      <p:cBhvr>
                                        <p:cTn id="29" dur="1250" fill="hold"/>
                                        <p:tgtEl>
                                          <p:spTgt spid="5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35" y="-1043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09877E-6 L -0.55348 -0.02006 " pathEditMode="relative" rAng="0" ptsTypes="AA">
                                      <p:cBhvr>
                                        <p:cTn id="31" dur="1750" fill="hold"/>
                                        <p:tgtEl>
                                          <p:spTgt spid="5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74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5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2 0.00216 L 0.00851 -0.2037 " pathEditMode="relative" rAng="0" ptsTypes="AA">
                                      <p:cBhvr>
                                        <p:cTn id="42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1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5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/>
                                        <p:tgtEl>
                                          <p:spTgt spid="5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/>
                                        <p:tgtEl>
                                          <p:spTgt spid="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3 0.02839 L 0.00677 -0.16081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947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0.58264 -0.535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32" y="-26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4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/>
                                        <p:tgtEl>
                                          <p:spTgt spid="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7" grpId="0" animBg="1"/>
      <p:bldP spid="5176" grpId="0" animBg="1"/>
      <p:bldP spid="5178" grpId="0" animBg="1"/>
      <p:bldP spid="5185" grpId="0" animBg="1"/>
      <p:bldP spid="5193" grpId="0" animBg="1"/>
      <p:bldP spid="51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/>
          <p:cNvSpPr>
            <a:spLocks noEditPoints="1"/>
          </p:cNvSpPr>
          <p:nvPr/>
        </p:nvSpPr>
        <p:spPr bwMode="auto">
          <a:xfrm>
            <a:off x="2081212" y="422274"/>
            <a:ext cx="4819650" cy="3332163"/>
          </a:xfrm>
          <a:custGeom>
            <a:avLst/>
            <a:gdLst>
              <a:gd name="T0" fmla="*/ 1430 w 6326"/>
              <a:gd name="T1" fmla="*/ 4172 h 4372"/>
              <a:gd name="T2" fmla="*/ 839 w 6326"/>
              <a:gd name="T3" fmla="*/ 4195 h 4372"/>
              <a:gd name="T4" fmla="*/ 767 w 6326"/>
              <a:gd name="T5" fmla="*/ 4171 h 4372"/>
              <a:gd name="T6" fmla="*/ 661 w 6326"/>
              <a:gd name="T7" fmla="*/ 4059 h 4372"/>
              <a:gd name="T8" fmla="*/ 582 w 6326"/>
              <a:gd name="T9" fmla="*/ 3802 h 4372"/>
              <a:gd name="T10" fmla="*/ 2235 w 6326"/>
              <a:gd name="T11" fmla="*/ 4033 h 4372"/>
              <a:gd name="T12" fmla="*/ 6026 w 6326"/>
              <a:gd name="T13" fmla="*/ 1523 h 4372"/>
              <a:gd name="T14" fmla="*/ 5143 w 6326"/>
              <a:gd name="T15" fmla="*/ 698 h 4372"/>
              <a:gd name="T16" fmla="*/ 4636 w 6326"/>
              <a:gd name="T17" fmla="*/ 394 h 4372"/>
              <a:gd name="T18" fmla="*/ 4635 w 6326"/>
              <a:gd name="T19" fmla="*/ 396 h 4372"/>
              <a:gd name="T20" fmla="*/ 5128 w 6326"/>
              <a:gd name="T21" fmla="*/ 719 h 4372"/>
              <a:gd name="T22" fmla="*/ 5971 w 6326"/>
              <a:gd name="T23" fmla="*/ 1563 h 4372"/>
              <a:gd name="T24" fmla="*/ 6198 w 6326"/>
              <a:gd name="T25" fmla="*/ 2014 h 4372"/>
              <a:gd name="T26" fmla="*/ 6231 w 6326"/>
              <a:gd name="T27" fmla="*/ 2308 h 4372"/>
              <a:gd name="T28" fmla="*/ 6221 w 6326"/>
              <a:gd name="T29" fmla="*/ 2374 h 4372"/>
              <a:gd name="T30" fmla="*/ 6202 w 6326"/>
              <a:gd name="T31" fmla="*/ 2438 h 4372"/>
              <a:gd name="T32" fmla="*/ 6190 w 6326"/>
              <a:gd name="T33" fmla="*/ 2469 h 4372"/>
              <a:gd name="T34" fmla="*/ 6116 w 6326"/>
              <a:gd name="T35" fmla="*/ 2579 h 4372"/>
              <a:gd name="T36" fmla="*/ 2792 w 6326"/>
              <a:gd name="T37" fmla="*/ 173 h 4372"/>
              <a:gd name="T38" fmla="*/ 957 w 6326"/>
              <a:gd name="T39" fmla="*/ 1465 h 4372"/>
              <a:gd name="T40" fmla="*/ 1144 w 6326"/>
              <a:gd name="T41" fmla="*/ 977 h 4372"/>
              <a:gd name="T42" fmla="*/ 1215 w 6326"/>
              <a:gd name="T43" fmla="*/ 837 h 4372"/>
              <a:gd name="T44" fmla="*/ 1258 w 6326"/>
              <a:gd name="T45" fmla="*/ 773 h 4372"/>
              <a:gd name="T46" fmla="*/ 1292 w 6326"/>
              <a:gd name="T47" fmla="*/ 728 h 4372"/>
              <a:gd name="T48" fmla="*/ 1531 w 6326"/>
              <a:gd name="T49" fmla="*/ 515 h 4372"/>
              <a:gd name="T50" fmla="*/ 2316 w 6326"/>
              <a:gd name="T51" fmla="*/ 176 h 4372"/>
              <a:gd name="T52" fmla="*/ 2940 w 6326"/>
              <a:gd name="T53" fmla="*/ 68 h 4372"/>
              <a:gd name="T54" fmla="*/ 3113 w 6326"/>
              <a:gd name="T55" fmla="*/ 59 h 4372"/>
              <a:gd name="T56" fmla="*/ 3278 w 6326"/>
              <a:gd name="T57" fmla="*/ 59 h 4372"/>
              <a:gd name="T58" fmla="*/ 4450 w 6326"/>
              <a:gd name="T59" fmla="*/ 307 h 4372"/>
              <a:gd name="T60" fmla="*/ 4599 w 6326"/>
              <a:gd name="T61" fmla="*/ 375 h 4372"/>
              <a:gd name="T62" fmla="*/ 4453 w 6326"/>
              <a:gd name="T63" fmla="*/ 300 h 4372"/>
              <a:gd name="T64" fmla="*/ 3280 w 6326"/>
              <a:gd name="T65" fmla="*/ 6 h 4372"/>
              <a:gd name="T66" fmla="*/ 3112 w 6326"/>
              <a:gd name="T67" fmla="*/ 1 h 4372"/>
              <a:gd name="T68" fmla="*/ 2936 w 6326"/>
              <a:gd name="T69" fmla="*/ 5 h 4372"/>
              <a:gd name="T70" fmla="*/ 2295 w 6326"/>
              <a:gd name="T71" fmla="*/ 95 h 4372"/>
              <a:gd name="T72" fmla="*/ 1472 w 6326"/>
              <a:gd name="T73" fmla="*/ 428 h 4372"/>
              <a:gd name="T74" fmla="*/ 1206 w 6326"/>
              <a:gd name="T75" fmla="*/ 654 h 4372"/>
              <a:gd name="T76" fmla="*/ 1165 w 6326"/>
              <a:gd name="T77" fmla="*/ 704 h 4372"/>
              <a:gd name="T78" fmla="*/ 1116 w 6326"/>
              <a:gd name="T79" fmla="*/ 775 h 4372"/>
              <a:gd name="T80" fmla="*/ 1035 w 6326"/>
              <a:gd name="T81" fmla="*/ 926 h 4372"/>
              <a:gd name="T82" fmla="*/ 676 w 6326"/>
              <a:gd name="T83" fmla="*/ 1913 h 4372"/>
              <a:gd name="T84" fmla="*/ 360 w 6326"/>
              <a:gd name="T85" fmla="*/ 3721 h 4372"/>
              <a:gd name="T86" fmla="*/ 421 w 6326"/>
              <a:gd name="T87" fmla="*/ 3824 h 4372"/>
              <a:gd name="T88" fmla="*/ 518 w 6326"/>
              <a:gd name="T89" fmla="*/ 4138 h 4372"/>
              <a:gd name="T90" fmla="*/ 688 w 6326"/>
              <a:gd name="T91" fmla="*/ 4315 h 4372"/>
              <a:gd name="T92" fmla="*/ 809 w 6326"/>
              <a:gd name="T93" fmla="*/ 4357 h 4372"/>
              <a:gd name="T94" fmla="*/ 1451 w 6326"/>
              <a:gd name="T95" fmla="*/ 4336 h 4372"/>
              <a:gd name="T96" fmla="*/ 2962 w 6326"/>
              <a:gd name="T97" fmla="*/ 4031 h 4372"/>
              <a:gd name="T98" fmla="*/ 6151 w 6326"/>
              <a:gd name="T99" fmla="*/ 2691 h 4372"/>
              <a:gd name="T100" fmla="*/ 6278 w 6326"/>
              <a:gd name="T101" fmla="*/ 2508 h 4372"/>
              <a:gd name="T102" fmla="*/ 6292 w 6326"/>
              <a:gd name="T103" fmla="*/ 2470 h 4372"/>
              <a:gd name="T104" fmla="*/ 6312 w 6326"/>
              <a:gd name="T105" fmla="*/ 2393 h 4372"/>
              <a:gd name="T106" fmla="*/ 6323 w 6326"/>
              <a:gd name="T107" fmla="*/ 2316 h 4372"/>
              <a:gd name="T108" fmla="*/ 6277 w 6326"/>
              <a:gd name="T109" fmla="*/ 1989 h 4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326" h="4372">
                <a:moveTo>
                  <a:pt x="2235" y="4033"/>
                </a:moveTo>
                <a:cubicBezTo>
                  <a:pt x="1971" y="4087"/>
                  <a:pt x="1702" y="4137"/>
                  <a:pt x="1430" y="4172"/>
                </a:cubicBezTo>
                <a:cubicBezTo>
                  <a:pt x="1294" y="4189"/>
                  <a:pt x="1159" y="4203"/>
                  <a:pt x="1027" y="4205"/>
                </a:cubicBezTo>
                <a:cubicBezTo>
                  <a:pt x="961" y="4207"/>
                  <a:pt x="895" y="4205"/>
                  <a:pt x="839" y="4195"/>
                </a:cubicBezTo>
                <a:cubicBezTo>
                  <a:pt x="824" y="4193"/>
                  <a:pt x="813" y="4189"/>
                  <a:pt x="801" y="4186"/>
                </a:cubicBezTo>
                <a:cubicBezTo>
                  <a:pt x="790" y="4181"/>
                  <a:pt x="778" y="4177"/>
                  <a:pt x="767" y="4171"/>
                </a:cubicBezTo>
                <a:cubicBezTo>
                  <a:pt x="746" y="4159"/>
                  <a:pt x="726" y="4144"/>
                  <a:pt x="709" y="4125"/>
                </a:cubicBezTo>
                <a:cubicBezTo>
                  <a:pt x="691" y="4106"/>
                  <a:pt x="675" y="4084"/>
                  <a:pt x="661" y="4059"/>
                </a:cubicBezTo>
                <a:cubicBezTo>
                  <a:pt x="647" y="4034"/>
                  <a:pt x="636" y="4007"/>
                  <a:pt x="625" y="3979"/>
                </a:cubicBezTo>
                <a:cubicBezTo>
                  <a:pt x="605" y="3923"/>
                  <a:pt x="592" y="3863"/>
                  <a:pt x="582" y="3802"/>
                </a:cubicBezTo>
                <a:cubicBezTo>
                  <a:pt x="943" y="3899"/>
                  <a:pt x="1599" y="3976"/>
                  <a:pt x="2337" y="4011"/>
                </a:cubicBezTo>
                <a:cubicBezTo>
                  <a:pt x="2303" y="4019"/>
                  <a:pt x="2269" y="4026"/>
                  <a:pt x="2235" y="4033"/>
                </a:cubicBezTo>
                <a:close/>
                <a:moveTo>
                  <a:pt x="6277" y="1989"/>
                </a:moveTo>
                <a:cubicBezTo>
                  <a:pt x="6218" y="1809"/>
                  <a:pt x="6123" y="1658"/>
                  <a:pt x="6026" y="1523"/>
                </a:cubicBezTo>
                <a:cubicBezTo>
                  <a:pt x="5927" y="1390"/>
                  <a:pt x="5822" y="1274"/>
                  <a:pt x="5719" y="1171"/>
                </a:cubicBezTo>
                <a:cubicBezTo>
                  <a:pt x="5511" y="966"/>
                  <a:pt x="5311" y="815"/>
                  <a:pt x="5143" y="698"/>
                </a:cubicBezTo>
                <a:cubicBezTo>
                  <a:pt x="4975" y="583"/>
                  <a:pt x="4838" y="503"/>
                  <a:pt x="4743" y="452"/>
                </a:cubicBezTo>
                <a:cubicBezTo>
                  <a:pt x="4697" y="426"/>
                  <a:pt x="4660" y="407"/>
                  <a:pt x="4636" y="394"/>
                </a:cubicBezTo>
                <a:cubicBezTo>
                  <a:pt x="4611" y="382"/>
                  <a:pt x="4599" y="375"/>
                  <a:pt x="4599" y="375"/>
                </a:cubicBezTo>
                <a:cubicBezTo>
                  <a:pt x="4599" y="375"/>
                  <a:pt x="4611" y="382"/>
                  <a:pt x="4635" y="396"/>
                </a:cubicBezTo>
                <a:cubicBezTo>
                  <a:pt x="4659" y="410"/>
                  <a:pt x="4694" y="430"/>
                  <a:pt x="4740" y="458"/>
                </a:cubicBezTo>
                <a:cubicBezTo>
                  <a:pt x="4832" y="513"/>
                  <a:pt x="4965" y="598"/>
                  <a:pt x="5128" y="719"/>
                </a:cubicBezTo>
                <a:cubicBezTo>
                  <a:pt x="5290" y="841"/>
                  <a:pt x="5484" y="999"/>
                  <a:pt x="5681" y="1208"/>
                </a:cubicBezTo>
                <a:cubicBezTo>
                  <a:pt x="5779" y="1312"/>
                  <a:pt x="5879" y="1430"/>
                  <a:pt x="5971" y="1563"/>
                </a:cubicBezTo>
                <a:cubicBezTo>
                  <a:pt x="6017" y="1629"/>
                  <a:pt x="6060" y="1700"/>
                  <a:pt x="6100" y="1775"/>
                </a:cubicBezTo>
                <a:cubicBezTo>
                  <a:pt x="6139" y="1850"/>
                  <a:pt x="6173" y="1930"/>
                  <a:pt x="6198" y="2014"/>
                </a:cubicBezTo>
                <a:cubicBezTo>
                  <a:pt x="6222" y="2098"/>
                  <a:pt x="6237" y="2186"/>
                  <a:pt x="6234" y="2275"/>
                </a:cubicBezTo>
                <a:cubicBezTo>
                  <a:pt x="6234" y="2286"/>
                  <a:pt x="6232" y="2297"/>
                  <a:pt x="6231" y="2308"/>
                </a:cubicBezTo>
                <a:cubicBezTo>
                  <a:pt x="6230" y="2319"/>
                  <a:pt x="6229" y="2331"/>
                  <a:pt x="6227" y="2342"/>
                </a:cubicBezTo>
                <a:cubicBezTo>
                  <a:pt x="6226" y="2353"/>
                  <a:pt x="6223" y="2363"/>
                  <a:pt x="6221" y="2374"/>
                </a:cubicBezTo>
                <a:cubicBezTo>
                  <a:pt x="6218" y="2385"/>
                  <a:pt x="6217" y="2396"/>
                  <a:pt x="6213" y="2407"/>
                </a:cubicBezTo>
                <a:cubicBezTo>
                  <a:pt x="6209" y="2417"/>
                  <a:pt x="6206" y="2428"/>
                  <a:pt x="6202" y="2438"/>
                </a:cubicBezTo>
                <a:cubicBezTo>
                  <a:pt x="6200" y="2444"/>
                  <a:pt x="6199" y="2449"/>
                  <a:pt x="6197" y="2454"/>
                </a:cubicBezTo>
                <a:lnTo>
                  <a:pt x="6190" y="2469"/>
                </a:lnTo>
                <a:cubicBezTo>
                  <a:pt x="6182" y="2488"/>
                  <a:pt x="6169" y="2507"/>
                  <a:pt x="6157" y="2526"/>
                </a:cubicBezTo>
                <a:cubicBezTo>
                  <a:pt x="6145" y="2544"/>
                  <a:pt x="6131" y="2561"/>
                  <a:pt x="6116" y="2579"/>
                </a:cubicBezTo>
                <a:cubicBezTo>
                  <a:pt x="5945" y="2076"/>
                  <a:pt x="5563" y="1505"/>
                  <a:pt x="5100" y="1054"/>
                </a:cubicBezTo>
                <a:cubicBezTo>
                  <a:pt x="4526" y="494"/>
                  <a:pt x="3683" y="162"/>
                  <a:pt x="2792" y="173"/>
                </a:cubicBezTo>
                <a:cubicBezTo>
                  <a:pt x="2352" y="179"/>
                  <a:pt x="1894" y="266"/>
                  <a:pt x="1627" y="552"/>
                </a:cubicBezTo>
                <a:cubicBezTo>
                  <a:pt x="1438" y="755"/>
                  <a:pt x="1192" y="1088"/>
                  <a:pt x="957" y="1465"/>
                </a:cubicBezTo>
                <a:cubicBezTo>
                  <a:pt x="977" y="1404"/>
                  <a:pt x="998" y="1344"/>
                  <a:pt x="1020" y="1285"/>
                </a:cubicBezTo>
                <a:cubicBezTo>
                  <a:pt x="1059" y="1179"/>
                  <a:pt x="1100" y="1076"/>
                  <a:pt x="1144" y="977"/>
                </a:cubicBezTo>
                <a:cubicBezTo>
                  <a:pt x="1155" y="952"/>
                  <a:pt x="1167" y="928"/>
                  <a:pt x="1178" y="903"/>
                </a:cubicBezTo>
                <a:cubicBezTo>
                  <a:pt x="1191" y="881"/>
                  <a:pt x="1202" y="858"/>
                  <a:pt x="1215" y="837"/>
                </a:cubicBezTo>
                <a:lnTo>
                  <a:pt x="1236" y="805"/>
                </a:lnTo>
                <a:cubicBezTo>
                  <a:pt x="1243" y="794"/>
                  <a:pt x="1249" y="783"/>
                  <a:pt x="1258" y="773"/>
                </a:cubicBezTo>
                <a:lnTo>
                  <a:pt x="1281" y="743"/>
                </a:lnTo>
                <a:cubicBezTo>
                  <a:pt x="1285" y="738"/>
                  <a:pt x="1288" y="733"/>
                  <a:pt x="1292" y="728"/>
                </a:cubicBezTo>
                <a:lnTo>
                  <a:pt x="1305" y="714"/>
                </a:lnTo>
                <a:cubicBezTo>
                  <a:pt x="1372" y="638"/>
                  <a:pt x="1449" y="572"/>
                  <a:pt x="1531" y="515"/>
                </a:cubicBezTo>
                <a:cubicBezTo>
                  <a:pt x="1613" y="459"/>
                  <a:pt x="1700" y="410"/>
                  <a:pt x="1787" y="368"/>
                </a:cubicBezTo>
                <a:cubicBezTo>
                  <a:pt x="1962" y="283"/>
                  <a:pt x="2143" y="224"/>
                  <a:pt x="2316" y="176"/>
                </a:cubicBezTo>
                <a:cubicBezTo>
                  <a:pt x="2490" y="129"/>
                  <a:pt x="2659" y="100"/>
                  <a:pt x="2820" y="80"/>
                </a:cubicBezTo>
                <a:cubicBezTo>
                  <a:pt x="2860" y="76"/>
                  <a:pt x="2900" y="72"/>
                  <a:pt x="2940" y="68"/>
                </a:cubicBezTo>
                <a:cubicBezTo>
                  <a:pt x="2979" y="66"/>
                  <a:pt x="3018" y="64"/>
                  <a:pt x="3056" y="62"/>
                </a:cubicBezTo>
                <a:cubicBezTo>
                  <a:pt x="3075" y="61"/>
                  <a:pt x="3094" y="59"/>
                  <a:pt x="3113" y="59"/>
                </a:cubicBezTo>
                <a:cubicBezTo>
                  <a:pt x="3132" y="59"/>
                  <a:pt x="3150" y="59"/>
                  <a:pt x="3169" y="59"/>
                </a:cubicBezTo>
                <a:cubicBezTo>
                  <a:pt x="3206" y="59"/>
                  <a:pt x="3243" y="57"/>
                  <a:pt x="3278" y="59"/>
                </a:cubicBezTo>
                <a:cubicBezTo>
                  <a:pt x="3565" y="66"/>
                  <a:pt x="3811" y="107"/>
                  <a:pt x="4008" y="157"/>
                </a:cubicBezTo>
                <a:cubicBezTo>
                  <a:pt x="4204" y="207"/>
                  <a:pt x="4352" y="266"/>
                  <a:pt x="4450" y="307"/>
                </a:cubicBezTo>
                <a:cubicBezTo>
                  <a:pt x="4499" y="328"/>
                  <a:pt x="4536" y="347"/>
                  <a:pt x="4561" y="358"/>
                </a:cubicBezTo>
                <a:cubicBezTo>
                  <a:pt x="4586" y="369"/>
                  <a:pt x="4599" y="375"/>
                  <a:pt x="4599" y="375"/>
                </a:cubicBezTo>
                <a:cubicBezTo>
                  <a:pt x="4599" y="375"/>
                  <a:pt x="4586" y="369"/>
                  <a:pt x="4562" y="356"/>
                </a:cubicBezTo>
                <a:cubicBezTo>
                  <a:pt x="4537" y="344"/>
                  <a:pt x="4502" y="324"/>
                  <a:pt x="4453" y="300"/>
                </a:cubicBezTo>
                <a:cubicBezTo>
                  <a:pt x="4356" y="255"/>
                  <a:pt x="4211" y="190"/>
                  <a:pt x="4015" y="132"/>
                </a:cubicBezTo>
                <a:cubicBezTo>
                  <a:pt x="3819" y="74"/>
                  <a:pt x="3572" y="24"/>
                  <a:pt x="3280" y="6"/>
                </a:cubicBezTo>
                <a:cubicBezTo>
                  <a:pt x="3244" y="4"/>
                  <a:pt x="3207" y="4"/>
                  <a:pt x="3169" y="2"/>
                </a:cubicBezTo>
                <a:cubicBezTo>
                  <a:pt x="3150" y="2"/>
                  <a:pt x="3131" y="1"/>
                  <a:pt x="3112" y="1"/>
                </a:cubicBezTo>
                <a:cubicBezTo>
                  <a:pt x="3093" y="0"/>
                  <a:pt x="3074" y="2"/>
                  <a:pt x="3054" y="2"/>
                </a:cubicBezTo>
                <a:cubicBezTo>
                  <a:pt x="3015" y="3"/>
                  <a:pt x="2976" y="4"/>
                  <a:pt x="2936" y="5"/>
                </a:cubicBezTo>
                <a:cubicBezTo>
                  <a:pt x="2895" y="7"/>
                  <a:pt x="2855" y="10"/>
                  <a:pt x="2813" y="13"/>
                </a:cubicBezTo>
                <a:cubicBezTo>
                  <a:pt x="2648" y="28"/>
                  <a:pt x="2475" y="53"/>
                  <a:pt x="2295" y="95"/>
                </a:cubicBezTo>
                <a:cubicBezTo>
                  <a:pt x="2117" y="140"/>
                  <a:pt x="1931" y="195"/>
                  <a:pt x="1746" y="279"/>
                </a:cubicBezTo>
                <a:cubicBezTo>
                  <a:pt x="1653" y="320"/>
                  <a:pt x="1561" y="369"/>
                  <a:pt x="1472" y="428"/>
                </a:cubicBezTo>
                <a:cubicBezTo>
                  <a:pt x="1383" y="486"/>
                  <a:pt x="1297" y="555"/>
                  <a:pt x="1220" y="639"/>
                </a:cubicBezTo>
                <a:lnTo>
                  <a:pt x="1206" y="654"/>
                </a:lnTo>
                <a:cubicBezTo>
                  <a:pt x="1201" y="660"/>
                  <a:pt x="1197" y="665"/>
                  <a:pt x="1192" y="671"/>
                </a:cubicBezTo>
                <a:lnTo>
                  <a:pt x="1165" y="704"/>
                </a:lnTo>
                <a:cubicBezTo>
                  <a:pt x="1156" y="715"/>
                  <a:pt x="1148" y="727"/>
                  <a:pt x="1140" y="739"/>
                </a:cubicBezTo>
                <a:lnTo>
                  <a:pt x="1116" y="775"/>
                </a:lnTo>
                <a:cubicBezTo>
                  <a:pt x="1100" y="799"/>
                  <a:pt x="1086" y="825"/>
                  <a:pt x="1072" y="850"/>
                </a:cubicBezTo>
                <a:cubicBezTo>
                  <a:pt x="1059" y="875"/>
                  <a:pt x="1047" y="901"/>
                  <a:pt x="1035" y="926"/>
                </a:cubicBezTo>
                <a:cubicBezTo>
                  <a:pt x="986" y="1028"/>
                  <a:pt x="942" y="1133"/>
                  <a:pt x="901" y="1240"/>
                </a:cubicBezTo>
                <a:cubicBezTo>
                  <a:pt x="817" y="1455"/>
                  <a:pt x="743" y="1680"/>
                  <a:pt x="676" y="1913"/>
                </a:cubicBezTo>
                <a:cubicBezTo>
                  <a:pt x="669" y="1938"/>
                  <a:pt x="661" y="1964"/>
                  <a:pt x="654" y="1990"/>
                </a:cubicBezTo>
                <a:cubicBezTo>
                  <a:pt x="253" y="2746"/>
                  <a:pt x="0" y="3520"/>
                  <a:pt x="360" y="3721"/>
                </a:cubicBezTo>
                <a:cubicBezTo>
                  <a:pt x="375" y="3729"/>
                  <a:pt x="393" y="3737"/>
                  <a:pt x="412" y="3746"/>
                </a:cubicBezTo>
                <a:cubicBezTo>
                  <a:pt x="415" y="3772"/>
                  <a:pt x="418" y="3798"/>
                  <a:pt x="421" y="3824"/>
                </a:cubicBezTo>
                <a:cubicBezTo>
                  <a:pt x="432" y="3894"/>
                  <a:pt x="447" y="3964"/>
                  <a:pt x="472" y="4034"/>
                </a:cubicBezTo>
                <a:cubicBezTo>
                  <a:pt x="485" y="4069"/>
                  <a:pt x="499" y="4104"/>
                  <a:pt x="518" y="4138"/>
                </a:cubicBezTo>
                <a:cubicBezTo>
                  <a:pt x="537" y="4172"/>
                  <a:pt x="560" y="4206"/>
                  <a:pt x="588" y="4236"/>
                </a:cubicBezTo>
                <a:cubicBezTo>
                  <a:pt x="616" y="4267"/>
                  <a:pt x="650" y="4294"/>
                  <a:pt x="688" y="4315"/>
                </a:cubicBezTo>
                <a:cubicBezTo>
                  <a:pt x="707" y="4326"/>
                  <a:pt x="728" y="4334"/>
                  <a:pt x="748" y="4342"/>
                </a:cubicBezTo>
                <a:cubicBezTo>
                  <a:pt x="768" y="4348"/>
                  <a:pt x="790" y="4354"/>
                  <a:pt x="809" y="4357"/>
                </a:cubicBezTo>
                <a:cubicBezTo>
                  <a:pt x="887" y="4371"/>
                  <a:pt x="958" y="4372"/>
                  <a:pt x="1030" y="4371"/>
                </a:cubicBezTo>
                <a:cubicBezTo>
                  <a:pt x="1172" y="4368"/>
                  <a:pt x="1312" y="4354"/>
                  <a:pt x="1451" y="4336"/>
                </a:cubicBezTo>
                <a:cubicBezTo>
                  <a:pt x="1730" y="4300"/>
                  <a:pt x="2002" y="4250"/>
                  <a:pt x="2268" y="4194"/>
                </a:cubicBezTo>
                <a:cubicBezTo>
                  <a:pt x="2504" y="4144"/>
                  <a:pt x="2735" y="4089"/>
                  <a:pt x="2962" y="4031"/>
                </a:cubicBezTo>
                <a:cubicBezTo>
                  <a:pt x="4336" y="4052"/>
                  <a:pt x="5784" y="3923"/>
                  <a:pt x="6085" y="3526"/>
                </a:cubicBezTo>
                <a:cubicBezTo>
                  <a:pt x="6238" y="3325"/>
                  <a:pt x="6246" y="3027"/>
                  <a:pt x="6151" y="2691"/>
                </a:cubicBezTo>
                <a:cubicBezTo>
                  <a:pt x="6183" y="2656"/>
                  <a:pt x="6213" y="2620"/>
                  <a:pt x="6239" y="2580"/>
                </a:cubicBezTo>
                <a:cubicBezTo>
                  <a:pt x="6253" y="2557"/>
                  <a:pt x="6268" y="2534"/>
                  <a:pt x="6278" y="2508"/>
                </a:cubicBezTo>
                <a:lnTo>
                  <a:pt x="6286" y="2489"/>
                </a:lnTo>
                <a:cubicBezTo>
                  <a:pt x="6289" y="2483"/>
                  <a:pt x="6290" y="2476"/>
                  <a:pt x="6292" y="2470"/>
                </a:cubicBezTo>
                <a:cubicBezTo>
                  <a:pt x="6296" y="2457"/>
                  <a:pt x="6300" y="2444"/>
                  <a:pt x="6304" y="2432"/>
                </a:cubicBezTo>
                <a:cubicBezTo>
                  <a:pt x="6308" y="2419"/>
                  <a:pt x="6309" y="2406"/>
                  <a:pt x="6312" y="2393"/>
                </a:cubicBezTo>
                <a:cubicBezTo>
                  <a:pt x="6315" y="2380"/>
                  <a:pt x="6317" y="2368"/>
                  <a:pt x="6319" y="2355"/>
                </a:cubicBezTo>
                <a:cubicBezTo>
                  <a:pt x="6320" y="2342"/>
                  <a:pt x="6321" y="2329"/>
                  <a:pt x="6323" y="2316"/>
                </a:cubicBezTo>
                <a:cubicBezTo>
                  <a:pt x="6324" y="2303"/>
                  <a:pt x="6325" y="2291"/>
                  <a:pt x="6324" y="2278"/>
                </a:cubicBezTo>
                <a:cubicBezTo>
                  <a:pt x="6326" y="2176"/>
                  <a:pt x="6306" y="2079"/>
                  <a:pt x="6277" y="1989"/>
                </a:cubicBezTo>
                <a:close/>
              </a:path>
            </a:pathLst>
          </a:custGeom>
          <a:solidFill>
            <a:srgbClr val="F4D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16B931B-B74C-43AD-A40E-26DA0BA06A58}"/>
              </a:ext>
            </a:extLst>
          </p:cNvPr>
          <p:cNvGrpSpPr/>
          <p:nvPr/>
        </p:nvGrpSpPr>
        <p:grpSpPr>
          <a:xfrm>
            <a:off x="2593974" y="1456531"/>
            <a:ext cx="3892550" cy="1862137"/>
            <a:chOff x="2593974" y="1456531"/>
            <a:chExt cx="3892550" cy="1862137"/>
          </a:xfrm>
        </p:grpSpPr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2593974" y="1689893"/>
              <a:ext cx="3892550" cy="1628775"/>
            </a:xfrm>
            <a:custGeom>
              <a:avLst/>
              <a:gdLst>
                <a:gd name="T0" fmla="*/ 4756 w 5109"/>
                <a:gd name="T1" fmla="*/ 2139 h 2139"/>
                <a:gd name="T2" fmla="*/ 353 w 5109"/>
                <a:gd name="T3" fmla="*/ 2139 h 2139"/>
                <a:gd name="T4" fmla="*/ 0 w 5109"/>
                <a:gd name="T5" fmla="*/ 0 h 2139"/>
                <a:gd name="T6" fmla="*/ 5109 w 5109"/>
                <a:gd name="T7" fmla="*/ 0 h 2139"/>
                <a:gd name="T8" fmla="*/ 4756 w 5109"/>
                <a:gd name="T9" fmla="*/ 2139 h 2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9" h="2139">
                  <a:moveTo>
                    <a:pt x="4756" y="2139"/>
                  </a:moveTo>
                  <a:lnTo>
                    <a:pt x="353" y="2139"/>
                  </a:lnTo>
                  <a:lnTo>
                    <a:pt x="0" y="0"/>
                  </a:lnTo>
                  <a:lnTo>
                    <a:pt x="5109" y="0"/>
                  </a:lnTo>
                  <a:lnTo>
                    <a:pt x="4756" y="2139"/>
                  </a:lnTo>
                  <a:close/>
                </a:path>
              </a:pathLst>
            </a:custGeom>
            <a:solidFill>
              <a:srgbClr val="7F4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0" name="Freeform 27"/>
            <p:cNvSpPr>
              <a:spLocks/>
            </p:cNvSpPr>
            <p:nvPr/>
          </p:nvSpPr>
          <p:spPr bwMode="auto">
            <a:xfrm>
              <a:off x="2678112" y="1761331"/>
              <a:ext cx="3724275" cy="1485900"/>
            </a:xfrm>
            <a:custGeom>
              <a:avLst/>
              <a:gdLst>
                <a:gd name="T0" fmla="*/ 321 w 4887"/>
                <a:gd name="T1" fmla="*/ 1951 h 1951"/>
                <a:gd name="T2" fmla="*/ 0 w 4887"/>
                <a:gd name="T3" fmla="*/ 0 h 1951"/>
                <a:gd name="T4" fmla="*/ 4887 w 4887"/>
                <a:gd name="T5" fmla="*/ 0 h 1951"/>
                <a:gd name="T6" fmla="*/ 4566 w 4887"/>
                <a:gd name="T7" fmla="*/ 1951 h 1951"/>
                <a:gd name="T8" fmla="*/ 321 w 4887"/>
                <a:gd name="T9" fmla="*/ 1951 h 1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7" h="1951">
                  <a:moveTo>
                    <a:pt x="321" y="1951"/>
                  </a:moveTo>
                  <a:lnTo>
                    <a:pt x="0" y="0"/>
                  </a:lnTo>
                  <a:lnTo>
                    <a:pt x="4887" y="0"/>
                  </a:lnTo>
                  <a:lnTo>
                    <a:pt x="4566" y="1951"/>
                  </a:lnTo>
                  <a:lnTo>
                    <a:pt x="321" y="1951"/>
                  </a:lnTo>
                  <a:close/>
                </a:path>
              </a:pathLst>
            </a:custGeom>
            <a:solidFill>
              <a:srgbClr val="64D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1" name="Freeform 28"/>
            <p:cNvSpPr>
              <a:spLocks/>
            </p:cNvSpPr>
            <p:nvPr/>
          </p:nvSpPr>
          <p:spPr bwMode="auto">
            <a:xfrm>
              <a:off x="2792412" y="1823243"/>
              <a:ext cx="3505200" cy="1423988"/>
            </a:xfrm>
            <a:custGeom>
              <a:avLst/>
              <a:gdLst>
                <a:gd name="T0" fmla="*/ 784 w 4599"/>
                <a:gd name="T1" fmla="*/ 271 h 1869"/>
                <a:gd name="T2" fmla="*/ 0 w 4599"/>
                <a:gd name="T3" fmla="*/ 833 h 1869"/>
                <a:gd name="T4" fmla="*/ 171 w 4599"/>
                <a:gd name="T5" fmla="*/ 1869 h 1869"/>
                <a:gd name="T6" fmla="*/ 4416 w 4599"/>
                <a:gd name="T7" fmla="*/ 1869 h 1869"/>
                <a:gd name="T8" fmla="*/ 4599 w 4599"/>
                <a:gd name="T9" fmla="*/ 755 h 1869"/>
                <a:gd name="T10" fmla="*/ 2535 w 4599"/>
                <a:gd name="T11" fmla="*/ 24 h 1869"/>
                <a:gd name="T12" fmla="*/ 784 w 4599"/>
                <a:gd name="T13" fmla="*/ 271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99" h="1869">
                  <a:moveTo>
                    <a:pt x="784" y="271"/>
                  </a:moveTo>
                  <a:cubicBezTo>
                    <a:pt x="498" y="414"/>
                    <a:pt x="227" y="600"/>
                    <a:pt x="0" y="833"/>
                  </a:cubicBezTo>
                  <a:lnTo>
                    <a:pt x="171" y="1869"/>
                  </a:lnTo>
                  <a:lnTo>
                    <a:pt x="4416" y="1869"/>
                  </a:lnTo>
                  <a:lnTo>
                    <a:pt x="4599" y="755"/>
                  </a:lnTo>
                  <a:cubicBezTo>
                    <a:pt x="4044" y="277"/>
                    <a:pt x="3268" y="31"/>
                    <a:pt x="2535" y="24"/>
                  </a:cubicBezTo>
                  <a:cubicBezTo>
                    <a:pt x="1947" y="24"/>
                    <a:pt x="1336" y="0"/>
                    <a:pt x="784" y="271"/>
                  </a:cubicBezTo>
                  <a:close/>
                </a:path>
              </a:pathLst>
            </a:custGeom>
            <a:solidFill>
              <a:srgbClr val="64D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3" name="Freeform 29"/>
            <p:cNvSpPr>
              <a:spLocks/>
            </p:cNvSpPr>
            <p:nvPr/>
          </p:nvSpPr>
          <p:spPr bwMode="auto">
            <a:xfrm>
              <a:off x="2843212" y="2172493"/>
              <a:ext cx="3375025" cy="1074738"/>
            </a:xfrm>
            <a:custGeom>
              <a:avLst/>
              <a:gdLst>
                <a:gd name="T0" fmla="*/ 3926 w 4430"/>
                <a:gd name="T1" fmla="*/ 552 h 1410"/>
                <a:gd name="T2" fmla="*/ 1153 w 4430"/>
                <a:gd name="T3" fmla="*/ 188 h 1410"/>
                <a:gd name="T4" fmla="*/ 0 w 4430"/>
                <a:gd name="T5" fmla="*/ 768 h 1410"/>
                <a:gd name="T6" fmla="*/ 105 w 4430"/>
                <a:gd name="T7" fmla="*/ 1410 h 1410"/>
                <a:gd name="T8" fmla="*/ 4350 w 4430"/>
                <a:gd name="T9" fmla="*/ 1410 h 1410"/>
                <a:gd name="T10" fmla="*/ 4430 w 4430"/>
                <a:gd name="T11" fmla="*/ 923 h 1410"/>
                <a:gd name="T12" fmla="*/ 3926 w 4430"/>
                <a:gd name="T13" fmla="*/ 552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0" h="1410">
                  <a:moveTo>
                    <a:pt x="3926" y="552"/>
                  </a:moveTo>
                  <a:cubicBezTo>
                    <a:pt x="3056" y="141"/>
                    <a:pt x="2128" y="0"/>
                    <a:pt x="1153" y="188"/>
                  </a:cubicBezTo>
                  <a:cubicBezTo>
                    <a:pt x="714" y="272"/>
                    <a:pt x="318" y="477"/>
                    <a:pt x="0" y="768"/>
                  </a:cubicBezTo>
                  <a:lnTo>
                    <a:pt x="105" y="1410"/>
                  </a:lnTo>
                  <a:lnTo>
                    <a:pt x="4350" y="1410"/>
                  </a:lnTo>
                  <a:lnTo>
                    <a:pt x="4430" y="923"/>
                  </a:lnTo>
                  <a:cubicBezTo>
                    <a:pt x="4282" y="777"/>
                    <a:pt x="4117" y="648"/>
                    <a:pt x="3926" y="552"/>
                  </a:cubicBezTo>
                  <a:close/>
                </a:path>
              </a:pathLst>
            </a:custGeom>
            <a:solidFill>
              <a:srgbClr val="64D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4" name="Freeform 30"/>
            <p:cNvSpPr>
              <a:spLocks/>
            </p:cNvSpPr>
            <p:nvPr/>
          </p:nvSpPr>
          <p:spPr bwMode="auto">
            <a:xfrm>
              <a:off x="2901949" y="2610643"/>
              <a:ext cx="3275013" cy="636588"/>
            </a:xfrm>
            <a:custGeom>
              <a:avLst/>
              <a:gdLst>
                <a:gd name="T0" fmla="*/ 0 w 4297"/>
                <a:gd name="T1" fmla="*/ 670 h 835"/>
                <a:gd name="T2" fmla="*/ 27 w 4297"/>
                <a:gd name="T3" fmla="*/ 835 h 835"/>
                <a:gd name="T4" fmla="*/ 4272 w 4297"/>
                <a:gd name="T5" fmla="*/ 835 h 835"/>
                <a:gd name="T6" fmla="*/ 4297 w 4297"/>
                <a:gd name="T7" fmla="*/ 679 h 835"/>
                <a:gd name="T8" fmla="*/ 3589 w 4297"/>
                <a:gd name="T9" fmla="*/ 329 h 835"/>
                <a:gd name="T10" fmla="*/ 0 w 4297"/>
                <a:gd name="T11" fmla="*/ 67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7" h="835">
                  <a:moveTo>
                    <a:pt x="0" y="670"/>
                  </a:moveTo>
                  <a:lnTo>
                    <a:pt x="27" y="835"/>
                  </a:lnTo>
                  <a:lnTo>
                    <a:pt x="4272" y="835"/>
                  </a:lnTo>
                  <a:lnTo>
                    <a:pt x="4297" y="679"/>
                  </a:lnTo>
                  <a:cubicBezTo>
                    <a:pt x="4090" y="515"/>
                    <a:pt x="3851" y="393"/>
                    <a:pt x="3589" y="329"/>
                  </a:cubicBezTo>
                  <a:cubicBezTo>
                    <a:pt x="2398" y="13"/>
                    <a:pt x="1046" y="0"/>
                    <a:pt x="0" y="670"/>
                  </a:cubicBezTo>
                  <a:close/>
                </a:path>
              </a:pathLst>
            </a:custGeom>
            <a:solidFill>
              <a:srgbClr val="64D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5" name="Freeform 31"/>
            <p:cNvSpPr>
              <a:spLocks/>
            </p:cNvSpPr>
            <p:nvPr/>
          </p:nvSpPr>
          <p:spPr bwMode="auto">
            <a:xfrm>
              <a:off x="2593974" y="1456531"/>
              <a:ext cx="3892550" cy="233363"/>
            </a:xfrm>
            <a:custGeom>
              <a:avLst/>
              <a:gdLst>
                <a:gd name="T0" fmla="*/ 5109 w 5109"/>
                <a:gd name="T1" fmla="*/ 305 h 305"/>
                <a:gd name="T2" fmla="*/ 0 w 5109"/>
                <a:gd name="T3" fmla="*/ 305 h 305"/>
                <a:gd name="T4" fmla="*/ 131 w 5109"/>
                <a:gd name="T5" fmla="*/ 135 h 305"/>
                <a:gd name="T6" fmla="*/ 235 w 5109"/>
                <a:gd name="T7" fmla="*/ 0 h 305"/>
                <a:gd name="T8" fmla="*/ 4874 w 5109"/>
                <a:gd name="T9" fmla="*/ 0 h 305"/>
                <a:gd name="T10" fmla="*/ 5109 w 5109"/>
                <a:gd name="T11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09" h="305">
                  <a:moveTo>
                    <a:pt x="5109" y="305"/>
                  </a:moveTo>
                  <a:lnTo>
                    <a:pt x="0" y="305"/>
                  </a:lnTo>
                  <a:lnTo>
                    <a:pt x="131" y="135"/>
                  </a:lnTo>
                  <a:lnTo>
                    <a:pt x="235" y="0"/>
                  </a:lnTo>
                  <a:lnTo>
                    <a:pt x="4874" y="0"/>
                  </a:lnTo>
                  <a:lnTo>
                    <a:pt x="5109" y="305"/>
                  </a:lnTo>
                  <a:close/>
                </a:path>
              </a:pathLst>
            </a:custGeom>
            <a:solidFill>
              <a:srgbClr val="915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6" name="Freeform 32"/>
            <p:cNvSpPr>
              <a:spLocks/>
            </p:cNvSpPr>
            <p:nvPr/>
          </p:nvSpPr>
          <p:spPr bwMode="auto">
            <a:xfrm>
              <a:off x="2693987" y="1456531"/>
              <a:ext cx="228600" cy="125413"/>
            </a:xfrm>
            <a:custGeom>
              <a:avLst/>
              <a:gdLst>
                <a:gd name="T0" fmla="*/ 300 w 300"/>
                <a:gd name="T1" fmla="*/ 0 h 164"/>
                <a:gd name="T2" fmla="*/ 103 w 300"/>
                <a:gd name="T3" fmla="*/ 164 h 164"/>
                <a:gd name="T4" fmla="*/ 0 w 300"/>
                <a:gd name="T5" fmla="*/ 135 h 164"/>
                <a:gd name="T6" fmla="*/ 104 w 300"/>
                <a:gd name="T7" fmla="*/ 0 h 164"/>
                <a:gd name="T8" fmla="*/ 300 w 300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64">
                  <a:moveTo>
                    <a:pt x="300" y="0"/>
                  </a:moveTo>
                  <a:cubicBezTo>
                    <a:pt x="283" y="93"/>
                    <a:pt x="201" y="164"/>
                    <a:pt x="103" y="164"/>
                  </a:cubicBezTo>
                  <a:cubicBezTo>
                    <a:pt x="65" y="164"/>
                    <a:pt x="30" y="154"/>
                    <a:pt x="0" y="135"/>
                  </a:cubicBezTo>
                  <a:lnTo>
                    <a:pt x="104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9882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7" name="Freeform 33"/>
            <p:cNvSpPr>
              <a:spLocks/>
            </p:cNvSpPr>
            <p:nvPr/>
          </p:nvSpPr>
          <p:spPr bwMode="auto">
            <a:xfrm>
              <a:off x="6159499" y="1456531"/>
              <a:ext cx="228600" cy="125413"/>
            </a:xfrm>
            <a:custGeom>
              <a:avLst/>
              <a:gdLst>
                <a:gd name="T0" fmla="*/ 0 w 300"/>
                <a:gd name="T1" fmla="*/ 0 h 164"/>
                <a:gd name="T2" fmla="*/ 196 w 300"/>
                <a:gd name="T3" fmla="*/ 164 h 164"/>
                <a:gd name="T4" fmla="*/ 300 w 300"/>
                <a:gd name="T5" fmla="*/ 135 h 164"/>
                <a:gd name="T6" fmla="*/ 195 w 300"/>
                <a:gd name="T7" fmla="*/ 0 h 164"/>
                <a:gd name="T8" fmla="*/ 0 w 300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64">
                  <a:moveTo>
                    <a:pt x="0" y="0"/>
                  </a:moveTo>
                  <a:cubicBezTo>
                    <a:pt x="16" y="93"/>
                    <a:pt x="98" y="164"/>
                    <a:pt x="196" y="164"/>
                  </a:cubicBezTo>
                  <a:cubicBezTo>
                    <a:pt x="234" y="164"/>
                    <a:pt x="270" y="154"/>
                    <a:pt x="300" y="135"/>
                  </a:cubicBezTo>
                  <a:lnTo>
                    <a:pt x="1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82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177" name="Freeform 83"/>
          <p:cNvSpPr>
            <a:spLocks/>
          </p:cNvSpPr>
          <p:nvPr/>
        </p:nvSpPr>
        <p:spPr bwMode="auto">
          <a:xfrm>
            <a:off x="5185076" y="1877616"/>
            <a:ext cx="1100138" cy="355600"/>
          </a:xfrm>
          <a:custGeom>
            <a:avLst/>
            <a:gdLst>
              <a:gd name="T0" fmla="*/ 1445 w 1445"/>
              <a:gd name="T1" fmla="*/ 467 h 467"/>
              <a:gd name="T2" fmla="*/ 1231 w 1445"/>
              <a:gd name="T3" fmla="*/ 412 h 467"/>
              <a:gd name="T4" fmla="*/ 1168 w 1445"/>
              <a:gd name="T5" fmla="*/ 214 h 467"/>
              <a:gd name="T6" fmla="*/ 1016 w 1445"/>
              <a:gd name="T7" fmla="*/ 291 h 467"/>
              <a:gd name="T8" fmla="*/ 878 w 1445"/>
              <a:gd name="T9" fmla="*/ 37 h 467"/>
              <a:gd name="T10" fmla="*/ 613 w 1445"/>
              <a:gd name="T11" fmla="*/ 291 h 467"/>
              <a:gd name="T12" fmla="*/ 466 w 1445"/>
              <a:gd name="T13" fmla="*/ 193 h 467"/>
              <a:gd name="T14" fmla="*/ 372 w 1445"/>
              <a:gd name="T15" fmla="*/ 317 h 467"/>
              <a:gd name="T16" fmla="*/ 290 w 1445"/>
              <a:gd name="T17" fmla="*/ 302 h 467"/>
              <a:gd name="T18" fmla="*/ 224 w 1445"/>
              <a:gd name="T19" fmla="*/ 408 h 467"/>
              <a:gd name="T20" fmla="*/ 0 w 1445"/>
              <a:gd name="T21" fmla="*/ 467 h 467"/>
              <a:gd name="T22" fmla="*/ 1445 w 1445"/>
              <a:gd name="T23" fmla="*/ 46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45" h="467">
                <a:moveTo>
                  <a:pt x="1445" y="467"/>
                </a:moveTo>
                <a:cubicBezTo>
                  <a:pt x="1445" y="467"/>
                  <a:pt x="1365" y="434"/>
                  <a:pt x="1231" y="412"/>
                </a:cubicBezTo>
                <a:cubicBezTo>
                  <a:pt x="1231" y="412"/>
                  <a:pt x="1273" y="230"/>
                  <a:pt x="1168" y="214"/>
                </a:cubicBezTo>
                <a:cubicBezTo>
                  <a:pt x="1063" y="197"/>
                  <a:pt x="1016" y="291"/>
                  <a:pt x="1016" y="291"/>
                </a:cubicBezTo>
                <a:cubicBezTo>
                  <a:pt x="1016" y="291"/>
                  <a:pt x="1046" y="75"/>
                  <a:pt x="878" y="37"/>
                </a:cubicBezTo>
                <a:cubicBezTo>
                  <a:pt x="710" y="0"/>
                  <a:pt x="613" y="291"/>
                  <a:pt x="613" y="291"/>
                </a:cubicBezTo>
                <a:cubicBezTo>
                  <a:pt x="613" y="291"/>
                  <a:pt x="563" y="146"/>
                  <a:pt x="466" y="193"/>
                </a:cubicBezTo>
                <a:cubicBezTo>
                  <a:pt x="411" y="219"/>
                  <a:pt x="384" y="275"/>
                  <a:pt x="372" y="317"/>
                </a:cubicBezTo>
                <a:cubicBezTo>
                  <a:pt x="344" y="302"/>
                  <a:pt x="314" y="293"/>
                  <a:pt x="290" y="302"/>
                </a:cubicBezTo>
                <a:cubicBezTo>
                  <a:pt x="241" y="320"/>
                  <a:pt x="228" y="378"/>
                  <a:pt x="224" y="408"/>
                </a:cubicBezTo>
                <a:lnTo>
                  <a:pt x="0" y="467"/>
                </a:lnTo>
                <a:lnTo>
                  <a:pt x="1445" y="46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1924049" y="4218781"/>
            <a:ext cx="5348288" cy="673100"/>
          </a:xfrm>
          <a:prstGeom prst="ellipse">
            <a:avLst/>
          </a:prstGeom>
          <a:solidFill>
            <a:srgbClr val="F4D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3" name="Freeform 18"/>
          <p:cNvSpPr>
            <a:spLocks/>
          </p:cNvSpPr>
          <p:nvPr/>
        </p:nvSpPr>
        <p:spPr bwMode="auto">
          <a:xfrm>
            <a:off x="2492374" y="3363118"/>
            <a:ext cx="4068763" cy="225425"/>
          </a:xfrm>
          <a:custGeom>
            <a:avLst/>
            <a:gdLst>
              <a:gd name="T0" fmla="*/ 4870 w 5340"/>
              <a:gd name="T1" fmla="*/ 0 h 296"/>
              <a:gd name="T2" fmla="*/ 471 w 5340"/>
              <a:gd name="T3" fmla="*/ 0 h 296"/>
              <a:gd name="T4" fmla="*/ 0 w 5340"/>
              <a:gd name="T5" fmla="*/ 296 h 296"/>
              <a:gd name="T6" fmla="*/ 5340 w 5340"/>
              <a:gd name="T7" fmla="*/ 296 h 296"/>
              <a:gd name="T8" fmla="*/ 4870 w 5340"/>
              <a:gd name="T9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0" h="296">
                <a:moveTo>
                  <a:pt x="4870" y="0"/>
                </a:moveTo>
                <a:lnTo>
                  <a:pt x="471" y="0"/>
                </a:lnTo>
                <a:lnTo>
                  <a:pt x="0" y="296"/>
                </a:lnTo>
                <a:lnTo>
                  <a:pt x="5340" y="296"/>
                </a:lnTo>
                <a:lnTo>
                  <a:pt x="4870" y="0"/>
                </a:lnTo>
                <a:close/>
              </a:path>
            </a:pathLst>
          </a:custGeom>
          <a:solidFill>
            <a:srgbClr val="7F47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Freeform 19"/>
          <p:cNvSpPr>
            <a:spLocks/>
          </p:cNvSpPr>
          <p:nvPr/>
        </p:nvSpPr>
        <p:spPr bwMode="auto">
          <a:xfrm>
            <a:off x="2581274" y="3399631"/>
            <a:ext cx="3892550" cy="188913"/>
          </a:xfrm>
          <a:custGeom>
            <a:avLst/>
            <a:gdLst>
              <a:gd name="T0" fmla="*/ 4706 w 5109"/>
              <a:gd name="T1" fmla="*/ 0 h 249"/>
              <a:gd name="T2" fmla="*/ 391 w 5109"/>
              <a:gd name="T3" fmla="*/ 0 h 249"/>
              <a:gd name="T4" fmla="*/ 0 w 5109"/>
              <a:gd name="T5" fmla="*/ 249 h 249"/>
              <a:gd name="T6" fmla="*/ 5109 w 5109"/>
              <a:gd name="T7" fmla="*/ 249 h 249"/>
              <a:gd name="T8" fmla="*/ 4706 w 5109"/>
              <a:gd name="T9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9" h="249">
                <a:moveTo>
                  <a:pt x="4706" y="0"/>
                </a:moveTo>
                <a:lnTo>
                  <a:pt x="391" y="0"/>
                </a:lnTo>
                <a:lnTo>
                  <a:pt x="0" y="249"/>
                </a:lnTo>
                <a:lnTo>
                  <a:pt x="5109" y="249"/>
                </a:lnTo>
                <a:lnTo>
                  <a:pt x="4706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8" name="Rectangle 34"/>
          <p:cNvSpPr>
            <a:spLocks noChangeArrowheads="1"/>
          </p:cNvSpPr>
          <p:nvPr/>
        </p:nvSpPr>
        <p:spPr bwMode="auto">
          <a:xfrm>
            <a:off x="3311524" y="3342481"/>
            <a:ext cx="306388" cy="112713"/>
          </a:xfrm>
          <a:prstGeom prst="rect">
            <a:avLst/>
          </a:prstGeom>
          <a:solidFill>
            <a:srgbClr val="BFC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9" name="Rectangle 35"/>
          <p:cNvSpPr>
            <a:spLocks noChangeArrowheads="1"/>
          </p:cNvSpPr>
          <p:nvPr/>
        </p:nvSpPr>
        <p:spPr bwMode="auto">
          <a:xfrm>
            <a:off x="3311524" y="3232943"/>
            <a:ext cx="306388" cy="112713"/>
          </a:xfrm>
          <a:prstGeom prst="rect">
            <a:avLst/>
          </a:prstGeom>
          <a:solidFill>
            <a:srgbClr val="D4D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0" name="Rectangle 36"/>
          <p:cNvSpPr>
            <a:spLocks noChangeArrowheads="1"/>
          </p:cNvSpPr>
          <p:nvPr/>
        </p:nvSpPr>
        <p:spPr bwMode="auto">
          <a:xfrm>
            <a:off x="5462587" y="3342481"/>
            <a:ext cx="306388" cy="112713"/>
          </a:xfrm>
          <a:prstGeom prst="rect">
            <a:avLst/>
          </a:prstGeom>
          <a:solidFill>
            <a:srgbClr val="BFC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1" name="Rectangle 37"/>
          <p:cNvSpPr>
            <a:spLocks noChangeArrowheads="1"/>
          </p:cNvSpPr>
          <p:nvPr/>
        </p:nvSpPr>
        <p:spPr bwMode="auto">
          <a:xfrm>
            <a:off x="5462587" y="3232943"/>
            <a:ext cx="306388" cy="112713"/>
          </a:xfrm>
          <a:prstGeom prst="rect">
            <a:avLst/>
          </a:prstGeom>
          <a:solidFill>
            <a:srgbClr val="D4D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2" name="Oval 38"/>
          <p:cNvSpPr>
            <a:spLocks noChangeArrowheads="1"/>
          </p:cNvSpPr>
          <p:nvPr/>
        </p:nvSpPr>
        <p:spPr bwMode="auto">
          <a:xfrm>
            <a:off x="5507037" y="3375818"/>
            <a:ext cx="46038" cy="46038"/>
          </a:xfrm>
          <a:prstGeom prst="ellipse">
            <a:avLst/>
          </a:prstGeom>
          <a:solidFill>
            <a:srgbClr val="9299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3" name="Oval 39"/>
          <p:cNvSpPr>
            <a:spLocks noChangeArrowheads="1"/>
          </p:cNvSpPr>
          <p:nvPr/>
        </p:nvSpPr>
        <p:spPr bwMode="auto">
          <a:xfrm>
            <a:off x="5678487" y="3375818"/>
            <a:ext cx="46038" cy="46038"/>
          </a:xfrm>
          <a:prstGeom prst="ellipse">
            <a:avLst/>
          </a:prstGeom>
          <a:solidFill>
            <a:srgbClr val="9299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4" name="Oval 40"/>
          <p:cNvSpPr>
            <a:spLocks noChangeArrowheads="1"/>
          </p:cNvSpPr>
          <p:nvPr/>
        </p:nvSpPr>
        <p:spPr bwMode="auto">
          <a:xfrm>
            <a:off x="5507037" y="3266281"/>
            <a:ext cx="46038" cy="46038"/>
          </a:xfrm>
          <a:prstGeom prst="ellipse">
            <a:avLst/>
          </a:prstGeom>
          <a:solidFill>
            <a:srgbClr val="BFC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5" name="Oval 41"/>
          <p:cNvSpPr>
            <a:spLocks noChangeArrowheads="1"/>
          </p:cNvSpPr>
          <p:nvPr/>
        </p:nvSpPr>
        <p:spPr bwMode="auto">
          <a:xfrm>
            <a:off x="5678487" y="3266281"/>
            <a:ext cx="46038" cy="46038"/>
          </a:xfrm>
          <a:prstGeom prst="ellipse">
            <a:avLst/>
          </a:prstGeom>
          <a:solidFill>
            <a:srgbClr val="BFC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6" name="Oval 42"/>
          <p:cNvSpPr>
            <a:spLocks noChangeArrowheads="1"/>
          </p:cNvSpPr>
          <p:nvPr/>
        </p:nvSpPr>
        <p:spPr bwMode="auto">
          <a:xfrm>
            <a:off x="3355974" y="3375818"/>
            <a:ext cx="46038" cy="46038"/>
          </a:xfrm>
          <a:prstGeom prst="ellipse">
            <a:avLst/>
          </a:prstGeom>
          <a:solidFill>
            <a:srgbClr val="9299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7" name="Oval 43"/>
          <p:cNvSpPr>
            <a:spLocks noChangeArrowheads="1"/>
          </p:cNvSpPr>
          <p:nvPr/>
        </p:nvSpPr>
        <p:spPr bwMode="auto">
          <a:xfrm>
            <a:off x="3527424" y="3375818"/>
            <a:ext cx="46038" cy="46038"/>
          </a:xfrm>
          <a:prstGeom prst="ellipse">
            <a:avLst/>
          </a:prstGeom>
          <a:solidFill>
            <a:srgbClr val="9299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8" name="Oval 44"/>
          <p:cNvSpPr>
            <a:spLocks noChangeArrowheads="1"/>
          </p:cNvSpPr>
          <p:nvPr/>
        </p:nvSpPr>
        <p:spPr bwMode="auto">
          <a:xfrm>
            <a:off x="3355974" y="3266281"/>
            <a:ext cx="46038" cy="46038"/>
          </a:xfrm>
          <a:prstGeom prst="ellipse">
            <a:avLst/>
          </a:prstGeom>
          <a:solidFill>
            <a:srgbClr val="BFC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9" name="Oval 45"/>
          <p:cNvSpPr>
            <a:spLocks noChangeArrowheads="1"/>
          </p:cNvSpPr>
          <p:nvPr/>
        </p:nvSpPr>
        <p:spPr bwMode="auto">
          <a:xfrm>
            <a:off x="3527424" y="3266281"/>
            <a:ext cx="46038" cy="46038"/>
          </a:xfrm>
          <a:prstGeom prst="ellipse">
            <a:avLst/>
          </a:prstGeom>
          <a:solidFill>
            <a:srgbClr val="BFC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5301" name="Group 5300"/>
          <p:cNvGrpSpPr/>
          <p:nvPr/>
        </p:nvGrpSpPr>
        <p:grpSpPr>
          <a:xfrm>
            <a:off x="5203824" y="2940050"/>
            <a:ext cx="563563" cy="565150"/>
            <a:chOff x="5172074" y="1642268"/>
            <a:chExt cx="563563" cy="565150"/>
          </a:xfrm>
        </p:grpSpPr>
        <p:sp>
          <p:nvSpPr>
            <p:cNvPr id="5140" name="Oval 46"/>
            <p:cNvSpPr>
              <a:spLocks noChangeArrowheads="1"/>
            </p:cNvSpPr>
            <p:nvPr/>
          </p:nvSpPr>
          <p:spPr bwMode="auto">
            <a:xfrm>
              <a:off x="5280024" y="1750218"/>
              <a:ext cx="347663" cy="347663"/>
            </a:xfrm>
            <a:prstGeom prst="ellipse">
              <a:avLst/>
            </a:pr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1" name="Freeform 47"/>
            <p:cNvSpPr>
              <a:spLocks/>
            </p:cNvSpPr>
            <p:nvPr/>
          </p:nvSpPr>
          <p:spPr bwMode="auto">
            <a:xfrm>
              <a:off x="5280024" y="1781968"/>
              <a:ext cx="319088" cy="315913"/>
            </a:xfrm>
            <a:custGeom>
              <a:avLst/>
              <a:gdLst>
                <a:gd name="T0" fmla="*/ 197 w 417"/>
                <a:gd name="T1" fmla="*/ 296 h 415"/>
                <a:gd name="T2" fmla="*/ 98 w 417"/>
                <a:gd name="T3" fmla="*/ 0 h 415"/>
                <a:gd name="T4" fmla="*/ 0 w 417"/>
                <a:gd name="T5" fmla="*/ 187 h 415"/>
                <a:gd name="T6" fmla="*/ 228 w 417"/>
                <a:gd name="T7" fmla="*/ 415 h 415"/>
                <a:gd name="T8" fmla="*/ 417 w 417"/>
                <a:gd name="T9" fmla="*/ 314 h 415"/>
                <a:gd name="T10" fmla="*/ 197 w 417"/>
                <a:gd name="T11" fmla="*/ 29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415">
                  <a:moveTo>
                    <a:pt x="197" y="296"/>
                  </a:moveTo>
                  <a:cubicBezTo>
                    <a:pt x="91" y="244"/>
                    <a:pt x="54" y="107"/>
                    <a:pt x="98" y="0"/>
                  </a:cubicBezTo>
                  <a:cubicBezTo>
                    <a:pt x="39" y="41"/>
                    <a:pt x="0" y="110"/>
                    <a:pt x="0" y="187"/>
                  </a:cubicBezTo>
                  <a:cubicBezTo>
                    <a:pt x="0" y="313"/>
                    <a:pt x="102" y="415"/>
                    <a:pt x="228" y="415"/>
                  </a:cubicBezTo>
                  <a:cubicBezTo>
                    <a:pt x="307" y="415"/>
                    <a:pt x="376" y="375"/>
                    <a:pt x="417" y="314"/>
                  </a:cubicBezTo>
                  <a:cubicBezTo>
                    <a:pt x="345" y="334"/>
                    <a:pt x="267" y="331"/>
                    <a:pt x="197" y="296"/>
                  </a:cubicBez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2" name="Freeform 48"/>
            <p:cNvSpPr>
              <a:spLocks/>
            </p:cNvSpPr>
            <p:nvPr/>
          </p:nvSpPr>
          <p:spPr bwMode="auto">
            <a:xfrm>
              <a:off x="5432424" y="1642268"/>
              <a:ext cx="42863" cy="88900"/>
            </a:xfrm>
            <a:custGeom>
              <a:avLst/>
              <a:gdLst>
                <a:gd name="T0" fmla="*/ 56 w 56"/>
                <a:gd name="T1" fmla="*/ 86 h 115"/>
                <a:gd name="T2" fmla="*/ 28 w 56"/>
                <a:gd name="T3" fmla="*/ 115 h 115"/>
                <a:gd name="T4" fmla="*/ 0 w 56"/>
                <a:gd name="T5" fmla="*/ 86 h 115"/>
                <a:gd name="T6" fmla="*/ 28 w 56"/>
                <a:gd name="T7" fmla="*/ 0 h 115"/>
                <a:gd name="T8" fmla="*/ 56 w 56"/>
                <a:gd name="T9" fmla="*/ 8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5">
                  <a:moveTo>
                    <a:pt x="56" y="86"/>
                  </a:moveTo>
                  <a:cubicBezTo>
                    <a:pt x="56" y="102"/>
                    <a:pt x="44" y="115"/>
                    <a:pt x="28" y="115"/>
                  </a:cubicBezTo>
                  <a:cubicBezTo>
                    <a:pt x="12" y="115"/>
                    <a:pt x="0" y="102"/>
                    <a:pt x="0" y="86"/>
                  </a:cubicBezTo>
                  <a:cubicBezTo>
                    <a:pt x="0" y="71"/>
                    <a:pt x="28" y="0"/>
                    <a:pt x="28" y="0"/>
                  </a:cubicBezTo>
                  <a:cubicBezTo>
                    <a:pt x="28" y="0"/>
                    <a:pt x="56" y="71"/>
                    <a:pt x="56" y="86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3" name="Freeform 49"/>
            <p:cNvSpPr>
              <a:spLocks/>
            </p:cNvSpPr>
            <p:nvPr/>
          </p:nvSpPr>
          <p:spPr bwMode="auto">
            <a:xfrm>
              <a:off x="5432424" y="2118518"/>
              <a:ext cx="42863" cy="88900"/>
            </a:xfrm>
            <a:custGeom>
              <a:avLst/>
              <a:gdLst>
                <a:gd name="T0" fmla="*/ 0 w 56"/>
                <a:gd name="T1" fmla="*/ 29 h 115"/>
                <a:gd name="T2" fmla="*/ 28 w 56"/>
                <a:gd name="T3" fmla="*/ 0 h 115"/>
                <a:gd name="T4" fmla="*/ 56 w 56"/>
                <a:gd name="T5" fmla="*/ 29 h 115"/>
                <a:gd name="T6" fmla="*/ 28 w 56"/>
                <a:gd name="T7" fmla="*/ 115 h 115"/>
                <a:gd name="T8" fmla="*/ 0 w 56"/>
                <a:gd name="T9" fmla="*/ 2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5">
                  <a:moveTo>
                    <a:pt x="0" y="29"/>
                  </a:move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44"/>
                    <a:pt x="28" y="115"/>
                    <a:pt x="28" y="115"/>
                  </a:cubicBezTo>
                  <a:cubicBezTo>
                    <a:pt x="28" y="115"/>
                    <a:pt x="0" y="44"/>
                    <a:pt x="0" y="29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4" name="Freeform 50"/>
            <p:cNvSpPr>
              <a:spLocks/>
            </p:cNvSpPr>
            <p:nvPr/>
          </p:nvSpPr>
          <p:spPr bwMode="auto">
            <a:xfrm>
              <a:off x="5648324" y="1902618"/>
              <a:ext cx="87313" cy="44450"/>
            </a:xfrm>
            <a:custGeom>
              <a:avLst/>
              <a:gdLst>
                <a:gd name="T0" fmla="*/ 29 w 115"/>
                <a:gd name="T1" fmla="*/ 57 h 57"/>
                <a:gd name="T2" fmla="*/ 0 w 115"/>
                <a:gd name="T3" fmla="*/ 28 h 57"/>
                <a:gd name="T4" fmla="*/ 29 w 115"/>
                <a:gd name="T5" fmla="*/ 0 h 57"/>
                <a:gd name="T6" fmla="*/ 115 w 115"/>
                <a:gd name="T7" fmla="*/ 28 h 57"/>
                <a:gd name="T8" fmla="*/ 29 w 115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57">
                  <a:moveTo>
                    <a:pt x="29" y="57"/>
                  </a:moveTo>
                  <a:cubicBezTo>
                    <a:pt x="13" y="57"/>
                    <a:pt x="0" y="44"/>
                    <a:pt x="0" y="28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4" y="0"/>
                    <a:pt x="115" y="28"/>
                    <a:pt x="115" y="28"/>
                  </a:cubicBezTo>
                  <a:cubicBezTo>
                    <a:pt x="115" y="28"/>
                    <a:pt x="44" y="57"/>
                    <a:pt x="29" y="57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5" name="Freeform 51"/>
            <p:cNvSpPr>
              <a:spLocks/>
            </p:cNvSpPr>
            <p:nvPr/>
          </p:nvSpPr>
          <p:spPr bwMode="auto">
            <a:xfrm>
              <a:off x="5172074" y="1902618"/>
              <a:ext cx="87313" cy="44450"/>
            </a:xfrm>
            <a:custGeom>
              <a:avLst/>
              <a:gdLst>
                <a:gd name="T0" fmla="*/ 86 w 115"/>
                <a:gd name="T1" fmla="*/ 0 h 57"/>
                <a:gd name="T2" fmla="*/ 115 w 115"/>
                <a:gd name="T3" fmla="*/ 28 h 57"/>
                <a:gd name="T4" fmla="*/ 86 w 115"/>
                <a:gd name="T5" fmla="*/ 57 h 57"/>
                <a:gd name="T6" fmla="*/ 0 w 115"/>
                <a:gd name="T7" fmla="*/ 28 h 57"/>
                <a:gd name="T8" fmla="*/ 86 w 115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57">
                  <a:moveTo>
                    <a:pt x="86" y="0"/>
                  </a:moveTo>
                  <a:cubicBezTo>
                    <a:pt x="102" y="0"/>
                    <a:pt x="115" y="12"/>
                    <a:pt x="115" y="28"/>
                  </a:cubicBezTo>
                  <a:cubicBezTo>
                    <a:pt x="115" y="44"/>
                    <a:pt x="102" y="57"/>
                    <a:pt x="86" y="57"/>
                  </a:cubicBezTo>
                  <a:cubicBezTo>
                    <a:pt x="71" y="57"/>
                    <a:pt x="0" y="28"/>
                    <a:pt x="0" y="28"/>
                  </a:cubicBezTo>
                  <a:cubicBezTo>
                    <a:pt x="0" y="28"/>
                    <a:pt x="71" y="0"/>
                    <a:pt x="86" y="0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6" name="Freeform 52"/>
            <p:cNvSpPr>
              <a:spLocks/>
            </p:cNvSpPr>
            <p:nvPr/>
          </p:nvSpPr>
          <p:spPr bwMode="auto">
            <a:xfrm>
              <a:off x="5583237" y="2053431"/>
              <a:ext cx="69850" cy="69850"/>
            </a:xfrm>
            <a:custGeom>
              <a:avLst/>
              <a:gdLst>
                <a:gd name="T0" fmla="*/ 11 w 92"/>
                <a:gd name="T1" fmla="*/ 52 h 92"/>
                <a:gd name="T2" fmla="*/ 11 w 92"/>
                <a:gd name="T3" fmla="*/ 11 h 92"/>
                <a:gd name="T4" fmla="*/ 52 w 92"/>
                <a:gd name="T5" fmla="*/ 11 h 92"/>
                <a:gd name="T6" fmla="*/ 92 w 92"/>
                <a:gd name="T7" fmla="*/ 92 h 92"/>
                <a:gd name="T8" fmla="*/ 11 w 92"/>
                <a:gd name="T9" fmla="*/ 5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11" y="52"/>
                  </a:moveTo>
                  <a:cubicBezTo>
                    <a:pt x="0" y="41"/>
                    <a:pt x="0" y="23"/>
                    <a:pt x="11" y="11"/>
                  </a:cubicBezTo>
                  <a:cubicBezTo>
                    <a:pt x="23" y="0"/>
                    <a:pt x="41" y="0"/>
                    <a:pt x="52" y="11"/>
                  </a:cubicBezTo>
                  <a:cubicBezTo>
                    <a:pt x="63" y="23"/>
                    <a:pt x="92" y="92"/>
                    <a:pt x="92" y="92"/>
                  </a:cubicBezTo>
                  <a:cubicBezTo>
                    <a:pt x="92" y="92"/>
                    <a:pt x="23" y="63"/>
                    <a:pt x="11" y="52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7" name="Freeform 53"/>
            <p:cNvSpPr>
              <a:spLocks/>
            </p:cNvSpPr>
            <p:nvPr/>
          </p:nvSpPr>
          <p:spPr bwMode="auto">
            <a:xfrm>
              <a:off x="5256212" y="1726406"/>
              <a:ext cx="69850" cy="69850"/>
            </a:xfrm>
            <a:custGeom>
              <a:avLst/>
              <a:gdLst>
                <a:gd name="T0" fmla="*/ 81 w 92"/>
                <a:gd name="T1" fmla="*/ 40 h 92"/>
                <a:gd name="T2" fmla="*/ 81 w 92"/>
                <a:gd name="T3" fmla="*/ 81 h 92"/>
                <a:gd name="T4" fmla="*/ 40 w 92"/>
                <a:gd name="T5" fmla="*/ 81 h 92"/>
                <a:gd name="T6" fmla="*/ 0 w 92"/>
                <a:gd name="T7" fmla="*/ 0 h 92"/>
                <a:gd name="T8" fmla="*/ 81 w 92"/>
                <a:gd name="T9" fmla="*/ 4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81" y="40"/>
                  </a:moveTo>
                  <a:cubicBezTo>
                    <a:pt x="92" y="51"/>
                    <a:pt x="92" y="69"/>
                    <a:pt x="81" y="81"/>
                  </a:cubicBezTo>
                  <a:cubicBezTo>
                    <a:pt x="69" y="92"/>
                    <a:pt x="51" y="92"/>
                    <a:pt x="40" y="81"/>
                  </a:cubicBezTo>
                  <a:cubicBezTo>
                    <a:pt x="29" y="69"/>
                    <a:pt x="0" y="0"/>
                    <a:pt x="0" y="0"/>
                  </a:cubicBezTo>
                  <a:cubicBezTo>
                    <a:pt x="0" y="0"/>
                    <a:pt x="69" y="29"/>
                    <a:pt x="81" y="40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8" name="Freeform 54"/>
            <p:cNvSpPr>
              <a:spLocks/>
            </p:cNvSpPr>
            <p:nvPr/>
          </p:nvSpPr>
          <p:spPr bwMode="auto">
            <a:xfrm>
              <a:off x="5256212" y="2053431"/>
              <a:ext cx="69850" cy="69850"/>
            </a:xfrm>
            <a:custGeom>
              <a:avLst/>
              <a:gdLst>
                <a:gd name="T0" fmla="*/ 40 w 92"/>
                <a:gd name="T1" fmla="*/ 11 h 92"/>
                <a:gd name="T2" fmla="*/ 81 w 92"/>
                <a:gd name="T3" fmla="*/ 11 h 92"/>
                <a:gd name="T4" fmla="*/ 81 w 92"/>
                <a:gd name="T5" fmla="*/ 52 h 92"/>
                <a:gd name="T6" fmla="*/ 0 w 92"/>
                <a:gd name="T7" fmla="*/ 92 h 92"/>
                <a:gd name="T8" fmla="*/ 40 w 92"/>
                <a:gd name="T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40" y="11"/>
                  </a:moveTo>
                  <a:cubicBezTo>
                    <a:pt x="51" y="0"/>
                    <a:pt x="69" y="0"/>
                    <a:pt x="81" y="11"/>
                  </a:cubicBezTo>
                  <a:cubicBezTo>
                    <a:pt x="92" y="23"/>
                    <a:pt x="92" y="41"/>
                    <a:pt x="81" y="52"/>
                  </a:cubicBezTo>
                  <a:cubicBezTo>
                    <a:pt x="69" y="63"/>
                    <a:pt x="0" y="92"/>
                    <a:pt x="0" y="92"/>
                  </a:cubicBezTo>
                  <a:cubicBezTo>
                    <a:pt x="0" y="92"/>
                    <a:pt x="29" y="23"/>
                    <a:pt x="40" y="11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9" name="Freeform 55"/>
            <p:cNvSpPr>
              <a:spLocks/>
            </p:cNvSpPr>
            <p:nvPr/>
          </p:nvSpPr>
          <p:spPr bwMode="auto">
            <a:xfrm>
              <a:off x="5583237" y="1726406"/>
              <a:ext cx="69850" cy="69850"/>
            </a:xfrm>
            <a:custGeom>
              <a:avLst/>
              <a:gdLst>
                <a:gd name="T0" fmla="*/ 52 w 92"/>
                <a:gd name="T1" fmla="*/ 81 h 92"/>
                <a:gd name="T2" fmla="*/ 11 w 92"/>
                <a:gd name="T3" fmla="*/ 81 h 92"/>
                <a:gd name="T4" fmla="*/ 11 w 92"/>
                <a:gd name="T5" fmla="*/ 40 h 92"/>
                <a:gd name="T6" fmla="*/ 92 w 92"/>
                <a:gd name="T7" fmla="*/ 0 h 92"/>
                <a:gd name="T8" fmla="*/ 52 w 92"/>
                <a:gd name="T9" fmla="*/ 8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52" y="81"/>
                  </a:moveTo>
                  <a:cubicBezTo>
                    <a:pt x="41" y="92"/>
                    <a:pt x="23" y="92"/>
                    <a:pt x="11" y="81"/>
                  </a:cubicBezTo>
                  <a:cubicBezTo>
                    <a:pt x="0" y="69"/>
                    <a:pt x="0" y="51"/>
                    <a:pt x="11" y="40"/>
                  </a:cubicBezTo>
                  <a:cubicBezTo>
                    <a:pt x="23" y="29"/>
                    <a:pt x="92" y="0"/>
                    <a:pt x="92" y="0"/>
                  </a:cubicBezTo>
                  <a:cubicBezTo>
                    <a:pt x="92" y="0"/>
                    <a:pt x="63" y="69"/>
                    <a:pt x="52" y="81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0" name="Freeform 56"/>
            <p:cNvSpPr>
              <a:spLocks/>
            </p:cNvSpPr>
            <p:nvPr/>
          </p:nvSpPr>
          <p:spPr bwMode="auto">
            <a:xfrm>
              <a:off x="5354637" y="1707356"/>
              <a:ext cx="28575" cy="28575"/>
            </a:xfrm>
            <a:custGeom>
              <a:avLst/>
              <a:gdLst>
                <a:gd name="T0" fmla="*/ 34 w 38"/>
                <a:gd name="T1" fmla="*/ 12 h 38"/>
                <a:gd name="T2" fmla="*/ 25 w 38"/>
                <a:gd name="T3" fmla="*/ 34 h 38"/>
                <a:gd name="T4" fmla="*/ 4 w 38"/>
                <a:gd name="T5" fmla="*/ 25 h 38"/>
                <a:gd name="T6" fmla="*/ 12 w 38"/>
                <a:gd name="T7" fmla="*/ 4 h 38"/>
                <a:gd name="T8" fmla="*/ 34 w 38"/>
                <a:gd name="T9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12"/>
                  </a:moveTo>
                  <a:cubicBezTo>
                    <a:pt x="38" y="21"/>
                    <a:pt x="34" y="30"/>
                    <a:pt x="25" y="34"/>
                  </a:cubicBezTo>
                  <a:cubicBezTo>
                    <a:pt x="17" y="38"/>
                    <a:pt x="7" y="34"/>
                    <a:pt x="4" y="25"/>
                  </a:cubicBezTo>
                  <a:cubicBezTo>
                    <a:pt x="0" y="17"/>
                    <a:pt x="4" y="7"/>
                    <a:pt x="12" y="4"/>
                  </a:cubicBezTo>
                  <a:cubicBezTo>
                    <a:pt x="21" y="0"/>
                    <a:pt x="31" y="4"/>
                    <a:pt x="34" y="12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1" name="Freeform 57"/>
            <p:cNvSpPr>
              <a:spLocks/>
            </p:cNvSpPr>
            <p:nvPr/>
          </p:nvSpPr>
          <p:spPr bwMode="auto">
            <a:xfrm>
              <a:off x="5526087" y="2113756"/>
              <a:ext cx="28575" cy="28575"/>
            </a:xfrm>
            <a:custGeom>
              <a:avLst/>
              <a:gdLst>
                <a:gd name="T0" fmla="*/ 34 w 38"/>
                <a:gd name="T1" fmla="*/ 12 h 37"/>
                <a:gd name="T2" fmla="*/ 26 w 38"/>
                <a:gd name="T3" fmla="*/ 33 h 37"/>
                <a:gd name="T4" fmla="*/ 4 w 38"/>
                <a:gd name="T5" fmla="*/ 25 h 37"/>
                <a:gd name="T6" fmla="*/ 13 w 38"/>
                <a:gd name="T7" fmla="*/ 3 h 37"/>
                <a:gd name="T8" fmla="*/ 34 w 38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12"/>
                  </a:moveTo>
                  <a:cubicBezTo>
                    <a:pt x="38" y="20"/>
                    <a:pt x="34" y="30"/>
                    <a:pt x="26" y="33"/>
                  </a:cubicBezTo>
                  <a:cubicBezTo>
                    <a:pt x="17" y="37"/>
                    <a:pt x="7" y="33"/>
                    <a:pt x="4" y="25"/>
                  </a:cubicBezTo>
                  <a:cubicBezTo>
                    <a:pt x="0" y="16"/>
                    <a:pt x="4" y="7"/>
                    <a:pt x="13" y="3"/>
                  </a:cubicBezTo>
                  <a:cubicBezTo>
                    <a:pt x="21" y="0"/>
                    <a:pt x="31" y="3"/>
                    <a:pt x="34" y="12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2" name="Freeform 58"/>
            <p:cNvSpPr>
              <a:spLocks/>
            </p:cNvSpPr>
            <p:nvPr/>
          </p:nvSpPr>
          <p:spPr bwMode="auto">
            <a:xfrm>
              <a:off x="5641974" y="1824831"/>
              <a:ext cx="30163" cy="28575"/>
            </a:xfrm>
            <a:custGeom>
              <a:avLst/>
              <a:gdLst>
                <a:gd name="T0" fmla="*/ 26 w 38"/>
                <a:gd name="T1" fmla="*/ 34 h 38"/>
                <a:gd name="T2" fmla="*/ 4 w 38"/>
                <a:gd name="T3" fmla="*/ 25 h 38"/>
                <a:gd name="T4" fmla="*/ 13 w 38"/>
                <a:gd name="T5" fmla="*/ 4 h 38"/>
                <a:gd name="T6" fmla="*/ 34 w 38"/>
                <a:gd name="T7" fmla="*/ 13 h 38"/>
                <a:gd name="T8" fmla="*/ 26 w 38"/>
                <a:gd name="T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6" y="34"/>
                  </a:moveTo>
                  <a:cubicBezTo>
                    <a:pt x="17" y="38"/>
                    <a:pt x="8" y="34"/>
                    <a:pt x="4" y="25"/>
                  </a:cubicBezTo>
                  <a:cubicBezTo>
                    <a:pt x="0" y="17"/>
                    <a:pt x="4" y="7"/>
                    <a:pt x="13" y="4"/>
                  </a:cubicBezTo>
                  <a:cubicBezTo>
                    <a:pt x="21" y="0"/>
                    <a:pt x="31" y="4"/>
                    <a:pt x="34" y="13"/>
                  </a:cubicBezTo>
                  <a:cubicBezTo>
                    <a:pt x="38" y="21"/>
                    <a:pt x="34" y="31"/>
                    <a:pt x="26" y="34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3" name="Freeform 59"/>
            <p:cNvSpPr>
              <a:spLocks/>
            </p:cNvSpPr>
            <p:nvPr/>
          </p:nvSpPr>
          <p:spPr bwMode="auto">
            <a:xfrm>
              <a:off x="5237162" y="1996281"/>
              <a:ext cx="28575" cy="28575"/>
            </a:xfrm>
            <a:custGeom>
              <a:avLst/>
              <a:gdLst>
                <a:gd name="T0" fmla="*/ 25 w 37"/>
                <a:gd name="T1" fmla="*/ 34 h 38"/>
                <a:gd name="T2" fmla="*/ 4 w 37"/>
                <a:gd name="T3" fmla="*/ 26 h 38"/>
                <a:gd name="T4" fmla="*/ 12 w 37"/>
                <a:gd name="T5" fmla="*/ 4 h 38"/>
                <a:gd name="T6" fmla="*/ 34 w 37"/>
                <a:gd name="T7" fmla="*/ 13 h 38"/>
                <a:gd name="T8" fmla="*/ 25 w 37"/>
                <a:gd name="T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5" y="34"/>
                  </a:moveTo>
                  <a:cubicBezTo>
                    <a:pt x="17" y="38"/>
                    <a:pt x="7" y="34"/>
                    <a:pt x="4" y="26"/>
                  </a:cubicBezTo>
                  <a:cubicBezTo>
                    <a:pt x="0" y="17"/>
                    <a:pt x="4" y="7"/>
                    <a:pt x="12" y="4"/>
                  </a:cubicBezTo>
                  <a:cubicBezTo>
                    <a:pt x="21" y="0"/>
                    <a:pt x="30" y="4"/>
                    <a:pt x="34" y="13"/>
                  </a:cubicBezTo>
                  <a:cubicBezTo>
                    <a:pt x="37" y="21"/>
                    <a:pt x="34" y="31"/>
                    <a:pt x="25" y="34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4" name="Freeform 60"/>
            <p:cNvSpPr>
              <a:spLocks/>
            </p:cNvSpPr>
            <p:nvPr/>
          </p:nvSpPr>
          <p:spPr bwMode="auto">
            <a:xfrm>
              <a:off x="5643562" y="1993106"/>
              <a:ext cx="28575" cy="28575"/>
            </a:xfrm>
            <a:custGeom>
              <a:avLst/>
              <a:gdLst>
                <a:gd name="T0" fmla="*/ 12 w 37"/>
                <a:gd name="T1" fmla="*/ 34 h 38"/>
                <a:gd name="T2" fmla="*/ 3 w 37"/>
                <a:gd name="T3" fmla="*/ 13 h 38"/>
                <a:gd name="T4" fmla="*/ 25 w 37"/>
                <a:gd name="T5" fmla="*/ 4 h 38"/>
                <a:gd name="T6" fmla="*/ 34 w 37"/>
                <a:gd name="T7" fmla="*/ 25 h 38"/>
                <a:gd name="T8" fmla="*/ 12 w 37"/>
                <a:gd name="T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12" y="34"/>
                  </a:moveTo>
                  <a:cubicBezTo>
                    <a:pt x="4" y="31"/>
                    <a:pt x="0" y="21"/>
                    <a:pt x="3" y="13"/>
                  </a:cubicBezTo>
                  <a:cubicBezTo>
                    <a:pt x="7" y="4"/>
                    <a:pt x="16" y="0"/>
                    <a:pt x="25" y="4"/>
                  </a:cubicBezTo>
                  <a:cubicBezTo>
                    <a:pt x="33" y="7"/>
                    <a:pt x="37" y="17"/>
                    <a:pt x="34" y="25"/>
                  </a:cubicBezTo>
                  <a:cubicBezTo>
                    <a:pt x="30" y="34"/>
                    <a:pt x="21" y="38"/>
                    <a:pt x="12" y="34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5" name="Freeform 61"/>
            <p:cNvSpPr>
              <a:spLocks/>
            </p:cNvSpPr>
            <p:nvPr/>
          </p:nvSpPr>
          <p:spPr bwMode="auto">
            <a:xfrm>
              <a:off x="5237162" y="1826418"/>
              <a:ext cx="26988" cy="30163"/>
            </a:xfrm>
            <a:custGeom>
              <a:avLst/>
              <a:gdLst>
                <a:gd name="T0" fmla="*/ 12 w 37"/>
                <a:gd name="T1" fmla="*/ 34 h 38"/>
                <a:gd name="T2" fmla="*/ 3 w 37"/>
                <a:gd name="T3" fmla="*/ 13 h 38"/>
                <a:gd name="T4" fmla="*/ 25 w 37"/>
                <a:gd name="T5" fmla="*/ 4 h 38"/>
                <a:gd name="T6" fmla="*/ 34 w 37"/>
                <a:gd name="T7" fmla="*/ 25 h 38"/>
                <a:gd name="T8" fmla="*/ 12 w 37"/>
                <a:gd name="T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12" y="34"/>
                  </a:moveTo>
                  <a:cubicBezTo>
                    <a:pt x="4" y="31"/>
                    <a:pt x="0" y="21"/>
                    <a:pt x="3" y="13"/>
                  </a:cubicBezTo>
                  <a:cubicBezTo>
                    <a:pt x="7" y="4"/>
                    <a:pt x="16" y="0"/>
                    <a:pt x="25" y="4"/>
                  </a:cubicBezTo>
                  <a:cubicBezTo>
                    <a:pt x="33" y="7"/>
                    <a:pt x="37" y="17"/>
                    <a:pt x="34" y="25"/>
                  </a:cubicBezTo>
                  <a:cubicBezTo>
                    <a:pt x="30" y="34"/>
                    <a:pt x="21" y="38"/>
                    <a:pt x="12" y="34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6" name="Freeform 62"/>
            <p:cNvSpPr>
              <a:spLocks/>
            </p:cNvSpPr>
            <p:nvPr/>
          </p:nvSpPr>
          <p:spPr bwMode="auto">
            <a:xfrm>
              <a:off x="5356224" y="2113756"/>
              <a:ext cx="30163" cy="28575"/>
            </a:xfrm>
            <a:custGeom>
              <a:avLst/>
              <a:gdLst>
                <a:gd name="T0" fmla="*/ 4 w 38"/>
                <a:gd name="T1" fmla="*/ 12 h 37"/>
                <a:gd name="T2" fmla="*/ 25 w 38"/>
                <a:gd name="T3" fmla="*/ 3 h 37"/>
                <a:gd name="T4" fmla="*/ 34 w 38"/>
                <a:gd name="T5" fmla="*/ 25 h 37"/>
                <a:gd name="T6" fmla="*/ 13 w 38"/>
                <a:gd name="T7" fmla="*/ 34 h 37"/>
                <a:gd name="T8" fmla="*/ 4 w 38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4" y="12"/>
                  </a:moveTo>
                  <a:cubicBezTo>
                    <a:pt x="7" y="4"/>
                    <a:pt x="17" y="0"/>
                    <a:pt x="25" y="3"/>
                  </a:cubicBezTo>
                  <a:cubicBezTo>
                    <a:pt x="34" y="7"/>
                    <a:pt x="38" y="16"/>
                    <a:pt x="34" y="25"/>
                  </a:cubicBezTo>
                  <a:cubicBezTo>
                    <a:pt x="31" y="33"/>
                    <a:pt x="21" y="37"/>
                    <a:pt x="13" y="34"/>
                  </a:cubicBezTo>
                  <a:cubicBezTo>
                    <a:pt x="4" y="30"/>
                    <a:pt x="0" y="21"/>
                    <a:pt x="4" y="12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7" name="Freeform 63"/>
            <p:cNvSpPr>
              <a:spLocks/>
            </p:cNvSpPr>
            <p:nvPr/>
          </p:nvSpPr>
          <p:spPr bwMode="auto">
            <a:xfrm>
              <a:off x="5522912" y="1707356"/>
              <a:ext cx="28575" cy="26988"/>
            </a:xfrm>
            <a:custGeom>
              <a:avLst/>
              <a:gdLst>
                <a:gd name="T0" fmla="*/ 4 w 38"/>
                <a:gd name="T1" fmla="*/ 12 h 37"/>
                <a:gd name="T2" fmla="*/ 25 w 38"/>
                <a:gd name="T3" fmla="*/ 3 h 37"/>
                <a:gd name="T4" fmla="*/ 34 w 38"/>
                <a:gd name="T5" fmla="*/ 25 h 37"/>
                <a:gd name="T6" fmla="*/ 13 w 38"/>
                <a:gd name="T7" fmla="*/ 34 h 37"/>
                <a:gd name="T8" fmla="*/ 4 w 38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4" y="12"/>
                  </a:moveTo>
                  <a:cubicBezTo>
                    <a:pt x="7" y="4"/>
                    <a:pt x="17" y="0"/>
                    <a:pt x="25" y="3"/>
                  </a:cubicBezTo>
                  <a:cubicBezTo>
                    <a:pt x="34" y="7"/>
                    <a:pt x="38" y="16"/>
                    <a:pt x="34" y="25"/>
                  </a:cubicBezTo>
                  <a:cubicBezTo>
                    <a:pt x="31" y="33"/>
                    <a:pt x="21" y="37"/>
                    <a:pt x="13" y="34"/>
                  </a:cubicBezTo>
                  <a:cubicBezTo>
                    <a:pt x="4" y="30"/>
                    <a:pt x="0" y="21"/>
                    <a:pt x="4" y="12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8" name="Freeform 64"/>
            <p:cNvSpPr>
              <a:spLocks/>
            </p:cNvSpPr>
            <p:nvPr/>
          </p:nvSpPr>
          <p:spPr bwMode="auto">
            <a:xfrm>
              <a:off x="5375274" y="1758156"/>
              <a:ext cx="234950" cy="192088"/>
            </a:xfrm>
            <a:custGeom>
              <a:avLst/>
              <a:gdLst>
                <a:gd name="T0" fmla="*/ 39 w 309"/>
                <a:gd name="T1" fmla="*/ 88 h 252"/>
                <a:gd name="T2" fmla="*/ 106 w 309"/>
                <a:gd name="T3" fmla="*/ 114 h 252"/>
                <a:gd name="T4" fmla="*/ 231 w 309"/>
                <a:gd name="T5" fmla="*/ 148 h 252"/>
                <a:gd name="T6" fmla="*/ 300 w 309"/>
                <a:gd name="T7" fmla="*/ 252 h 252"/>
                <a:gd name="T8" fmla="*/ 263 w 309"/>
                <a:gd name="T9" fmla="*/ 92 h 252"/>
                <a:gd name="T10" fmla="*/ 123 w 309"/>
                <a:gd name="T11" fmla="*/ 6 h 252"/>
                <a:gd name="T12" fmla="*/ 39 w 309"/>
                <a:gd name="T13" fmla="*/ 8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252">
                  <a:moveTo>
                    <a:pt x="39" y="88"/>
                  </a:moveTo>
                  <a:cubicBezTo>
                    <a:pt x="53" y="109"/>
                    <a:pt x="81" y="112"/>
                    <a:pt x="106" y="114"/>
                  </a:cubicBezTo>
                  <a:cubicBezTo>
                    <a:pt x="149" y="119"/>
                    <a:pt x="193" y="126"/>
                    <a:pt x="231" y="148"/>
                  </a:cubicBezTo>
                  <a:cubicBezTo>
                    <a:pt x="268" y="170"/>
                    <a:pt x="298" y="209"/>
                    <a:pt x="300" y="252"/>
                  </a:cubicBezTo>
                  <a:cubicBezTo>
                    <a:pt x="309" y="197"/>
                    <a:pt x="296" y="138"/>
                    <a:pt x="263" y="92"/>
                  </a:cubicBezTo>
                  <a:cubicBezTo>
                    <a:pt x="230" y="47"/>
                    <a:pt x="179" y="15"/>
                    <a:pt x="123" y="6"/>
                  </a:cubicBezTo>
                  <a:cubicBezTo>
                    <a:pt x="82" y="0"/>
                    <a:pt x="0" y="29"/>
                    <a:pt x="39" y="88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4" name="Avião">
            <a:extLst>
              <a:ext uri="{FF2B5EF4-FFF2-40B4-BE49-F238E27FC236}">
                <a16:creationId xmlns:a16="http://schemas.microsoft.com/office/drawing/2014/main" id="{22C3B167-6E4B-499A-B019-1D3F36845688}"/>
              </a:ext>
            </a:extLst>
          </p:cNvPr>
          <p:cNvGrpSpPr/>
          <p:nvPr/>
        </p:nvGrpSpPr>
        <p:grpSpPr>
          <a:xfrm>
            <a:off x="-1555751" y="2439986"/>
            <a:ext cx="1354138" cy="495300"/>
            <a:chOff x="2436812" y="1297781"/>
            <a:chExt cx="1354138" cy="495300"/>
          </a:xfrm>
        </p:grpSpPr>
        <p:sp>
          <p:nvSpPr>
            <p:cNvPr id="5159" name="Freeform 65"/>
            <p:cNvSpPr>
              <a:spLocks/>
            </p:cNvSpPr>
            <p:nvPr/>
          </p:nvSpPr>
          <p:spPr bwMode="auto">
            <a:xfrm>
              <a:off x="2436812" y="1297781"/>
              <a:ext cx="1354138" cy="495300"/>
            </a:xfrm>
            <a:custGeom>
              <a:avLst/>
              <a:gdLst>
                <a:gd name="T0" fmla="*/ 1776 w 1777"/>
                <a:gd name="T1" fmla="*/ 75 h 649"/>
                <a:gd name="T2" fmla="*/ 1760 w 1777"/>
                <a:gd name="T3" fmla="*/ 108 h 649"/>
                <a:gd name="T4" fmla="*/ 1613 w 1777"/>
                <a:gd name="T5" fmla="*/ 222 h 649"/>
                <a:gd name="T6" fmla="*/ 1058 w 1777"/>
                <a:gd name="T7" fmla="*/ 433 h 649"/>
                <a:gd name="T8" fmla="*/ 801 w 1777"/>
                <a:gd name="T9" fmla="*/ 518 h 649"/>
                <a:gd name="T10" fmla="*/ 526 w 1777"/>
                <a:gd name="T11" fmla="*/ 602 h 649"/>
                <a:gd name="T12" fmla="*/ 182 w 1777"/>
                <a:gd name="T13" fmla="*/ 572 h 649"/>
                <a:gd name="T14" fmla="*/ 147 w 1777"/>
                <a:gd name="T15" fmla="*/ 587 h 649"/>
                <a:gd name="T16" fmla="*/ 143 w 1777"/>
                <a:gd name="T17" fmla="*/ 588 h 649"/>
                <a:gd name="T18" fmla="*/ 127 w 1777"/>
                <a:gd name="T19" fmla="*/ 581 h 649"/>
                <a:gd name="T20" fmla="*/ 135 w 1777"/>
                <a:gd name="T21" fmla="*/ 558 h 649"/>
                <a:gd name="T22" fmla="*/ 177 w 1777"/>
                <a:gd name="T23" fmla="*/ 540 h 649"/>
                <a:gd name="T24" fmla="*/ 0 w 1777"/>
                <a:gd name="T25" fmla="*/ 285 h 649"/>
                <a:gd name="T26" fmla="*/ 103 w 1777"/>
                <a:gd name="T27" fmla="*/ 246 h 649"/>
                <a:gd name="T28" fmla="*/ 459 w 1777"/>
                <a:gd name="T29" fmla="*/ 409 h 649"/>
                <a:gd name="T30" fmla="*/ 1496 w 1777"/>
                <a:gd name="T31" fmla="*/ 33 h 649"/>
                <a:gd name="T32" fmla="*/ 1674 w 1777"/>
                <a:gd name="T33" fmla="*/ 11 h 649"/>
                <a:gd name="T34" fmla="*/ 1726 w 1777"/>
                <a:gd name="T35" fmla="*/ 37 h 649"/>
                <a:gd name="T36" fmla="*/ 1776 w 1777"/>
                <a:gd name="T37" fmla="*/ 75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7" h="649">
                  <a:moveTo>
                    <a:pt x="1776" y="75"/>
                  </a:moveTo>
                  <a:cubicBezTo>
                    <a:pt x="1777" y="84"/>
                    <a:pt x="1771" y="96"/>
                    <a:pt x="1760" y="108"/>
                  </a:cubicBezTo>
                  <a:cubicBezTo>
                    <a:pt x="1725" y="151"/>
                    <a:pt x="1639" y="206"/>
                    <a:pt x="1613" y="222"/>
                  </a:cubicBezTo>
                  <a:cubicBezTo>
                    <a:pt x="1579" y="243"/>
                    <a:pt x="1058" y="433"/>
                    <a:pt x="1058" y="433"/>
                  </a:cubicBezTo>
                  <a:cubicBezTo>
                    <a:pt x="917" y="538"/>
                    <a:pt x="801" y="518"/>
                    <a:pt x="801" y="518"/>
                  </a:cubicBezTo>
                  <a:cubicBezTo>
                    <a:pt x="801" y="518"/>
                    <a:pt x="727" y="555"/>
                    <a:pt x="526" y="602"/>
                  </a:cubicBezTo>
                  <a:cubicBezTo>
                    <a:pt x="324" y="649"/>
                    <a:pt x="182" y="572"/>
                    <a:pt x="182" y="572"/>
                  </a:cubicBezTo>
                  <a:lnTo>
                    <a:pt x="147" y="587"/>
                  </a:lnTo>
                  <a:cubicBezTo>
                    <a:pt x="146" y="588"/>
                    <a:pt x="144" y="588"/>
                    <a:pt x="143" y="588"/>
                  </a:cubicBezTo>
                  <a:cubicBezTo>
                    <a:pt x="137" y="589"/>
                    <a:pt x="131" y="586"/>
                    <a:pt x="127" y="581"/>
                  </a:cubicBezTo>
                  <a:cubicBezTo>
                    <a:pt x="123" y="573"/>
                    <a:pt x="126" y="562"/>
                    <a:pt x="135" y="558"/>
                  </a:cubicBezTo>
                  <a:lnTo>
                    <a:pt x="177" y="540"/>
                  </a:lnTo>
                  <a:lnTo>
                    <a:pt x="0" y="285"/>
                  </a:lnTo>
                  <a:lnTo>
                    <a:pt x="103" y="246"/>
                  </a:lnTo>
                  <a:cubicBezTo>
                    <a:pt x="275" y="380"/>
                    <a:pt x="408" y="405"/>
                    <a:pt x="459" y="409"/>
                  </a:cubicBezTo>
                  <a:cubicBezTo>
                    <a:pt x="509" y="412"/>
                    <a:pt x="1332" y="99"/>
                    <a:pt x="1496" y="33"/>
                  </a:cubicBezTo>
                  <a:cubicBezTo>
                    <a:pt x="1580" y="0"/>
                    <a:pt x="1638" y="1"/>
                    <a:pt x="1674" y="11"/>
                  </a:cubicBezTo>
                  <a:cubicBezTo>
                    <a:pt x="1710" y="20"/>
                    <a:pt x="1726" y="37"/>
                    <a:pt x="1726" y="37"/>
                  </a:cubicBezTo>
                  <a:cubicBezTo>
                    <a:pt x="1726" y="37"/>
                    <a:pt x="1773" y="33"/>
                    <a:pt x="1776" y="7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0" name="Freeform 66"/>
            <p:cNvSpPr>
              <a:spLocks/>
            </p:cNvSpPr>
            <p:nvPr/>
          </p:nvSpPr>
          <p:spPr bwMode="auto">
            <a:xfrm>
              <a:off x="2574924" y="1380331"/>
              <a:ext cx="1203325" cy="412750"/>
            </a:xfrm>
            <a:custGeom>
              <a:avLst/>
              <a:gdLst>
                <a:gd name="T0" fmla="*/ 1578 w 1578"/>
                <a:gd name="T1" fmla="*/ 0 h 541"/>
                <a:gd name="T2" fmla="*/ 1578 w 1578"/>
                <a:gd name="T3" fmla="*/ 0 h 541"/>
                <a:gd name="T4" fmla="*/ 1431 w 1578"/>
                <a:gd name="T5" fmla="*/ 114 h 541"/>
                <a:gd name="T6" fmla="*/ 876 w 1578"/>
                <a:gd name="T7" fmla="*/ 325 h 541"/>
                <a:gd name="T8" fmla="*/ 619 w 1578"/>
                <a:gd name="T9" fmla="*/ 410 h 541"/>
                <a:gd name="T10" fmla="*/ 344 w 1578"/>
                <a:gd name="T11" fmla="*/ 494 h 541"/>
                <a:gd name="T12" fmla="*/ 0 w 1578"/>
                <a:gd name="T13" fmla="*/ 464 h 541"/>
                <a:gd name="T14" fmla="*/ 260 w 1578"/>
                <a:gd name="T15" fmla="*/ 376 h 541"/>
                <a:gd name="T16" fmla="*/ 250 w 1578"/>
                <a:gd name="T17" fmla="*/ 468 h 541"/>
                <a:gd name="T18" fmla="*/ 459 w 1578"/>
                <a:gd name="T19" fmla="*/ 438 h 541"/>
                <a:gd name="T20" fmla="*/ 494 w 1578"/>
                <a:gd name="T21" fmla="*/ 295 h 541"/>
                <a:gd name="T22" fmla="*/ 512 w 1578"/>
                <a:gd name="T23" fmla="*/ 331 h 541"/>
                <a:gd name="T24" fmla="*/ 927 w 1578"/>
                <a:gd name="T25" fmla="*/ 169 h 541"/>
                <a:gd name="T26" fmla="*/ 912 w 1578"/>
                <a:gd name="T27" fmla="*/ 272 h 541"/>
                <a:gd name="T28" fmla="*/ 1578 w 1578"/>
                <a:gd name="T29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8" h="541">
                  <a:moveTo>
                    <a:pt x="1578" y="0"/>
                  </a:moveTo>
                  <a:lnTo>
                    <a:pt x="1578" y="0"/>
                  </a:lnTo>
                  <a:cubicBezTo>
                    <a:pt x="1543" y="43"/>
                    <a:pt x="1457" y="98"/>
                    <a:pt x="1431" y="114"/>
                  </a:cubicBezTo>
                  <a:cubicBezTo>
                    <a:pt x="1397" y="135"/>
                    <a:pt x="876" y="325"/>
                    <a:pt x="876" y="325"/>
                  </a:cubicBezTo>
                  <a:cubicBezTo>
                    <a:pt x="735" y="430"/>
                    <a:pt x="619" y="410"/>
                    <a:pt x="619" y="410"/>
                  </a:cubicBezTo>
                  <a:cubicBezTo>
                    <a:pt x="619" y="410"/>
                    <a:pt x="545" y="447"/>
                    <a:pt x="344" y="494"/>
                  </a:cubicBezTo>
                  <a:cubicBezTo>
                    <a:pt x="142" y="541"/>
                    <a:pt x="0" y="464"/>
                    <a:pt x="0" y="464"/>
                  </a:cubicBezTo>
                  <a:lnTo>
                    <a:pt x="260" y="376"/>
                  </a:lnTo>
                  <a:lnTo>
                    <a:pt x="250" y="468"/>
                  </a:lnTo>
                  <a:lnTo>
                    <a:pt x="459" y="438"/>
                  </a:lnTo>
                  <a:lnTo>
                    <a:pt x="494" y="295"/>
                  </a:lnTo>
                  <a:lnTo>
                    <a:pt x="512" y="331"/>
                  </a:lnTo>
                  <a:lnTo>
                    <a:pt x="927" y="169"/>
                  </a:lnTo>
                  <a:lnTo>
                    <a:pt x="912" y="272"/>
                  </a:lnTo>
                  <a:cubicBezTo>
                    <a:pt x="912" y="272"/>
                    <a:pt x="1426" y="126"/>
                    <a:pt x="1578" y="0"/>
                  </a:cubicBezTo>
                </a:path>
              </a:pathLst>
            </a:custGeom>
            <a:solidFill>
              <a:srgbClr val="718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1" name="Freeform 67"/>
            <p:cNvSpPr>
              <a:spLocks/>
            </p:cNvSpPr>
            <p:nvPr/>
          </p:nvSpPr>
          <p:spPr bwMode="auto">
            <a:xfrm>
              <a:off x="3641724" y="1331118"/>
              <a:ext cx="63500" cy="38100"/>
            </a:xfrm>
            <a:custGeom>
              <a:avLst/>
              <a:gdLst>
                <a:gd name="T0" fmla="*/ 47 w 83"/>
                <a:gd name="T1" fmla="*/ 0 h 50"/>
                <a:gd name="T2" fmla="*/ 0 w 83"/>
                <a:gd name="T3" fmla="*/ 14 h 50"/>
                <a:gd name="T4" fmla="*/ 31 w 83"/>
                <a:gd name="T5" fmla="*/ 48 h 50"/>
                <a:gd name="T6" fmla="*/ 83 w 83"/>
                <a:gd name="T7" fmla="*/ 29 h 50"/>
                <a:gd name="T8" fmla="*/ 47 w 83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0">
                  <a:moveTo>
                    <a:pt x="47" y="0"/>
                  </a:moveTo>
                  <a:cubicBezTo>
                    <a:pt x="33" y="7"/>
                    <a:pt x="17" y="12"/>
                    <a:pt x="0" y="14"/>
                  </a:cubicBezTo>
                  <a:cubicBezTo>
                    <a:pt x="0" y="14"/>
                    <a:pt x="15" y="45"/>
                    <a:pt x="31" y="48"/>
                  </a:cubicBezTo>
                  <a:cubicBezTo>
                    <a:pt x="40" y="50"/>
                    <a:pt x="68" y="44"/>
                    <a:pt x="83" y="29"/>
                  </a:cubicBezTo>
                  <a:cubicBezTo>
                    <a:pt x="70" y="22"/>
                    <a:pt x="59" y="11"/>
                    <a:pt x="47" y="0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2" name="Freeform 68"/>
            <p:cNvSpPr>
              <a:spLocks/>
            </p:cNvSpPr>
            <p:nvPr/>
          </p:nvSpPr>
          <p:spPr bwMode="auto">
            <a:xfrm>
              <a:off x="3687762" y="1307306"/>
              <a:ext cx="63500" cy="39688"/>
            </a:xfrm>
            <a:custGeom>
              <a:avLst/>
              <a:gdLst>
                <a:gd name="T0" fmla="*/ 32 w 84"/>
                <a:gd name="T1" fmla="*/ 0 h 52"/>
                <a:gd name="T2" fmla="*/ 0 w 84"/>
                <a:gd name="T3" fmla="*/ 26 h 52"/>
                <a:gd name="T4" fmla="*/ 45 w 84"/>
                <a:gd name="T5" fmla="*/ 52 h 52"/>
                <a:gd name="T6" fmla="*/ 84 w 84"/>
                <a:gd name="T7" fmla="*/ 26 h 52"/>
                <a:gd name="T8" fmla="*/ 32 w 8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2">
                  <a:moveTo>
                    <a:pt x="32" y="0"/>
                  </a:moveTo>
                  <a:cubicBezTo>
                    <a:pt x="24" y="8"/>
                    <a:pt x="14" y="17"/>
                    <a:pt x="0" y="26"/>
                  </a:cubicBezTo>
                  <a:cubicBezTo>
                    <a:pt x="12" y="37"/>
                    <a:pt x="29" y="44"/>
                    <a:pt x="45" y="52"/>
                  </a:cubicBezTo>
                  <a:cubicBezTo>
                    <a:pt x="59" y="45"/>
                    <a:pt x="72" y="36"/>
                    <a:pt x="84" y="26"/>
                  </a:cubicBezTo>
                  <a:cubicBezTo>
                    <a:pt x="84" y="26"/>
                    <a:pt x="68" y="9"/>
                    <a:pt x="32" y="0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5" name="Freeform 71"/>
            <p:cNvSpPr>
              <a:spLocks/>
            </p:cNvSpPr>
            <p:nvPr/>
          </p:nvSpPr>
          <p:spPr bwMode="auto">
            <a:xfrm>
              <a:off x="2865437" y="1608931"/>
              <a:ext cx="22225" cy="22225"/>
            </a:xfrm>
            <a:custGeom>
              <a:avLst/>
              <a:gdLst>
                <a:gd name="T0" fmla="*/ 27 w 28"/>
                <a:gd name="T1" fmla="*/ 13 h 29"/>
                <a:gd name="T2" fmla="*/ 16 w 28"/>
                <a:gd name="T3" fmla="*/ 28 h 29"/>
                <a:gd name="T4" fmla="*/ 1 w 28"/>
                <a:gd name="T5" fmla="*/ 16 h 29"/>
                <a:gd name="T6" fmla="*/ 12 w 28"/>
                <a:gd name="T7" fmla="*/ 1 h 29"/>
                <a:gd name="T8" fmla="*/ 27 w 28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27" y="13"/>
                  </a:moveTo>
                  <a:cubicBezTo>
                    <a:pt x="28" y="20"/>
                    <a:pt x="23" y="26"/>
                    <a:pt x="16" y="28"/>
                  </a:cubicBezTo>
                  <a:cubicBezTo>
                    <a:pt x="8" y="29"/>
                    <a:pt x="2" y="24"/>
                    <a:pt x="1" y="16"/>
                  </a:cubicBezTo>
                  <a:cubicBezTo>
                    <a:pt x="0" y="9"/>
                    <a:pt x="5" y="3"/>
                    <a:pt x="12" y="1"/>
                  </a:cubicBezTo>
                  <a:cubicBezTo>
                    <a:pt x="19" y="0"/>
                    <a:pt x="26" y="5"/>
                    <a:pt x="27" y="1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6" name="Freeform 72"/>
            <p:cNvSpPr>
              <a:spLocks/>
            </p:cNvSpPr>
            <p:nvPr/>
          </p:nvSpPr>
          <p:spPr bwMode="auto">
            <a:xfrm>
              <a:off x="2898774" y="1599406"/>
              <a:ext cx="20638" cy="20638"/>
            </a:xfrm>
            <a:custGeom>
              <a:avLst/>
              <a:gdLst>
                <a:gd name="T0" fmla="*/ 27 w 28"/>
                <a:gd name="T1" fmla="*/ 12 h 28"/>
                <a:gd name="T2" fmla="*/ 16 w 28"/>
                <a:gd name="T3" fmla="*/ 27 h 28"/>
                <a:gd name="T4" fmla="*/ 1 w 28"/>
                <a:gd name="T5" fmla="*/ 15 h 28"/>
                <a:gd name="T6" fmla="*/ 12 w 28"/>
                <a:gd name="T7" fmla="*/ 1 h 28"/>
                <a:gd name="T8" fmla="*/ 27 w 28"/>
                <a:gd name="T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7" y="12"/>
                  </a:moveTo>
                  <a:cubicBezTo>
                    <a:pt x="28" y="19"/>
                    <a:pt x="23" y="26"/>
                    <a:pt x="16" y="27"/>
                  </a:cubicBezTo>
                  <a:cubicBezTo>
                    <a:pt x="8" y="28"/>
                    <a:pt x="2" y="23"/>
                    <a:pt x="1" y="15"/>
                  </a:cubicBezTo>
                  <a:cubicBezTo>
                    <a:pt x="0" y="8"/>
                    <a:pt x="5" y="2"/>
                    <a:pt x="12" y="1"/>
                  </a:cubicBezTo>
                  <a:cubicBezTo>
                    <a:pt x="19" y="0"/>
                    <a:pt x="26" y="5"/>
                    <a:pt x="27" y="1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7" name="Freeform 73"/>
            <p:cNvSpPr>
              <a:spLocks/>
            </p:cNvSpPr>
            <p:nvPr/>
          </p:nvSpPr>
          <p:spPr bwMode="auto">
            <a:xfrm>
              <a:off x="3084512" y="1534318"/>
              <a:ext cx="28575" cy="28575"/>
            </a:xfrm>
            <a:custGeom>
              <a:avLst/>
              <a:gdLst>
                <a:gd name="T0" fmla="*/ 37 w 38"/>
                <a:gd name="T1" fmla="*/ 16 h 38"/>
                <a:gd name="T2" fmla="*/ 22 w 38"/>
                <a:gd name="T3" fmla="*/ 37 h 38"/>
                <a:gd name="T4" fmla="*/ 1 w 38"/>
                <a:gd name="T5" fmla="*/ 21 h 38"/>
                <a:gd name="T6" fmla="*/ 16 w 38"/>
                <a:gd name="T7" fmla="*/ 1 h 38"/>
                <a:gd name="T8" fmla="*/ 37 w 38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7" y="16"/>
                  </a:moveTo>
                  <a:cubicBezTo>
                    <a:pt x="38" y="26"/>
                    <a:pt x="31" y="35"/>
                    <a:pt x="22" y="37"/>
                  </a:cubicBezTo>
                  <a:cubicBezTo>
                    <a:pt x="12" y="38"/>
                    <a:pt x="2" y="31"/>
                    <a:pt x="1" y="21"/>
                  </a:cubicBezTo>
                  <a:cubicBezTo>
                    <a:pt x="0" y="12"/>
                    <a:pt x="6" y="2"/>
                    <a:pt x="16" y="1"/>
                  </a:cubicBezTo>
                  <a:cubicBezTo>
                    <a:pt x="26" y="0"/>
                    <a:pt x="35" y="6"/>
                    <a:pt x="37" y="16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8" name="Freeform 74"/>
            <p:cNvSpPr>
              <a:spLocks/>
            </p:cNvSpPr>
            <p:nvPr/>
          </p:nvSpPr>
          <p:spPr bwMode="auto">
            <a:xfrm>
              <a:off x="3128962" y="1518443"/>
              <a:ext cx="30163" cy="28575"/>
            </a:xfrm>
            <a:custGeom>
              <a:avLst/>
              <a:gdLst>
                <a:gd name="T0" fmla="*/ 37 w 39"/>
                <a:gd name="T1" fmla="*/ 17 h 38"/>
                <a:gd name="T2" fmla="*/ 22 w 39"/>
                <a:gd name="T3" fmla="*/ 37 h 38"/>
                <a:gd name="T4" fmla="*/ 2 w 39"/>
                <a:gd name="T5" fmla="*/ 22 h 38"/>
                <a:gd name="T6" fmla="*/ 17 w 39"/>
                <a:gd name="T7" fmla="*/ 1 h 38"/>
                <a:gd name="T8" fmla="*/ 37 w 39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7" y="17"/>
                  </a:moveTo>
                  <a:cubicBezTo>
                    <a:pt x="39" y="26"/>
                    <a:pt x="32" y="36"/>
                    <a:pt x="22" y="37"/>
                  </a:cubicBezTo>
                  <a:cubicBezTo>
                    <a:pt x="12" y="38"/>
                    <a:pt x="3" y="32"/>
                    <a:pt x="2" y="22"/>
                  </a:cubicBezTo>
                  <a:cubicBezTo>
                    <a:pt x="0" y="12"/>
                    <a:pt x="7" y="3"/>
                    <a:pt x="17" y="1"/>
                  </a:cubicBezTo>
                  <a:cubicBezTo>
                    <a:pt x="27" y="0"/>
                    <a:pt x="36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9" name="Freeform 75"/>
            <p:cNvSpPr>
              <a:spLocks/>
            </p:cNvSpPr>
            <p:nvPr/>
          </p:nvSpPr>
          <p:spPr bwMode="auto">
            <a:xfrm>
              <a:off x="3176587" y="1497806"/>
              <a:ext cx="28575" cy="30163"/>
            </a:xfrm>
            <a:custGeom>
              <a:avLst/>
              <a:gdLst>
                <a:gd name="T0" fmla="*/ 37 w 38"/>
                <a:gd name="T1" fmla="*/ 17 h 39"/>
                <a:gd name="T2" fmla="*/ 22 w 38"/>
                <a:gd name="T3" fmla="*/ 37 h 39"/>
                <a:gd name="T4" fmla="*/ 1 w 38"/>
                <a:gd name="T5" fmla="*/ 22 h 39"/>
                <a:gd name="T6" fmla="*/ 16 w 38"/>
                <a:gd name="T7" fmla="*/ 2 h 39"/>
                <a:gd name="T8" fmla="*/ 37 w 38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7" y="17"/>
                  </a:moveTo>
                  <a:cubicBezTo>
                    <a:pt x="38" y="27"/>
                    <a:pt x="32" y="36"/>
                    <a:pt x="22" y="37"/>
                  </a:cubicBezTo>
                  <a:cubicBezTo>
                    <a:pt x="12" y="39"/>
                    <a:pt x="3" y="32"/>
                    <a:pt x="1" y="22"/>
                  </a:cubicBezTo>
                  <a:cubicBezTo>
                    <a:pt x="0" y="12"/>
                    <a:pt x="7" y="3"/>
                    <a:pt x="16" y="2"/>
                  </a:cubicBezTo>
                  <a:cubicBezTo>
                    <a:pt x="26" y="0"/>
                    <a:pt x="36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0" name="Freeform 76"/>
            <p:cNvSpPr>
              <a:spLocks/>
            </p:cNvSpPr>
            <p:nvPr/>
          </p:nvSpPr>
          <p:spPr bwMode="auto">
            <a:xfrm>
              <a:off x="3224212" y="1480343"/>
              <a:ext cx="30163" cy="28575"/>
            </a:xfrm>
            <a:custGeom>
              <a:avLst/>
              <a:gdLst>
                <a:gd name="T0" fmla="*/ 37 w 38"/>
                <a:gd name="T1" fmla="*/ 17 h 38"/>
                <a:gd name="T2" fmla="*/ 21 w 38"/>
                <a:gd name="T3" fmla="*/ 37 h 38"/>
                <a:gd name="T4" fmla="*/ 1 w 38"/>
                <a:gd name="T5" fmla="*/ 22 h 38"/>
                <a:gd name="T6" fmla="*/ 16 w 38"/>
                <a:gd name="T7" fmla="*/ 1 h 38"/>
                <a:gd name="T8" fmla="*/ 37 w 38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7" y="17"/>
                  </a:moveTo>
                  <a:cubicBezTo>
                    <a:pt x="38" y="26"/>
                    <a:pt x="31" y="36"/>
                    <a:pt x="21" y="37"/>
                  </a:cubicBezTo>
                  <a:cubicBezTo>
                    <a:pt x="12" y="38"/>
                    <a:pt x="2" y="32"/>
                    <a:pt x="1" y="22"/>
                  </a:cubicBezTo>
                  <a:cubicBezTo>
                    <a:pt x="0" y="12"/>
                    <a:pt x="6" y="3"/>
                    <a:pt x="16" y="1"/>
                  </a:cubicBezTo>
                  <a:cubicBezTo>
                    <a:pt x="26" y="0"/>
                    <a:pt x="35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1" name="Freeform 77"/>
            <p:cNvSpPr>
              <a:spLocks/>
            </p:cNvSpPr>
            <p:nvPr/>
          </p:nvSpPr>
          <p:spPr bwMode="auto">
            <a:xfrm>
              <a:off x="3325812" y="1462881"/>
              <a:ext cx="28575" cy="30163"/>
            </a:xfrm>
            <a:custGeom>
              <a:avLst/>
              <a:gdLst>
                <a:gd name="T0" fmla="*/ 37 w 38"/>
                <a:gd name="T1" fmla="*/ 17 h 39"/>
                <a:gd name="T2" fmla="*/ 22 w 38"/>
                <a:gd name="T3" fmla="*/ 37 h 39"/>
                <a:gd name="T4" fmla="*/ 1 w 38"/>
                <a:gd name="T5" fmla="*/ 22 h 39"/>
                <a:gd name="T6" fmla="*/ 16 w 38"/>
                <a:gd name="T7" fmla="*/ 1 h 39"/>
                <a:gd name="T8" fmla="*/ 37 w 38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7" y="17"/>
                  </a:moveTo>
                  <a:cubicBezTo>
                    <a:pt x="38" y="27"/>
                    <a:pt x="31" y="36"/>
                    <a:pt x="22" y="37"/>
                  </a:cubicBezTo>
                  <a:cubicBezTo>
                    <a:pt x="12" y="39"/>
                    <a:pt x="3" y="32"/>
                    <a:pt x="1" y="22"/>
                  </a:cubicBezTo>
                  <a:cubicBezTo>
                    <a:pt x="0" y="12"/>
                    <a:pt x="7" y="3"/>
                    <a:pt x="16" y="1"/>
                  </a:cubicBezTo>
                  <a:cubicBezTo>
                    <a:pt x="26" y="0"/>
                    <a:pt x="36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2" name="Freeform 78"/>
            <p:cNvSpPr>
              <a:spLocks/>
            </p:cNvSpPr>
            <p:nvPr/>
          </p:nvSpPr>
          <p:spPr bwMode="auto">
            <a:xfrm>
              <a:off x="3370262" y="1445418"/>
              <a:ext cx="30163" cy="30163"/>
            </a:xfrm>
            <a:custGeom>
              <a:avLst/>
              <a:gdLst>
                <a:gd name="T0" fmla="*/ 37 w 38"/>
                <a:gd name="T1" fmla="*/ 17 h 39"/>
                <a:gd name="T2" fmla="*/ 22 w 38"/>
                <a:gd name="T3" fmla="*/ 37 h 39"/>
                <a:gd name="T4" fmla="*/ 1 w 38"/>
                <a:gd name="T5" fmla="*/ 22 h 39"/>
                <a:gd name="T6" fmla="*/ 16 w 38"/>
                <a:gd name="T7" fmla="*/ 1 h 39"/>
                <a:gd name="T8" fmla="*/ 37 w 38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7" y="17"/>
                  </a:moveTo>
                  <a:cubicBezTo>
                    <a:pt x="38" y="27"/>
                    <a:pt x="31" y="36"/>
                    <a:pt x="22" y="37"/>
                  </a:cubicBezTo>
                  <a:cubicBezTo>
                    <a:pt x="12" y="39"/>
                    <a:pt x="3" y="32"/>
                    <a:pt x="1" y="22"/>
                  </a:cubicBezTo>
                  <a:cubicBezTo>
                    <a:pt x="0" y="12"/>
                    <a:pt x="7" y="3"/>
                    <a:pt x="16" y="1"/>
                  </a:cubicBezTo>
                  <a:cubicBezTo>
                    <a:pt x="26" y="0"/>
                    <a:pt x="35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3" name="Freeform 79"/>
            <p:cNvSpPr>
              <a:spLocks/>
            </p:cNvSpPr>
            <p:nvPr/>
          </p:nvSpPr>
          <p:spPr bwMode="auto">
            <a:xfrm>
              <a:off x="3416299" y="1427956"/>
              <a:ext cx="30163" cy="30163"/>
            </a:xfrm>
            <a:custGeom>
              <a:avLst/>
              <a:gdLst>
                <a:gd name="T0" fmla="*/ 37 w 38"/>
                <a:gd name="T1" fmla="*/ 17 h 39"/>
                <a:gd name="T2" fmla="*/ 22 w 38"/>
                <a:gd name="T3" fmla="*/ 37 h 39"/>
                <a:gd name="T4" fmla="*/ 1 w 38"/>
                <a:gd name="T5" fmla="*/ 22 h 39"/>
                <a:gd name="T6" fmla="*/ 16 w 38"/>
                <a:gd name="T7" fmla="*/ 1 h 39"/>
                <a:gd name="T8" fmla="*/ 37 w 38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7" y="17"/>
                  </a:moveTo>
                  <a:cubicBezTo>
                    <a:pt x="38" y="27"/>
                    <a:pt x="31" y="36"/>
                    <a:pt x="22" y="37"/>
                  </a:cubicBezTo>
                  <a:cubicBezTo>
                    <a:pt x="12" y="39"/>
                    <a:pt x="2" y="32"/>
                    <a:pt x="1" y="22"/>
                  </a:cubicBezTo>
                  <a:cubicBezTo>
                    <a:pt x="0" y="12"/>
                    <a:pt x="7" y="3"/>
                    <a:pt x="16" y="1"/>
                  </a:cubicBezTo>
                  <a:cubicBezTo>
                    <a:pt x="26" y="0"/>
                    <a:pt x="35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4" name="Freeform 80"/>
            <p:cNvSpPr>
              <a:spLocks/>
            </p:cNvSpPr>
            <p:nvPr/>
          </p:nvSpPr>
          <p:spPr bwMode="auto">
            <a:xfrm>
              <a:off x="3462337" y="1410493"/>
              <a:ext cx="28575" cy="30163"/>
            </a:xfrm>
            <a:custGeom>
              <a:avLst/>
              <a:gdLst>
                <a:gd name="T0" fmla="*/ 37 w 38"/>
                <a:gd name="T1" fmla="*/ 17 h 39"/>
                <a:gd name="T2" fmla="*/ 22 w 38"/>
                <a:gd name="T3" fmla="*/ 37 h 39"/>
                <a:gd name="T4" fmla="*/ 1 w 38"/>
                <a:gd name="T5" fmla="*/ 22 h 39"/>
                <a:gd name="T6" fmla="*/ 16 w 38"/>
                <a:gd name="T7" fmla="*/ 1 h 39"/>
                <a:gd name="T8" fmla="*/ 37 w 38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7" y="17"/>
                  </a:moveTo>
                  <a:cubicBezTo>
                    <a:pt x="38" y="27"/>
                    <a:pt x="31" y="36"/>
                    <a:pt x="22" y="37"/>
                  </a:cubicBezTo>
                  <a:cubicBezTo>
                    <a:pt x="12" y="39"/>
                    <a:pt x="2" y="32"/>
                    <a:pt x="1" y="22"/>
                  </a:cubicBezTo>
                  <a:cubicBezTo>
                    <a:pt x="0" y="12"/>
                    <a:pt x="6" y="3"/>
                    <a:pt x="16" y="1"/>
                  </a:cubicBezTo>
                  <a:cubicBezTo>
                    <a:pt x="26" y="0"/>
                    <a:pt x="35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5" name="Freeform 81"/>
            <p:cNvSpPr>
              <a:spLocks/>
            </p:cNvSpPr>
            <p:nvPr/>
          </p:nvSpPr>
          <p:spPr bwMode="auto">
            <a:xfrm>
              <a:off x="3508374" y="1393031"/>
              <a:ext cx="28575" cy="30163"/>
            </a:xfrm>
            <a:custGeom>
              <a:avLst/>
              <a:gdLst>
                <a:gd name="T0" fmla="*/ 37 w 38"/>
                <a:gd name="T1" fmla="*/ 17 h 39"/>
                <a:gd name="T2" fmla="*/ 21 w 38"/>
                <a:gd name="T3" fmla="*/ 37 h 39"/>
                <a:gd name="T4" fmla="*/ 1 w 38"/>
                <a:gd name="T5" fmla="*/ 22 h 39"/>
                <a:gd name="T6" fmla="*/ 16 w 38"/>
                <a:gd name="T7" fmla="*/ 2 h 39"/>
                <a:gd name="T8" fmla="*/ 37 w 38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7" y="17"/>
                  </a:moveTo>
                  <a:cubicBezTo>
                    <a:pt x="38" y="27"/>
                    <a:pt x="31" y="36"/>
                    <a:pt x="21" y="37"/>
                  </a:cubicBezTo>
                  <a:cubicBezTo>
                    <a:pt x="12" y="39"/>
                    <a:pt x="2" y="32"/>
                    <a:pt x="1" y="22"/>
                  </a:cubicBezTo>
                  <a:cubicBezTo>
                    <a:pt x="0" y="12"/>
                    <a:pt x="6" y="3"/>
                    <a:pt x="16" y="2"/>
                  </a:cubicBezTo>
                  <a:cubicBezTo>
                    <a:pt x="26" y="0"/>
                    <a:pt x="35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176" name="Freeform 82"/>
          <p:cNvSpPr>
            <a:spLocks/>
          </p:cNvSpPr>
          <p:nvPr/>
        </p:nvSpPr>
        <p:spPr bwMode="auto">
          <a:xfrm>
            <a:off x="4698999" y="2640806"/>
            <a:ext cx="630238" cy="204788"/>
          </a:xfrm>
          <a:custGeom>
            <a:avLst/>
            <a:gdLst>
              <a:gd name="T0" fmla="*/ 827 w 827"/>
              <a:gd name="T1" fmla="*/ 268 h 268"/>
              <a:gd name="T2" fmla="*/ 705 w 827"/>
              <a:gd name="T3" fmla="*/ 236 h 268"/>
              <a:gd name="T4" fmla="*/ 669 w 827"/>
              <a:gd name="T5" fmla="*/ 123 h 268"/>
              <a:gd name="T6" fmla="*/ 582 w 827"/>
              <a:gd name="T7" fmla="*/ 167 h 268"/>
              <a:gd name="T8" fmla="*/ 503 w 827"/>
              <a:gd name="T9" fmla="*/ 22 h 268"/>
              <a:gd name="T10" fmla="*/ 351 w 827"/>
              <a:gd name="T11" fmla="*/ 167 h 268"/>
              <a:gd name="T12" fmla="*/ 267 w 827"/>
              <a:gd name="T13" fmla="*/ 111 h 268"/>
              <a:gd name="T14" fmla="*/ 213 w 827"/>
              <a:gd name="T15" fmla="*/ 182 h 268"/>
              <a:gd name="T16" fmla="*/ 166 w 827"/>
              <a:gd name="T17" fmla="*/ 173 h 268"/>
              <a:gd name="T18" fmla="*/ 128 w 827"/>
              <a:gd name="T19" fmla="*/ 234 h 268"/>
              <a:gd name="T20" fmla="*/ 0 w 827"/>
              <a:gd name="T21" fmla="*/ 268 h 268"/>
              <a:gd name="T22" fmla="*/ 827 w 827"/>
              <a:gd name="T23" fmla="*/ 268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7" h="268">
                <a:moveTo>
                  <a:pt x="827" y="268"/>
                </a:moveTo>
                <a:cubicBezTo>
                  <a:pt x="827" y="268"/>
                  <a:pt x="782" y="249"/>
                  <a:pt x="705" y="236"/>
                </a:cubicBezTo>
                <a:cubicBezTo>
                  <a:pt x="705" y="236"/>
                  <a:pt x="729" y="132"/>
                  <a:pt x="669" y="123"/>
                </a:cubicBezTo>
                <a:cubicBezTo>
                  <a:pt x="609" y="113"/>
                  <a:pt x="582" y="167"/>
                  <a:pt x="582" y="167"/>
                </a:cubicBezTo>
                <a:cubicBezTo>
                  <a:pt x="582" y="167"/>
                  <a:pt x="599" y="43"/>
                  <a:pt x="503" y="22"/>
                </a:cubicBezTo>
                <a:cubicBezTo>
                  <a:pt x="406" y="0"/>
                  <a:pt x="351" y="167"/>
                  <a:pt x="351" y="167"/>
                </a:cubicBezTo>
                <a:cubicBezTo>
                  <a:pt x="351" y="167"/>
                  <a:pt x="322" y="84"/>
                  <a:pt x="267" y="111"/>
                </a:cubicBezTo>
                <a:cubicBezTo>
                  <a:pt x="235" y="126"/>
                  <a:pt x="220" y="158"/>
                  <a:pt x="213" y="182"/>
                </a:cubicBezTo>
                <a:cubicBezTo>
                  <a:pt x="197" y="173"/>
                  <a:pt x="180" y="168"/>
                  <a:pt x="166" y="173"/>
                </a:cubicBezTo>
                <a:cubicBezTo>
                  <a:pt x="138" y="184"/>
                  <a:pt x="130" y="217"/>
                  <a:pt x="128" y="234"/>
                </a:cubicBezTo>
                <a:lnTo>
                  <a:pt x="0" y="268"/>
                </a:lnTo>
                <a:lnTo>
                  <a:pt x="827" y="268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78" name="Freeform 84"/>
          <p:cNvSpPr>
            <a:spLocks/>
          </p:cNvSpPr>
          <p:nvPr/>
        </p:nvSpPr>
        <p:spPr bwMode="auto">
          <a:xfrm>
            <a:off x="2506662" y="1907381"/>
            <a:ext cx="941388" cy="304800"/>
          </a:xfrm>
          <a:custGeom>
            <a:avLst/>
            <a:gdLst>
              <a:gd name="T0" fmla="*/ 0 w 1237"/>
              <a:gd name="T1" fmla="*/ 401 h 401"/>
              <a:gd name="T2" fmla="*/ 183 w 1237"/>
              <a:gd name="T3" fmla="*/ 354 h 401"/>
              <a:gd name="T4" fmla="*/ 237 w 1237"/>
              <a:gd name="T5" fmla="*/ 184 h 401"/>
              <a:gd name="T6" fmla="*/ 366 w 1237"/>
              <a:gd name="T7" fmla="*/ 250 h 401"/>
              <a:gd name="T8" fmla="*/ 485 w 1237"/>
              <a:gd name="T9" fmla="*/ 33 h 401"/>
              <a:gd name="T10" fmla="*/ 712 w 1237"/>
              <a:gd name="T11" fmla="*/ 250 h 401"/>
              <a:gd name="T12" fmla="*/ 838 w 1237"/>
              <a:gd name="T13" fmla="*/ 166 h 401"/>
              <a:gd name="T14" fmla="*/ 919 w 1237"/>
              <a:gd name="T15" fmla="*/ 273 h 401"/>
              <a:gd name="T16" fmla="*/ 989 w 1237"/>
              <a:gd name="T17" fmla="*/ 260 h 401"/>
              <a:gd name="T18" fmla="*/ 1045 w 1237"/>
              <a:gd name="T19" fmla="*/ 350 h 401"/>
              <a:gd name="T20" fmla="*/ 1237 w 1237"/>
              <a:gd name="T21" fmla="*/ 401 h 401"/>
              <a:gd name="T22" fmla="*/ 0 w 1237"/>
              <a:gd name="T23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7" h="401">
                <a:moveTo>
                  <a:pt x="0" y="401"/>
                </a:moveTo>
                <a:cubicBezTo>
                  <a:pt x="0" y="401"/>
                  <a:pt x="68" y="373"/>
                  <a:pt x="183" y="354"/>
                </a:cubicBezTo>
                <a:cubicBezTo>
                  <a:pt x="183" y="354"/>
                  <a:pt x="147" y="198"/>
                  <a:pt x="237" y="184"/>
                </a:cubicBezTo>
                <a:cubicBezTo>
                  <a:pt x="327" y="170"/>
                  <a:pt x="366" y="250"/>
                  <a:pt x="366" y="250"/>
                </a:cubicBezTo>
                <a:cubicBezTo>
                  <a:pt x="366" y="250"/>
                  <a:pt x="341" y="65"/>
                  <a:pt x="485" y="33"/>
                </a:cubicBezTo>
                <a:cubicBezTo>
                  <a:pt x="629" y="0"/>
                  <a:pt x="712" y="250"/>
                  <a:pt x="712" y="250"/>
                </a:cubicBezTo>
                <a:cubicBezTo>
                  <a:pt x="712" y="250"/>
                  <a:pt x="755" y="126"/>
                  <a:pt x="838" y="166"/>
                </a:cubicBezTo>
                <a:cubicBezTo>
                  <a:pt x="886" y="189"/>
                  <a:pt x="908" y="237"/>
                  <a:pt x="919" y="273"/>
                </a:cubicBezTo>
                <a:cubicBezTo>
                  <a:pt x="943" y="260"/>
                  <a:pt x="968" y="252"/>
                  <a:pt x="989" y="260"/>
                </a:cubicBezTo>
                <a:cubicBezTo>
                  <a:pt x="1031" y="275"/>
                  <a:pt x="1042" y="325"/>
                  <a:pt x="1045" y="350"/>
                </a:cubicBezTo>
                <a:lnTo>
                  <a:pt x="1237" y="401"/>
                </a:lnTo>
                <a:lnTo>
                  <a:pt x="0" y="4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F0B274B-4A05-4374-B72C-E0C285EC606A}"/>
              </a:ext>
            </a:extLst>
          </p:cNvPr>
          <p:cNvGrpSpPr/>
          <p:nvPr/>
        </p:nvGrpSpPr>
        <p:grpSpPr>
          <a:xfrm>
            <a:off x="3206749" y="2170906"/>
            <a:ext cx="1071563" cy="1477963"/>
            <a:chOff x="3206749" y="2170906"/>
            <a:chExt cx="1071563" cy="1477963"/>
          </a:xfrm>
        </p:grpSpPr>
        <p:sp>
          <p:nvSpPr>
            <p:cNvPr id="5180" name="Freeform 86"/>
            <p:cNvSpPr>
              <a:spLocks/>
            </p:cNvSpPr>
            <p:nvPr/>
          </p:nvSpPr>
          <p:spPr bwMode="auto">
            <a:xfrm>
              <a:off x="3206749" y="2170906"/>
              <a:ext cx="1071563" cy="1477963"/>
            </a:xfrm>
            <a:custGeom>
              <a:avLst/>
              <a:gdLst>
                <a:gd name="T0" fmla="*/ 1405 w 1405"/>
                <a:gd name="T1" fmla="*/ 1579 h 1939"/>
                <a:gd name="T2" fmla="*/ 0 w 1405"/>
                <a:gd name="T3" fmla="*/ 1820 h 1939"/>
                <a:gd name="T4" fmla="*/ 361 w 1405"/>
                <a:gd name="T5" fmla="*/ 600 h 1939"/>
                <a:gd name="T6" fmla="*/ 484 w 1405"/>
                <a:gd name="T7" fmla="*/ 185 h 1939"/>
                <a:gd name="T8" fmla="*/ 565 w 1405"/>
                <a:gd name="T9" fmla="*/ 287 h 1939"/>
                <a:gd name="T10" fmla="*/ 651 w 1405"/>
                <a:gd name="T11" fmla="*/ 0 h 1939"/>
                <a:gd name="T12" fmla="*/ 869 w 1405"/>
                <a:gd name="T13" fmla="*/ 456 h 1939"/>
                <a:gd name="T14" fmla="*/ 1405 w 1405"/>
                <a:gd name="T15" fmla="*/ 1579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5" h="1939">
                  <a:moveTo>
                    <a:pt x="1405" y="1579"/>
                  </a:moveTo>
                  <a:cubicBezTo>
                    <a:pt x="1405" y="1579"/>
                    <a:pt x="819" y="1939"/>
                    <a:pt x="0" y="1820"/>
                  </a:cubicBezTo>
                  <a:lnTo>
                    <a:pt x="361" y="600"/>
                  </a:lnTo>
                  <a:lnTo>
                    <a:pt x="484" y="185"/>
                  </a:lnTo>
                  <a:lnTo>
                    <a:pt x="565" y="287"/>
                  </a:lnTo>
                  <a:lnTo>
                    <a:pt x="651" y="0"/>
                  </a:lnTo>
                  <a:lnTo>
                    <a:pt x="869" y="456"/>
                  </a:lnTo>
                  <a:lnTo>
                    <a:pt x="1405" y="1579"/>
                  </a:lnTo>
                  <a:close/>
                </a:path>
              </a:pathLst>
            </a:custGeom>
            <a:solidFill>
              <a:srgbClr val="859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2" name="Freeform 88"/>
            <p:cNvSpPr>
              <a:spLocks/>
            </p:cNvSpPr>
            <p:nvPr/>
          </p:nvSpPr>
          <p:spPr bwMode="auto">
            <a:xfrm>
              <a:off x="3482974" y="2170906"/>
              <a:ext cx="385763" cy="485775"/>
            </a:xfrm>
            <a:custGeom>
              <a:avLst/>
              <a:gdLst>
                <a:gd name="T0" fmla="*/ 508 w 508"/>
                <a:gd name="T1" fmla="*/ 456 h 636"/>
                <a:gd name="T2" fmla="*/ 440 w 508"/>
                <a:gd name="T3" fmla="*/ 436 h 636"/>
                <a:gd name="T4" fmla="*/ 440 w 508"/>
                <a:gd name="T5" fmla="*/ 550 h 636"/>
                <a:gd name="T6" fmla="*/ 310 w 508"/>
                <a:gd name="T7" fmla="*/ 479 h 636"/>
                <a:gd name="T8" fmla="*/ 249 w 508"/>
                <a:gd name="T9" fmla="*/ 636 h 636"/>
                <a:gd name="T10" fmla="*/ 130 w 508"/>
                <a:gd name="T11" fmla="*/ 479 h 636"/>
                <a:gd name="T12" fmla="*/ 0 w 508"/>
                <a:gd name="T13" fmla="*/ 600 h 636"/>
                <a:gd name="T14" fmla="*/ 123 w 508"/>
                <a:gd name="T15" fmla="*/ 185 h 636"/>
                <a:gd name="T16" fmla="*/ 204 w 508"/>
                <a:gd name="T17" fmla="*/ 287 h 636"/>
                <a:gd name="T18" fmla="*/ 290 w 508"/>
                <a:gd name="T19" fmla="*/ 0 h 636"/>
                <a:gd name="T20" fmla="*/ 508 w 508"/>
                <a:gd name="T21" fmla="*/ 45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8" h="636">
                  <a:moveTo>
                    <a:pt x="508" y="456"/>
                  </a:moveTo>
                  <a:lnTo>
                    <a:pt x="440" y="436"/>
                  </a:lnTo>
                  <a:lnTo>
                    <a:pt x="440" y="550"/>
                  </a:lnTo>
                  <a:lnTo>
                    <a:pt x="310" y="479"/>
                  </a:lnTo>
                  <a:lnTo>
                    <a:pt x="249" y="636"/>
                  </a:lnTo>
                  <a:lnTo>
                    <a:pt x="130" y="479"/>
                  </a:lnTo>
                  <a:lnTo>
                    <a:pt x="0" y="600"/>
                  </a:lnTo>
                  <a:lnTo>
                    <a:pt x="123" y="185"/>
                  </a:lnTo>
                  <a:lnTo>
                    <a:pt x="204" y="287"/>
                  </a:lnTo>
                  <a:lnTo>
                    <a:pt x="290" y="0"/>
                  </a:lnTo>
                  <a:lnTo>
                    <a:pt x="508" y="4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712A6AE-08AD-4594-B193-752B131CC32E}"/>
              </a:ext>
            </a:extLst>
          </p:cNvPr>
          <p:cNvGrpSpPr/>
          <p:nvPr/>
        </p:nvGrpSpPr>
        <p:grpSpPr>
          <a:xfrm>
            <a:off x="4137024" y="2018506"/>
            <a:ext cx="1073150" cy="1474788"/>
            <a:chOff x="4137024" y="2018506"/>
            <a:chExt cx="1073150" cy="1474788"/>
          </a:xfrm>
        </p:grpSpPr>
        <p:sp>
          <p:nvSpPr>
            <p:cNvPr id="5179" name="Freeform 85"/>
            <p:cNvSpPr>
              <a:spLocks/>
            </p:cNvSpPr>
            <p:nvPr/>
          </p:nvSpPr>
          <p:spPr bwMode="auto">
            <a:xfrm>
              <a:off x="4137024" y="2018506"/>
              <a:ext cx="1073150" cy="1474788"/>
            </a:xfrm>
            <a:custGeom>
              <a:avLst/>
              <a:gdLst>
                <a:gd name="T0" fmla="*/ 1409 w 1409"/>
                <a:gd name="T1" fmla="*/ 1937 h 1937"/>
                <a:gd name="T2" fmla="*/ 0 w 1409"/>
                <a:gd name="T3" fmla="*/ 1916 h 1937"/>
                <a:gd name="T4" fmla="*/ 501 w 1409"/>
                <a:gd name="T5" fmla="*/ 556 h 1937"/>
                <a:gd name="T6" fmla="*/ 706 w 1409"/>
                <a:gd name="T7" fmla="*/ 0 h 1937"/>
                <a:gd name="T8" fmla="*/ 910 w 1409"/>
                <a:gd name="T9" fmla="*/ 562 h 1937"/>
                <a:gd name="T10" fmla="*/ 1409 w 1409"/>
                <a:gd name="T11" fmla="*/ 1937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9" h="1937">
                  <a:moveTo>
                    <a:pt x="1409" y="1937"/>
                  </a:moveTo>
                  <a:lnTo>
                    <a:pt x="0" y="1916"/>
                  </a:lnTo>
                  <a:lnTo>
                    <a:pt x="501" y="556"/>
                  </a:lnTo>
                  <a:lnTo>
                    <a:pt x="706" y="0"/>
                  </a:lnTo>
                  <a:lnTo>
                    <a:pt x="910" y="562"/>
                  </a:lnTo>
                  <a:lnTo>
                    <a:pt x="1409" y="1937"/>
                  </a:lnTo>
                  <a:close/>
                </a:path>
              </a:pathLst>
            </a:custGeom>
            <a:solidFill>
              <a:srgbClr val="6E86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3" name="Freeform 89"/>
            <p:cNvSpPr>
              <a:spLocks/>
            </p:cNvSpPr>
            <p:nvPr/>
          </p:nvSpPr>
          <p:spPr bwMode="auto">
            <a:xfrm>
              <a:off x="4518024" y="2018506"/>
              <a:ext cx="312738" cy="485775"/>
            </a:xfrm>
            <a:custGeom>
              <a:avLst/>
              <a:gdLst>
                <a:gd name="T0" fmla="*/ 409 w 409"/>
                <a:gd name="T1" fmla="*/ 562 h 639"/>
                <a:gd name="T2" fmla="*/ 225 w 409"/>
                <a:gd name="T3" fmla="*/ 470 h 639"/>
                <a:gd name="T4" fmla="*/ 204 w 409"/>
                <a:gd name="T5" fmla="*/ 639 h 639"/>
                <a:gd name="T6" fmla="*/ 100 w 409"/>
                <a:gd name="T7" fmla="*/ 470 h 639"/>
                <a:gd name="T8" fmla="*/ 0 w 409"/>
                <a:gd name="T9" fmla="*/ 556 h 639"/>
                <a:gd name="T10" fmla="*/ 205 w 409"/>
                <a:gd name="T11" fmla="*/ 0 h 639"/>
                <a:gd name="T12" fmla="*/ 409 w 409"/>
                <a:gd name="T13" fmla="*/ 562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639">
                  <a:moveTo>
                    <a:pt x="409" y="562"/>
                  </a:moveTo>
                  <a:lnTo>
                    <a:pt x="225" y="470"/>
                  </a:lnTo>
                  <a:lnTo>
                    <a:pt x="204" y="639"/>
                  </a:lnTo>
                  <a:lnTo>
                    <a:pt x="100" y="470"/>
                  </a:lnTo>
                  <a:lnTo>
                    <a:pt x="0" y="556"/>
                  </a:lnTo>
                  <a:lnTo>
                    <a:pt x="205" y="0"/>
                  </a:lnTo>
                  <a:lnTo>
                    <a:pt x="409" y="5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C9699F7-7E62-465D-AE67-49D554125593}"/>
              </a:ext>
            </a:extLst>
          </p:cNvPr>
          <p:cNvGrpSpPr/>
          <p:nvPr/>
        </p:nvGrpSpPr>
        <p:grpSpPr>
          <a:xfrm>
            <a:off x="5045074" y="2431256"/>
            <a:ext cx="777875" cy="1100138"/>
            <a:chOff x="5045074" y="2431256"/>
            <a:chExt cx="777875" cy="1100138"/>
          </a:xfrm>
        </p:grpSpPr>
        <p:sp>
          <p:nvSpPr>
            <p:cNvPr id="5181" name="Freeform 87"/>
            <p:cNvSpPr>
              <a:spLocks/>
            </p:cNvSpPr>
            <p:nvPr/>
          </p:nvSpPr>
          <p:spPr bwMode="auto">
            <a:xfrm>
              <a:off x="5045074" y="2431256"/>
              <a:ext cx="777875" cy="1100138"/>
            </a:xfrm>
            <a:custGeom>
              <a:avLst/>
              <a:gdLst>
                <a:gd name="T0" fmla="*/ 1020 w 1020"/>
                <a:gd name="T1" fmla="*/ 1444 h 1444"/>
                <a:gd name="T2" fmla="*/ 10 w 1020"/>
                <a:gd name="T3" fmla="*/ 1371 h 1444"/>
                <a:gd name="T4" fmla="*/ 511 w 1020"/>
                <a:gd name="T5" fmla="*/ 388 h 1444"/>
                <a:gd name="T6" fmla="*/ 720 w 1020"/>
                <a:gd name="T7" fmla="*/ 0 h 1444"/>
                <a:gd name="T8" fmla="*/ 810 w 1020"/>
                <a:gd name="T9" fmla="*/ 434 h 1444"/>
                <a:gd name="T10" fmla="*/ 1020 w 1020"/>
                <a:gd name="T11" fmla="*/ 1444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0" h="1444">
                  <a:moveTo>
                    <a:pt x="1020" y="1444"/>
                  </a:moveTo>
                  <a:lnTo>
                    <a:pt x="10" y="1371"/>
                  </a:lnTo>
                  <a:cubicBezTo>
                    <a:pt x="0" y="1353"/>
                    <a:pt x="298" y="787"/>
                    <a:pt x="511" y="388"/>
                  </a:cubicBezTo>
                  <a:cubicBezTo>
                    <a:pt x="628" y="168"/>
                    <a:pt x="720" y="0"/>
                    <a:pt x="720" y="0"/>
                  </a:cubicBezTo>
                  <a:lnTo>
                    <a:pt x="810" y="434"/>
                  </a:lnTo>
                  <a:lnTo>
                    <a:pt x="1020" y="1444"/>
                  </a:lnTo>
                  <a:close/>
                </a:path>
              </a:pathLst>
            </a:custGeom>
            <a:solidFill>
              <a:srgbClr val="859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4" name="Freeform 90"/>
            <p:cNvSpPr>
              <a:spLocks/>
            </p:cNvSpPr>
            <p:nvPr/>
          </p:nvSpPr>
          <p:spPr bwMode="auto">
            <a:xfrm>
              <a:off x="5434012" y="2431256"/>
              <a:ext cx="228600" cy="374650"/>
            </a:xfrm>
            <a:custGeom>
              <a:avLst/>
              <a:gdLst>
                <a:gd name="T0" fmla="*/ 299 w 299"/>
                <a:gd name="T1" fmla="*/ 434 h 491"/>
                <a:gd name="T2" fmla="*/ 212 w 299"/>
                <a:gd name="T3" fmla="*/ 334 h 491"/>
                <a:gd name="T4" fmla="*/ 165 w 299"/>
                <a:gd name="T5" fmla="*/ 491 h 491"/>
                <a:gd name="T6" fmla="*/ 107 w 299"/>
                <a:gd name="T7" fmla="*/ 334 h 491"/>
                <a:gd name="T8" fmla="*/ 0 w 299"/>
                <a:gd name="T9" fmla="*/ 388 h 491"/>
                <a:gd name="T10" fmla="*/ 209 w 299"/>
                <a:gd name="T11" fmla="*/ 0 h 491"/>
                <a:gd name="T12" fmla="*/ 299 w 299"/>
                <a:gd name="T13" fmla="*/ 434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491">
                  <a:moveTo>
                    <a:pt x="299" y="434"/>
                  </a:moveTo>
                  <a:lnTo>
                    <a:pt x="212" y="334"/>
                  </a:lnTo>
                  <a:lnTo>
                    <a:pt x="165" y="491"/>
                  </a:lnTo>
                  <a:lnTo>
                    <a:pt x="107" y="334"/>
                  </a:lnTo>
                  <a:lnTo>
                    <a:pt x="0" y="388"/>
                  </a:lnTo>
                  <a:cubicBezTo>
                    <a:pt x="117" y="168"/>
                    <a:pt x="209" y="0"/>
                    <a:pt x="209" y="0"/>
                  </a:cubicBezTo>
                  <a:lnTo>
                    <a:pt x="299" y="4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185" name="Freeform 91"/>
          <p:cNvSpPr>
            <a:spLocks/>
          </p:cNvSpPr>
          <p:nvPr/>
        </p:nvSpPr>
        <p:spPr bwMode="auto">
          <a:xfrm>
            <a:off x="3055937" y="2593181"/>
            <a:ext cx="630238" cy="203200"/>
          </a:xfrm>
          <a:custGeom>
            <a:avLst/>
            <a:gdLst>
              <a:gd name="T0" fmla="*/ 0 w 828"/>
              <a:gd name="T1" fmla="*/ 267 h 267"/>
              <a:gd name="T2" fmla="*/ 123 w 828"/>
              <a:gd name="T3" fmla="*/ 236 h 267"/>
              <a:gd name="T4" fmla="*/ 159 w 828"/>
              <a:gd name="T5" fmla="*/ 122 h 267"/>
              <a:gd name="T6" fmla="*/ 246 w 828"/>
              <a:gd name="T7" fmla="*/ 167 h 267"/>
              <a:gd name="T8" fmla="*/ 325 w 828"/>
              <a:gd name="T9" fmla="*/ 21 h 267"/>
              <a:gd name="T10" fmla="*/ 476 w 828"/>
              <a:gd name="T11" fmla="*/ 167 h 267"/>
              <a:gd name="T12" fmla="*/ 561 w 828"/>
              <a:gd name="T13" fmla="*/ 110 h 267"/>
              <a:gd name="T14" fmla="*/ 615 w 828"/>
              <a:gd name="T15" fmla="*/ 182 h 267"/>
              <a:gd name="T16" fmla="*/ 662 w 828"/>
              <a:gd name="T17" fmla="*/ 173 h 267"/>
              <a:gd name="T18" fmla="*/ 699 w 828"/>
              <a:gd name="T19" fmla="*/ 234 h 267"/>
              <a:gd name="T20" fmla="*/ 828 w 828"/>
              <a:gd name="T21" fmla="*/ 267 h 267"/>
              <a:gd name="T22" fmla="*/ 0 w 828"/>
              <a:gd name="T23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8" h="267">
                <a:moveTo>
                  <a:pt x="0" y="267"/>
                </a:moveTo>
                <a:cubicBezTo>
                  <a:pt x="0" y="267"/>
                  <a:pt x="46" y="248"/>
                  <a:pt x="123" y="236"/>
                </a:cubicBezTo>
                <a:cubicBezTo>
                  <a:pt x="123" y="236"/>
                  <a:pt x="99" y="132"/>
                  <a:pt x="159" y="122"/>
                </a:cubicBezTo>
                <a:cubicBezTo>
                  <a:pt x="219" y="113"/>
                  <a:pt x="246" y="167"/>
                  <a:pt x="246" y="167"/>
                </a:cubicBezTo>
                <a:cubicBezTo>
                  <a:pt x="246" y="167"/>
                  <a:pt x="229" y="43"/>
                  <a:pt x="325" y="21"/>
                </a:cubicBezTo>
                <a:cubicBezTo>
                  <a:pt x="421" y="0"/>
                  <a:pt x="476" y="167"/>
                  <a:pt x="476" y="167"/>
                </a:cubicBezTo>
                <a:cubicBezTo>
                  <a:pt x="476" y="167"/>
                  <a:pt x="505" y="84"/>
                  <a:pt x="561" y="110"/>
                </a:cubicBezTo>
                <a:cubicBezTo>
                  <a:pt x="593" y="126"/>
                  <a:pt x="608" y="158"/>
                  <a:pt x="615" y="182"/>
                </a:cubicBezTo>
                <a:cubicBezTo>
                  <a:pt x="631" y="173"/>
                  <a:pt x="648" y="168"/>
                  <a:pt x="662" y="173"/>
                </a:cubicBezTo>
                <a:cubicBezTo>
                  <a:pt x="690" y="183"/>
                  <a:pt x="697" y="217"/>
                  <a:pt x="699" y="234"/>
                </a:cubicBezTo>
                <a:lnTo>
                  <a:pt x="828" y="267"/>
                </a:lnTo>
                <a:lnTo>
                  <a:pt x="0" y="26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86" name="Freeform 92"/>
          <p:cNvSpPr>
            <a:spLocks/>
          </p:cNvSpPr>
          <p:nvPr/>
        </p:nvSpPr>
        <p:spPr bwMode="auto">
          <a:xfrm>
            <a:off x="2995612" y="3126581"/>
            <a:ext cx="2925763" cy="401638"/>
          </a:xfrm>
          <a:custGeom>
            <a:avLst/>
            <a:gdLst>
              <a:gd name="T0" fmla="*/ 0 w 3839"/>
              <a:gd name="T1" fmla="*/ 479 h 526"/>
              <a:gd name="T2" fmla="*/ 58 w 3839"/>
              <a:gd name="T3" fmla="*/ 337 h 526"/>
              <a:gd name="T4" fmla="*/ 153 w 3839"/>
              <a:gd name="T5" fmla="*/ 303 h 526"/>
              <a:gd name="T6" fmla="*/ 188 w 3839"/>
              <a:gd name="T7" fmla="*/ 259 h 526"/>
              <a:gd name="T8" fmla="*/ 245 w 3839"/>
              <a:gd name="T9" fmla="*/ 246 h 526"/>
              <a:gd name="T10" fmla="*/ 305 w 3839"/>
              <a:gd name="T11" fmla="*/ 149 h 526"/>
              <a:gd name="T12" fmla="*/ 419 w 3839"/>
              <a:gd name="T13" fmla="*/ 165 h 526"/>
              <a:gd name="T14" fmla="*/ 527 w 3839"/>
              <a:gd name="T15" fmla="*/ 132 h 526"/>
              <a:gd name="T16" fmla="*/ 626 w 3839"/>
              <a:gd name="T17" fmla="*/ 105 h 526"/>
              <a:gd name="T18" fmla="*/ 686 w 3839"/>
              <a:gd name="T19" fmla="*/ 143 h 526"/>
              <a:gd name="T20" fmla="*/ 736 w 3839"/>
              <a:gd name="T21" fmla="*/ 100 h 526"/>
              <a:gd name="T22" fmla="*/ 1003 w 3839"/>
              <a:gd name="T23" fmla="*/ 190 h 526"/>
              <a:gd name="T24" fmla="*/ 1033 w 3839"/>
              <a:gd name="T25" fmla="*/ 149 h 526"/>
              <a:gd name="T26" fmla="*/ 1150 w 3839"/>
              <a:gd name="T27" fmla="*/ 202 h 526"/>
              <a:gd name="T28" fmla="*/ 1267 w 3839"/>
              <a:gd name="T29" fmla="*/ 274 h 526"/>
              <a:gd name="T30" fmla="*/ 1330 w 3839"/>
              <a:gd name="T31" fmla="*/ 205 h 526"/>
              <a:gd name="T32" fmla="*/ 1418 w 3839"/>
              <a:gd name="T33" fmla="*/ 160 h 526"/>
              <a:gd name="T34" fmla="*/ 1448 w 3839"/>
              <a:gd name="T35" fmla="*/ 172 h 526"/>
              <a:gd name="T36" fmla="*/ 1610 w 3839"/>
              <a:gd name="T37" fmla="*/ 71 h 526"/>
              <a:gd name="T38" fmla="*/ 1800 w 3839"/>
              <a:gd name="T39" fmla="*/ 77 h 526"/>
              <a:gd name="T40" fmla="*/ 1802 w 3839"/>
              <a:gd name="T41" fmla="*/ 49 h 526"/>
              <a:gd name="T42" fmla="*/ 1959 w 3839"/>
              <a:gd name="T43" fmla="*/ 79 h 526"/>
              <a:gd name="T44" fmla="*/ 2066 w 3839"/>
              <a:gd name="T45" fmla="*/ 71 h 526"/>
              <a:gd name="T46" fmla="*/ 2160 w 3839"/>
              <a:gd name="T47" fmla="*/ 102 h 526"/>
              <a:gd name="T48" fmla="*/ 2360 w 3839"/>
              <a:gd name="T49" fmla="*/ 165 h 526"/>
              <a:gd name="T50" fmla="*/ 2593 w 3839"/>
              <a:gd name="T51" fmla="*/ 221 h 526"/>
              <a:gd name="T52" fmla="*/ 2651 w 3839"/>
              <a:gd name="T53" fmla="*/ 181 h 526"/>
              <a:gd name="T54" fmla="*/ 2695 w 3839"/>
              <a:gd name="T55" fmla="*/ 206 h 526"/>
              <a:gd name="T56" fmla="*/ 2722 w 3839"/>
              <a:gd name="T57" fmla="*/ 178 h 526"/>
              <a:gd name="T58" fmla="*/ 2788 w 3839"/>
              <a:gd name="T59" fmla="*/ 163 h 526"/>
              <a:gd name="T60" fmla="*/ 2914 w 3839"/>
              <a:gd name="T61" fmla="*/ 138 h 526"/>
              <a:gd name="T62" fmla="*/ 3008 w 3839"/>
              <a:gd name="T63" fmla="*/ 159 h 526"/>
              <a:gd name="T64" fmla="*/ 3061 w 3839"/>
              <a:gd name="T65" fmla="*/ 150 h 526"/>
              <a:gd name="T66" fmla="*/ 3111 w 3839"/>
              <a:gd name="T67" fmla="*/ 111 h 526"/>
              <a:gd name="T68" fmla="*/ 3188 w 3839"/>
              <a:gd name="T69" fmla="*/ 174 h 526"/>
              <a:gd name="T70" fmla="*/ 3250 w 3839"/>
              <a:gd name="T71" fmla="*/ 158 h 526"/>
              <a:gd name="T72" fmla="*/ 3328 w 3839"/>
              <a:gd name="T73" fmla="*/ 194 h 526"/>
              <a:gd name="T74" fmla="*/ 3501 w 3839"/>
              <a:gd name="T75" fmla="*/ 228 h 526"/>
              <a:gd name="T76" fmla="*/ 3597 w 3839"/>
              <a:gd name="T77" fmla="*/ 283 h 526"/>
              <a:gd name="T78" fmla="*/ 3627 w 3839"/>
              <a:gd name="T79" fmla="*/ 274 h 526"/>
              <a:gd name="T80" fmla="*/ 3705 w 3839"/>
              <a:gd name="T81" fmla="*/ 307 h 526"/>
              <a:gd name="T82" fmla="*/ 3766 w 3839"/>
              <a:gd name="T83" fmla="*/ 387 h 526"/>
              <a:gd name="T84" fmla="*/ 3839 w 3839"/>
              <a:gd name="T85" fmla="*/ 515 h 526"/>
              <a:gd name="T86" fmla="*/ 3705 w 3839"/>
              <a:gd name="T87" fmla="*/ 522 h 526"/>
              <a:gd name="T88" fmla="*/ 3595 w 3839"/>
              <a:gd name="T89" fmla="*/ 494 h 526"/>
              <a:gd name="T90" fmla="*/ 0 w 3839"/>
              <a:gd name="T91" fmla="*/ 479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839" h="526">
                <a:moveTo>
                  <a:pt x="0" y="479"/>
                </a:moveTo>
                <a:cubicBezTo>
                  <a:pt x="8" y="445"/>
                  <a:pt x="28" y="359"/>
                  <a:pt x="58" y="337"/>
                </a:cubicBezTo>
                <a:cubicBezTo>
                  <a:pt x="83" y="320"/>
                  <a:pt x="128" y="317"/>
                  <a:pt x="153" y="303"/>
                </a:cubicBezTo>
                <a:cubicBezTo>
                  <a:pt x="165" y="295"/>
                  <a:pt x="175" y="268"/>
                  <a:pt x="188" y="259"/>
                </a:cubicBezTo>
                <a:cubicBezTo>
                  <a:pt x="201" y="250"/>
                  <a:pt x="227" y="257"/>
                  <a:pt x="245" y="246"/>
                </a:cubicBezTo>
                <a:cubicBezTo>
                  <a:pt x="279" y="222"/>
                  <a:pt x="274" y="168"/>
                  <a:pt x="305" y="149"/>
                </a:cubicBezTo>
                <a:cubicBezTo>
                  <a:pt x="336" y="130"/>
                  <a:pt x="385" y="160"/>
                  <a:pt x="419" y="165"/>
                </a:cubicBezTo>
                <a:cubicBezTo>
                  <a:pt x="478" y="174"/>
                  <a:pt x="490" y="158"/>
                  <a:pt x="527" y="132"/>
                </a:cubicBezTo>
                <a:cubicBezTo>
                  <a:pt x="576" y="98"/>
                  <a:pt x="553" y="80"/>
                  <a:pt x="626" y="105"/>
                </a:cubicBezTo>
                <a:cubicBezTo>
                  <a:pt x="648" y="112"/>
                  <a:pt x="662" y="144"/>
                  <a:pt x="686" y="143"/>
                </a:cubicBezTo>
                <a:cubicBezTo>
                  <a:pt x="706" y="142"/>
                  <a:pt x="713" y="104"/>
                  <a:pt x="736" y="100"/>
                </a:cubicBezTo>
                <a:cubicBezTo>
                  <a:pt x="787" y="94"/>
                  <a:pt x="958" y="149"/>
                  <a:pt x="1003" y="190"/>
                </a:cubicBezTo>
                <a:cubicBezTo>
                  <a:pt x="1007" y="179"/>
                  <a:pt x="1029" y="159"/>
                  <a:pt x="1033" y="149"/>
                </a:cubicBezTo>
                <a:cubicBezTo>
                  <a:pt x="1087" y="189"/>
                  <a:pt x="1097" y="187"/>
                  <a:pt x="1150" y="202"/>
                </a:cubicBezTo>
                <a:cubicBezTo>
                  <a:pt x="1195" y="215"/>
                  <a:pt x="1224" y="243"/>
                  <a:pt x="1267" y="274"/>
                </a:cubicBezTo>
                <a:cubicBezTo>
                  <a:pt x="1285" y="253"/>
                  <a:pt x="1308" y="220"/>
                  <a:pt x="1330" y="205"/>
                </a:cubicBezTo>
                <a:cubicBezTo>
                  <a:pt x="1354" y="188"/>
                  <a:pt x="1389" y="183"/>
                  <a:pt x="1418" y="160"/>
                </a:cubicBezTo>
                <a:cubicBezTo>
                  <a:pt x="1428" y="168"/>
                  <a:pt x="1439" y="168"/>
                  <a:pt x="1448" y="172"/>
                </a:cubicBezTo>
                <a:cubicBezTo>
                  <a:pt x="1462" y="91"/>
                  <a:pt x="1558" y="91"/>
                  <a:pt x="1610" y="71"/>
                </a:cubicBezTo>
                <a:cubicBezTo>
                  <a:pt x="1692" y="40"/>
                  <a:pt x="1721" y="33"/>
                  <a:pt x="1800" y="77"/>
                </a:cubicBezTo>
                <a:cubicBezTo>
                  <a:pt x="1801" y="68"/>
                  <a:pt x="1802" y="58"/>
                  <a:pt x="1802" y="49"/>
                </a:cubicBezTo>
                <a:cubicBezTo>
                  <a:pt x="1853" y="44"/>
                  <a:pt x="1911" y="79"/>
                  <a:pt x="1959" y="79"/>
                </a:cubicBezTo>
                <a:cubicBezTo>
                  <a:pt x="1991" y="79"/>
                  <a:pt x="2034" y="66"/>
                  <a:pt x="2066" y="71"/>
                </a:cubicBezTo>
                <a:cubicBezTo>
                  <a:pt x="2101" y="76"/>
                  <a:pt x="2120" y="109"/>
                  <a:pt x="2160" y="102"/>
                </a:cubicBezTo>
                <a:cubicBezTo>
                  <a:pt x="2180" y="0"/>
                  <a:pt x="2330" y="139"/>
                  <a:pt x="2360" y="165"/>
                </a:cubicBezTo>
                <a:cubicBezTo>
                  <a:pt x="2394" y="37"/>
                  <a:pt x="2533" y="197"/>
                  <a:pt x="2593" y="221"/>
                </a:cubicBezTo>
                <a:cubicBezTo>
                  <a:pt x="2606" y="199"/>
                  <a:pt x="2628" y="187"/>
                  <a:pt x="2651" y="181"/>
                </a:cubicBezTo>
                <a:cubicBezTo>
                  <a:pt x="2665" y="178"/>
                  <a:pt x="2679" y="209"/>
                  <a:pt x="2695" y="206"/>
                </a:cubicBezTo>
                <a:cubicBezTo>
                  <a:pt x="2711" y="203"/>
                  <a:pt x="2708" y="181"/>
                  <a:pt x="2722" y="178"/>
                </a:cubicBezTo>
                <a:cubicBezTo>
                  <a:pt x="2735" y="175"/>
                  <a:pt x="2776" y="170"/>
                  <a:pt x="2788" y="163"/>
                </a:cubicBezTo>
                <a:cubicBezTo>
                  <a:pt x="2870" y="118"/>
                  <a:pt x="2819" y="114"/>
                  <a:pt x="2914" y="138"/>
                </a:cubicBezTo>
                <a:cubicBezTo>
                  <a:pt x="2938" y="144"/>
                  <a:pt x="2987" y="160"/>
                  <a:pt x="3008" y="159"/>
                </a:cubicBezTo>
                <a:cubicBezTo>
                  <a:pt x="3038" y="157"/>
                  <a:pt x="3030" y="158"/>
                  <a:pt x="3061" y="150"/>
                </a:cubicBezTo>
                <a:cubicBezTo>
                  <a:pt x="3079" y="145"/>
                  <a:pt x="3087" y="107"/>
                  <a:pt x="3111" y="111"/>
                </a:cubicBezTo>
                <a:cubicBezTo>
                  <a:pt x="3136" y="114"/>
                  <a:pt x="3161" y="166"/>
                  <a:pt x="3188" y="174"/>
                </a:cubicBezTo>
                <a:cubicBezTo>
                  <a:pt x="3186" y="173"/>
                  <a:pt x="3238" y="157"/>
                  <a:pt x="3250" y="158"/>
                </a:cubicBezTo>
                <a:cubicBezTo>
                  <a:pt x="3275" y="162"/>
                  <a:pt x="3299" y="192"/>
                  <a:pt x="3328" y="194"/>
                </a:cubicBezTo>
                <a:cubicBezTo>
                  <a:pt x="3349" y="122"/>
                  <a:pt x="3453" y="216"/>
                  <a:pt x="3501" y="228"/>
                </a:cubicBezTo>
                <a:cubicBezTo>
                  <a:pt x="3542" y="238"/>
                  <a:pt x="3598" y="214"/>
                  <a:pt x="3597" y="283"/>
                </a:cubicBezTo>
                <a:cubicBezTo>
                  <a:pt x="3604" y="279"/>
                  <a:pt x="3618" y="278"/>
                  <a:pt x="3627" y="274"/>
                </a:cubicBezTo>
                <a:cubicBezTo>
                  <a:pt x="3646" y="349"/>
                  <a:pt x="3675" y="289"/>
                  <a:pt x="3705" y="307"/>
                </a:cubicBezTo>
                <a:cubicBezTo>
                  <a:pt x="3742" y="329"/>
                  <a:pt x="3746" y="354"/>
                  <a:pt x="3766" y="387"/>
                </a:cubicBezTo>
                <a:cubicBezTo>
                  <a:pt x="3790" y="428"/>
                  <a:pt x="3812" y="477"/>
                  <a:pt x="3839" y="515"/>
                </a:cubicBezTo>
                <a:cubicBezTo>
                  <a:pt x="3788" y="487"/>
                  <a:pt x="3755" y="519"/>
                  <a:pt x="3705" y="522"/>
                </a:cubicBezTo>
                <a:cubicBezTo>
                  <a:pt x="3647" y="526"/>
                  <a:pt x="3651" y="494"/>
                  <a:pt x="3595" y="494"/>
                </a:cubicBezTo>
                <a:lnTo>
                  <a:pt x="0" y="479"/>
                </a:lnTo>
                <a:close/>
              </a:path>
            </a:pathLst>
          </a:custGeom>
          <a:solidFill>
            <a:srgbClr val="555B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AE04AD6-865F-4088-855C-D71E6D5B2FFB}"/>
              </a:ext>
            </a:extLst>
          </p:cNvPr>
          <p:cNvGrpSpPr/>
          <p:nvPr/>
        </p:nvGrpSpPr>
        <p:grpSpPr>
          <a:xfrm>
            <a:off x="5026024" y="3444874"/>
            <a:ext cx="915988" cy="800101"/>
            <a:chOff x="4943474" y="2604293"/>
            <a:chExt cx="915988" cy="800101"/>
          </a:xfrm>
        </p:grpSpPr>
        <p:sp>
          <p:nvSpPr>
            <p:cNvPr id="5187" name="Freeform 93"/>
            <p:cNvSpPr>
              <a:spLocks/>
            </p:cNvSpPr>
            <p:nvPr/>
          </p:nvSpPr>
          <p:spPr bwMode="auto">
            <a:xfrm>
              <a:off x="5289549" y="2755106"/>
              <a:ext cx="242888" cy="649288"/>
            </a:xfrm>
            <a:custGeom>
              <a:avLst/>
              <a:gdLst>
                <a:gd name="T0" fmla="*/ 59 w 318"/>
                <a:gd name="T1" fmla="*/ 0 h 851"/>
                <a:gd name="T2" fmla="*/ 0 w 318"/>
                <a:gd name="T3" fmla="*/ 3 h 851"/>
                <a:gd name="T4" fmla="*/ 8 w 318"/>
                <a:gd name="T5" fmla="*/ 308 h 851"/>
                <a:gd name="T6" fmla="*/ 303 w 318"/>
                <a:gd name="T7" fmla="*/ 851 h 851"/>
                <a:gd name="T8" fmla="*/ 318 w 318"/>
                <a:gd name="T9" fmla="*/ 329 h 851"/>
                <a:gd name="T10" fmla="*/ 59 w 318"/>
                <a:gd name="T11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851">
                  <a:moveTo>
                    <a:pt x="59" y="0"/>
                  </a:moveTo>
                  <a:lnTo>
                    <a:pt x="0" y="3"/>
                  </a:lnTo>
                  <a:lnTo>
                    <a:pt x="8" y="308"/>
                  </a:lnTo>
                  <a:cubicBezTo>
                    <a:pt x="32" y="698"/>
                    <a:pt x="237" y="821"/>
                    <a:pt x="303" y="851"/>
                  </a:cubicBezTo>
                  <a:lnTo>
                    <a:pt x="318" y="329"/>
                  </a:lnTo>
                  <a:cubicBezTo>
                    <a:pt x="101" y="199"/>
                    <a:pt x="65" y="43"/>
                    <a:pt x="59" y="0"/>
                  </a:cubicBezTo>
                  <a:close/>
                </a:path>
              </a:pathLst>
            </a:custGeom>
            <a:solidFill>
              <a:srgbClr val="D6D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8" name="Freeform 94"/>
            <p:cNvSpPr>
              <a:spLocks/>
            </p:cNvSpPr>
            <p:nvPr/>
          </p:nvSpPr>
          <p:spPr bwMode="auto">
            <a:xfrm>
              <a:off x="4943474" y="2766218"/>
              <a:ext cx="555625" cy="638175"/>
            </a:xfrm>
            <a:custGeom>
              <a:avLst/>
              <a:gdLst>
                <a:gd name="T0" fmla="*/ 729 w 729"/>
                <a:gd name="T1" fmla="*/ 800 h 836"/>
                <a:gd name="T2" fmla="*/ 729 w 729"/>
                <a:gd name="T3" fmla="*/ 813 h 836"/>
                <a:gd name="T4" fmla="*/ 579 w 729"/>
                <a:gd name="T5" fmla="*/ 835 h 836"/>
                <a:gd name="T6" fmla="*/ 431 w 729"/>
                <a:gd name="T7" fmla="*/ 804 h 836"/>
                <a:gd name="T8" fmla="*/ 446 w 729"/>
                <a:gd name="T9" fmla="*/ 232 h 836"/>
                <a:gd name="T10" fmla="*/ 231 w 729"/>
                <a:gd name="T11" fmla="*/ 149 h 836"/>
                <a:gd name="T12" fmla="*/ 229 w 729"/>
                <a:gd name="T13" fmla="*/ 148 h 836"/>
                <a:gd name="T14" fmla="*/ 220 w 729"/>
                <a:gd name="T15" fmla="*/ 139 h 836"/>
                <a:gd name="T16" fmla="*/ 219 w 729"/>
                <a:gd name="T17" fmla="*/ 139 h 836"/>
                <a:gd name="T18" fmla="*/ 169 w 729"/>
                <a:gd name="T19" fmla="*/ 78 h 836"/>
                <a:gd name="T20" fmla="*/ 18 w 729"/>
                <a:gd name="T21" fmla="*/ 38 h 836"/>
                <a:gd name="T22" fmla="*/ 19 w 729"/>
                <a:gd name="T23" fmla="*/ 22 h 836"/>
                <a:gd name="T24" fmla="*/ 69 w 729"/>
                <a:gd name="T25" fmla="*/ 24 h 836"/>
                <a:gd name="T26" fmla="*/ 86 w 729"/>
                <a:gd name="T27" fmla="*/ 8 h 836"/>
                <a:gd name="T28" fmla="*/ 161 w 729"/>
                <a:gd name="T29" fmla="*/ 33 h 836"/>
                <a:gd name="T30" fmla="*/ 347 w 729"/>
                <a:gd name="T31" fmla="*/ 15 h 836"/>
                <a:gd name="T32" fmla="*/ 348 w 729"/>
                <a:gd name="T33" fmla="*/ 15 h 836"/>
                <a:gd name="T34" fmla="*/ 377 w 729"/>
                <a:gd name="T35" fmla="*/ 13 h 836"/>
                <a:gd name="T36" fmla="*/ 383 w 729"/>
                <a:gd name="T37" fmla="*/ 12 h 836"/>
                <a:gd name="T38" fmla="*/ 456 w 729"/>
                <a:gd name="T39" fmla="*/ 5 h 836"/>
                <a:gd name="T40" fmla="*/ 464 w 729"/>
                <a:gd name="T41" fmla="*/ 302 h 836"/>
                <a:gd name="T42" fmla="*/ 729 w 729"/>
                <a:gd name="T43" fmla="*/ 80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9" h="836">
                  <a:moveTo>
                    <a:pt x="729" y="800"/>
                  </a:moveTo>
                  <a:lnTo>
                    <a:pt x="729" y="813"/>
                  </a:lnTo>
                  <a:cubicBezTo>
                    <a:pt x="682" y="828"/>
                    <a:pt x="631" y="836"/>
                    <a:pt x="579" y="835"/>
                  </a:cubicBezTo>
                  <a:cubicBezTo>
                    <a:pt x="527" y="833"/>
                    <a:pt x="477" y="823"/>
                    <a:pt x="431" y="804"/>
                  </a:cubicBezTo>
                  <a:lnTo>
                    <a:pt x="446" y="232"/>
                  </a:lnTo>
                  <a:cubicBezTo>
                    <a:pt x="348" y="232"/>
                    <a:pt x="276" y="190"/>
                    <a:pt x="231" y="149"/>
                  </a:cubicBezTo>
                  <a:cubicBezTo>
                    <a:pt x="230" y="149"/>
                    <a:pt x="230" y="148"/>
                    <a:pt x="229" y="148"/>
                  </a:cubicBezTo>
                  <a:cubicBezTo>
                    <a:pt x="226" y="145"/>
                    <a:pt x="223" y="142"/>
                    <a:pt x="220" y="139"/>
                  </a:cubicBezTo>
                  <a:cubicBezTo>
                    <a:pt x="220" y="139"/>
                    <a:pt x="220" y="139"/>
                    <a:pt x="219" y="139"/>
                  </a:cubicBezTo>
                  <a:cubicBezTo>
                    <a:pt x="186" y="107"/>
                    <a:pt x="169" y="78"/>
                    <a:pt x="169" y="78"/>
                  </a:cubicBezTo>
                  <a:cubicBezTo>
                    <a:pt x="77" y="74"/>
                    <a:pt x="37" y="54"/>
                    <a:pt x="18" y="38"/>
                  </a:cubicBezTo>
                  <a:cubicBezTo>
                    <a:pt x="0" y="22"/>
                    <a:pt x="19" y="22"/>
                    <a:pt x="19" y="22"/>
                  </a:cubicBezTo>
                  <a:lnTo>
                    <a:pt x="69" y="24"/>
                  </a:lnTo>
                  <a:cubicBezTo>
                    <a:pt x="69" y="11"/>
                    <a:pt x="86" y="8"/>
                    <a:pt x="86" y="8"/>
                  </a:cubicBezTo>
                  <a:cubicBezTo>
                    <a:pt x="116" y="0"/>
                    <a:pt x="161" y="33"/>
                    <a:pt x="161" y="33"/>
                  </a:cubicBezTo>
                  <a:lnTo>
                    <a:pt x="347" y="15"/>
                  </a:lnTo>
                  <a:lnTo>
                    <a:pt x="348" y="15"/>
                  </a:lnTo>
                  <a:lnTo>
                    <a:pt x="377" y="13"/>
                  </a:lnTo>
                  <a:lnTo>
                    <a:pt x="383" y="12"/>
                  </a:lnTo>
                  <a:lnTo>
                    <a:pt x="456" y="5"/>
                  </a:lnTo>
                  <a:lnTo>
                    <a:pt x="464" y="302"/>
                  </a:lnTo>
                  <a:cubicBezTo>
                    <a:pt x="485" y="648"/>
                    <a:pt x="659" y="766"/>
                    <a:pt x="729" y="800"/>
                  </a:cubicBezTo>
                  <a:close/>
                </a:path>
              </a:pathLst>
            </a:custGeom>
            <a:solidFill>
              <a:srgbClr val="C1C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9" name="Freeform 95"/>
            <p:cNvSpPr>
              <a:spLocks/>
            </p:cNvSpPr>
            <p:nvPr/>
          </p:nvSpPr>
          <p:spPr bwMode="auto">
            <a:xfrm>
              <a:off x="5335587" y="2604293"/>
              <a:ext cx="523875" cy="388938"/>
            </a:xfrm>
            <a:custGeom>
              <a:avLst/>
              <a:gdLst>
                <a:gd name="T0" fmla="*/ 670 w 689"/>
                <a:gd name="T1" fmla="*/ 284 h 512"/>
                <a:gd name="T2" fmla="*/ 520 w 689"/>
                <a:gd name="T3" fmla="*/ 316 h 512"/>
                <a:gd name="T4" fmla="*/ 517 w 689"/>
                <a:gd name="T5" fmla="*/ 316 h 512"/>
                <a:gd name="T6" fmla="*/ 232 w 689"/>
                <a:gd name="T7" fmla="*/ 454 h 512"/>
                <a:gd name="T8" fmla="*/ 230 w 689"/>
                <a:gd name="T9" fmla="*/ 512 h 512"/>
                <a:gd name="T10" fmla="*/ 166 w 689"/>
                <a:gd name="T11" fmla="*/ 465 h 512"/>
                <a:gd name="T12" fmla="*/ 0 w 689"/>
                <a:gd name="T13" fmla="*/ 214 h 512"/>
                <a:gd name="T14" fmla="*/ 11 w 689"/>
                <a:gd name="T15" fmla="*/ 213 h 512"/>
                <a:gd name="T16" fmla="*/ 15 w 689"/>
                <a:gd name="T17" fmla="*/ 90 h 512"/>
                <a:gd name="T18" fmla="*/ 15 w 689"/>
                <a:gd name="T19" fmla="*/ 76 h 512"/>
                <a:gd name="T20" fmla="*/ 63 w 689"/>
                <a:gd name="T21" fmla="*/ 6 h 512"/>
                <a:gd name="T22" fmla="*/ 95 w 689"/>
                <a:gd name="T23" fmla="*/ 0 h 512"/>
                <a:gd name="T24" fmla="*/ 170 w 689"/>
                <a:gd name="T25" fmla="*/ 80 h 512"/>
                <a:gd name="T26" fmla="*/ 170 w 689"/>
                <a:gd name="T27" fmla="*/ 94 h 512"/>
                <a:gd name="T28" fmla="*/ 167 w 689"/>
                <a:gd name="T29" fmla="*/ 217 h 512"/>
                <a:gd name="T30" fmla="*/ 528 w 689"/>
                <a:gd name="T31" fmla="*/ 271 h 512"/>
                <a:gd name="T32" fmla="*/ 604 w 689"/>
                <a:gd name="T33" fmla="*/ 250 h 512"/>
                <a:gd name="T34" fmla="*/ 620 w 689"/>
                <a:gd name="T35" fmla="*/ 267 h 512"/>
                <a:gd name="T36" fmla="*/ 670 w 689"/>
                <a:gd name="T37" fmla="*/ 268 h 512"/>
                <a:gd name="T38" fmla="*/ 670 w 689"/>
                <a:gd name="T39" fmla="*/ 28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9" h="512">
                  <a:moveTo>
                    <a:pt x="670" y="284"/>
                  </a:moveTo>
                  <a:cubicBezTo>
                    <a:pt x="651" y="299"/>
                    <a:pt x="610" y="317"/>
                    <a:pt x="520" y="316"/>
                  </a:cubicBezTo>
                  <a:cubicBezTo>
                    <a:pt x="519" y="316"/>
                    <a:pt x="518" y="316"/>
                    <a:pt x="517" y="316"/>
                  </a:cubicBezTo>
                  <a:cubicBezTo>
                    <a:pt x="517" y="316"/>
                    <a:pt x="418" y="466"/>
                    <a:pt x="232" y="454"/>
                  </a:cubicBezTo>
                  <a:lnTo>
                    <a:pt x="230" y="512"/>
                  </a:lnTo>
                  <a:cubicBezTo>
                    <a:pt x="207" y="496"/>
                    <a:pt x="185" y="481"/>
                    <a:pt x="166" y="465"/>
                  </a:cubicBezTo>
                  <a:cubicBezTo>
                    <a:pt x="27" y="349"/>
                    <a:pt x="2" y="226"/>
                    <a:pt x="0" y="214"/>
                  </a:cubicBezTo>
                  <a:lnTo>
                    <a:pt x="11" y="213"/>
                  </a:lnTo>
                  <a:lnTo>
                    <a:pt x="15" y="90"/>
                  </a:lnTo>
                  <a:lnTo>
                    <a:pt x="15" y="76"/>
                  </a:lnTo>
                  <a:cubicBezTo>
                    <a:pt x="16" y="44"/>
                    <a:pt x="36" y="17"/>
                    <a:pt x="63" y="6"/>
                  </a:cubicBezTo>
                  <a:cubicBezTo>
                    <a:pt x="73" y="2"/>
                    <a:pt x="84" y="0"/>
                    <a:pt x="95" y="0"/>
                  </a:cubicBezTo>
                  <a:cubicBezTo>
                    <a:pt x="138" y="2"/>
                    <a:pt x="171" y="37"/>
                    <a:pt x="170" y="80"/>
                  </a:cubicBezTo>
                  <a:lnTo>
                    <a:pt x="170" y="94"/>
                  </a:lnTo>
                  <a:lnTo>
                    <a:pt x="167" y="217"/>
                  </a:lnTo>
                  <a:lnTo>
                    <a:pt x="528" y="271"/>
                  </a:lnTo>
                  <a:cubicBezTo>
                    <a:pt x="528" y="271"/>
                    <a:pt x="575" y="241"/>
                    <a:pt x="604" y="250"/>
                  </a:cubicBezTo>
                  <a:cubicBezTo>
                    <a:pt x="604" y="250"/>
                    <a:pt x="621" y="254"/>
                    <a:pt x="620" y="267"/>
                  </a:cubicBezTo>
                  <a:lnTo>
                    <a:pt x="670" y="268"/>
                  </a:lnTo>
                  <a:cubicBezTo>
                    <a:pt x="670" y="268"/>
                    <a:pt x="689" y="269"/>
                    <a:pt x="670" y="284"/>
                  </a:cubicBezTo>
                  <a:close/>
                </a:path>
              </a:pathLst>
            </a:custGeom>
            <a:solidFill>
              <a:srgbClr val="C1C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2B4AD1D-51A1-4D05-ABDE-CD9B8D7FD39F}"/>
              </a:ext>
            </a:extLst>
          </p:cNvPr>
          <p:cNvGrpSpPr/>
          <p:nvPr/>
        </p:nvGrpSpPr>
        <p:grpSpPr>
          <a:xfrm rot="474668">
            <a:off x="4259753" y="3367881"/>
            <a:ext cx="649288" cy="1120775"/>
            <a:chOff x="4194174" y="2255043"/>
            <a:chExt cx="649288" cy="1120775"/>
          </a:xfrm>
        </p:grpSpPr>
        <p:sp>
          <p:nvSpPr>
            <p:cNvPr id="5190" name="Freeform 96"/>
            <p:cNvSpPr>
              <a:spLocks/>
            </p:cNvSpPr>
            <p:nvPr/>
          </p:nvSpPr>
          <p:spPr bwMode="auto">
            <a:xfrm>
              <a:off x="4194174" y="2255043"/>
              <a:ext cx="649288" cy="1120775"/>
            </a:xfrm>
            <a:custGeom>
              <a:avLst/>
              <a:gdLst>
                <a:gd name="T0" fmla="*/ 97 w 851"/>
                <a:gd name="T1" fmla="*/ 1472 h 1472"/>
                <a:gd name="T2" fmla="*/ 215 w 851"/>
                <a:gd name="T3" fmla="*/ 1472 h 1472"/>
                <a:gd name="T4" fmla="*/ 363 w 851"/>
                <a:gd name="T5" fmla="*/ 1455 h 1472"/>
                <a:gd name="T6" fmla="*/ 377 w 851"/>
                <a:gd name="T7" fmla="*/ 1458 h 1472"/>
                <a:gd name="T8" fmla="*/ 392 w 851"/>
                <a:gd name="T9" fmla="*/ 1465 h 1472"/>
                <a:gd name="T10" fmla="*/ 401 w 851"/>
                <a:gd name="T11" fmla="*/ 1472 h 1472"/>
                <a:gd name="T12" fmla="*/ 700 w 851"/>
                <a:gd name="T13" fmla="*/ 1454 h 1472"/>
                <a:gd name="T14" fmla="*/ 735 w 851"/>
                <a:gd name="T15" fmla="*/ 1439 h 1472"/>
                <a:gd name="T16" fmla="*/ 729 w 851"/>
                <a:gd name="T17" fmla="*/ 1179 h 1472"/>
                <a:gd name="T18" fmla="*/ 764 w 851"/>
                <a:gd name="T19" fmla="*/ 1164 h 1472"/>
                <a:gd name="T20" fmla="*/ 758 w 851"/>
                <a:gd name="T21" fmla="*/ 903 h 1472"/>
                <a:gd name="T22" fmla="*/ 793 w 851"/>
                <a:gd name="T23" fmla="*/ 888 h 1472"/>
                <a:gd name="T24" fmla="*/ 787 w 851"/>
                <a:gd name="T25" fmla="*/ 628 h 1472"/>
                <a:gd name="T26" fmla="*/ 822 w 851"/>
                <a:gd name="T27" fmla="*/ 613 h 1472"/>
                <a:gd name="T28" fmla="*/ 816 w 851"/>
                <a:gd name="T29" fmla="*/ 353 h 1472"/>
                <a:gd name="T30" fmla="*/ 851 w 851"/>
                <a:gd name="T31" fmla="*/ 338 h 1472"/>
                <a:gd name="T32" fmla="*/ 744 w 851"/>
                <a:gd name="T33" fmla="*/ 85 h 1472"/>
                <a:gd name="T34" fmla="*/ 769 w 851"/>
                <a:gd name="T35" fmla="*/ 74 h 1472"/>
                <a:gd name="T36" fmla="*/ 778 w 851"/>
                <a:gd name="T37" fmla="*/ 56 h 1472"/>
                <a:gd name="T38" fmla="*/ 637 w 851"/>
                <a:gd name="T39" fmla="*/ 41 h 1472"/>
                <a:gd name="T40" fmla="*/ 522 w 851"/>
                <a:gd name="T41" fmla="*/ 29 h 1472"/>
                <a:gd name="T42" fmla="*/ 247 w 851"/>
                <a:gd name="T43" fmla="*/ 0 h 1472"/>
                <a:gd name="T44" fmla="*/ 245 w 851"/>
                <a:gd name="T45" fmla="*/ 19 h 1472"/>
                <a:gd name="T46" fmla="*/ 265 w 851"/>
                <a:gd name="T47" fmla="*/ 121 h 1472"/>
                <a:gd name="T48" fmla="*/ 117 w 851"/>
                <a:gd name="T49" fmla="*/ 261 h 1472"/>
                <a:gd name="T50" fmla="*/ 148 w 851"/>
                <a:gd name="T51" fmla="*/ 283 h 1472"/>
                <a:gd name="T52" fmla="*/ 88 w 851"/>
                <a:gd name="T53" fmla="*/ 536 h 1472"/>
                <a:gd name="T54" fmla="*/ 120 w 851"/>
                <a:gd name="T55" fmla="*/ 558 h 1472"/>
                <a:gd name="T56" fmla="*/ 59 w 851"/>
                <a:gd name="T57" fmla="*/ 811 h 1472"/>
                <a:gd name="T58" fmla="*/ 91 w 851"/>
                <a:gd name="T59" fmla="*/ 833 h 1472"/>
                <a:gd name="T60" fmla="*/ 31 w 851"/>
                <a:gd name="T61" fmla="*/ 1087 h 1472"/>
                <a:gd name="T62" fmla="*/ 62 w 851"/>
                <a:gd name="T63" fmla="*/ 1109 h 1472"/>
                <a:gd name="T64" fmla="*/ 2 w 851"/>
                <a:gd name="T65" fmla="*/ 1362 h 1472"/>
                <a:gd name="T66" fmla="*/ 33 w 851"/>
                <a:gd name="T67" fmla="*/ 1384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1" h="1472">
                  <a:moveTo>
                    <a:pt x="24" y="1472"/>
                  </a:moveTo>
                  <a:lnTo>
                    <a:pt x="97" y="1472"/>
                  </a:lnTo>
                  <a:cubicBezTo>
                    <a:pt x="107" y="1447"/>
                    <a:pt x="134" y="1431"/>
                    <a:pt x="163" y="1433"/>
                  </a:cubicBezTo>
                  <a:cubicBezTo>
                    <a:pt x="187" y="1436"/>
                    <a:pt x="206" y="1452"/>
                    <a:pt x="215" y="1472"/>
                  </a:cubicBezTo>
                  <a:lnTo>
                    <a:pt x="312" y="1472"/>
                  </a:lnTo>
                  <a:cubicBezTo>
                    <a:pt x="325" y="1460"/>
                    <a:pt x="343" y="1452"/>
                    <a:pt x="363" y="1455"/>
                  </a:cubicBezTo>
                  <a:cubicBezTo>
                    <a:pt x="366" y="1455"/>
                    <a:pt x="369" y="1455"/>
                    <a:pt x="372" y="1456"/>
                  </a:cubicBezTo>
                  <a:cubicBezTo>
                    <a:pt x="374" y="1457"/>
                    <a:pt x="376" y="1457"/>
                    <a:pt x="377" y="1458"/>
                  </a:cubicBezTo>
                  <a:cubicBezTo>
                    <a:pt x="382" y="1460"/>
                    <a:pt x="387" y="1462"/>
                    <a:pt x="391" y="1464"/>
                  </a:cubicBezTo>
                  <a:cubicBezTo>
                    <a:pt x="391" y="1465"/>
                    <a:pt x="392" y="1465"/>
                    <a:pt x="392" y="1465"/>
                  </a:cubicBezTo>
                  <a:cubicBezTo>
                    <a:pt x="395" y="1467"/>
                    <a:pt x="397" y="1469"/>
                    <a:pt x="400" y="1472"/>
                  </a:cubicBezTo>
                  <a:cubicBezTo>
                    <a:pt x="400" y="1472"/>
                    <a:pt x="401" y="1472"/>
                    <a:pt x="401" y="1472"/>
                  </a:cubicBezTo>
                  <a:lnTo>
                    <a:pt x="698" y="1472"/>
                  </a:lnTo>
                  <a:lnTo>
                    <a:pt x="700" y="1454"/>
                  </a:lnTo>
                  <a:lnTo>
                    <a:pt x="733" y="1457"/>
                  </a:lnTo>
                  <a:lnTo>
                    <a:pt x="735" y="1439"/>
                  </a:lnTo>
                  <a:lnTo>
                    <a:pt x="702" y="1436"/>
                  </a:lnTo>
                  <a:lnTo>
                    <a:pt x="729" y="1179"/>
                  </a:lnTo>
                  <a:lnTo>
                    <a:pt x="762" y="1182"/>
                  </a:lnTo>
                  <a:lnTo>
                    <a:pt x="764" y="1164"/>
                  </a:lnTo>
                  <a:lnTo>
                    <a:pt x="731" y="1160"/>
                  </a:lnTo>
                  <a:lnTo>
                    <a:pt x="758" y="903"/>
                  </a:lnTo>
                  <a:lnTo>
                    <a:pt x="791" y="907"/>
                  </a:lnTo>
                  <a:lnTo>
                    <a:pt x="793" y="888"/>
                  </a:lnTo>
                  <a:lnTo>
                    <a:pt x="760" y="885"/>
                  </a:lnTo>
                  <a:lnTo>
                    <a:pt x="787" y="628"/>
                  </a:lnTo>
                  <a:lnTo>
                    <a:pt x="820" y="631"/>
                  </a:lnTo>
                  <a:lnTo>
                    <a:pt x="822" y="613"/>
                  </a:lnTo>
                  <a:lnTo>
                    <a:pt x="789" y="609"/>
                  </a:lnTo>
                  <a:lnTo>
                    <a:pt x="816" y="353"/>
                  </a:lnTo>
                  <a:lnTo>
                    <a:pt x="849" y="356"/>
                  </a:lnTo>
                  <a:lnTo>
                    <a:pt x="851" y="338"/>
                  </a:lnTo>
                  <a:lnTo>
                    <a:pt x="719" y="324"/>
                  </a:lnTo>
                  <a:lnTo>
                    <a:pt x="744" y="85"/>
                  </a:lnTo>
                  <a:lnTo>
                    <a:pt x="745" y="71"/>
                  </a:lnTo>
                  <a:lnTo>
                    <a:pt x="769" y="74"/>
                  </a:lnTo>
                  <a:lnTo>
                    <a:pt x="776" y="74"/>
                  </a:lnTo>
                  <a:lnTo>
                    <a:pt x="778" y="56"/>
                  </a:lnTo>
                  <a:lnTo>
                    <a:pt x="721" y="50"/>
                  </a:lnTo>
                  <a:lnTo>
                    <a:pt x="637" y="41"/>
                  </a:lnTo>
                  <a:lnTo>
                    <a:pt x="637" y="41"/>
                  </a:lnTo>
                  <a:lnTo>
                    <a:pt x="522" y="29"/>
                  </a:lnTo>
                  <a:lnTo>
                    <a:pt x="298" y="5"/>
                  </a:lnTo>
                  <a:lnTo>
                    <a:pt x="247" y="0"/>
                  </a:lnTo>
                  <a:lnTo>
                    <a:pt x="245" y="13"/>
                  </a:lnTo>
                  <a:lnTo>
                    <a:pt x="245" y="19"/>
                  </a:lnTo>
                  <a:lnTo>
                    <a:pt x="276" y="22"/>
                  </a:lnTo>
                  <a:lnTo>
                    <a:pt x="265" y="121"/>
                  </a:lnTo>
                  <a:lnTo>
                    <a:pt x="249" y="274"/>
                  </a:lnTo>
                  <a:lnTo>
                    <a:pt x="117" y="261"/>
                  </a:lnTo>
                  <a:lnTo>
                    <a:pt x="115" y="279"/>
                  </a:lnTo>
                  <a:lnTo>
                    <a:pt x="148" y="283"/>
                  </a:lnTo>
                  <a:lnTo>
                    <a:pt x="121" y="539"/>
                  </a:lnTo>
                  <a:lnTo>
                    <a:pt x="88" y="536"/>
                  </a:lnTo>
                  <a:lnTo>
                    <a:pt x="86" y="554"/>
                  </a:lnTo>
                  <a:lnTo>
                    <a:pt x="120" y="558"/>
                  </a:lnTo>
                  <a:lnTo>
                    <a:pt x="93" y="815"/>
                  </a:lnTo>
                  <a:lnTo>
                    <a:pt x="59" y="811"/>
                  </a:lnTo>
                  <a:lnTo>
                    <a:pt x="57" y="830"/>
                  </a:lnTo>
                  <a:lnTo>
                    <a:pt x="91" y="833"/>
                  </a:lnTo>
                  <a:lnTo>
                    <a:pt x="64" y="1090"/>
                  </a:lnTo>
                  <a:lnTo>
                    <a:pt x="31" y="1087"/>
                  </a:lnTo>
                  <a:lnTo>
                    <a:pt x="29" y="1105"/>
                  </a:lnTo>
                  <a:lnTo>
                    <a:pt x="62" y="1109"/>
                  </a:lnTo>
                  <a:lnTo>
                    <a:pt x="35" y="1366"/>
                  </a:lnTo>
                  <a:lnTo>
                    <a:pt x="2" y="1362"/>
                  </a:lnTo>
                  <a:lnTo>
                    <a:pt x="0" y="1381"/>
                  </a:lnTo>
                  <a:lnTo>
                    <a:pt x="33" y="1384"/>
                  </a:lnTo>
                  <a:lnTo>
                    <a:pt x="24" y="1472"/>
                  </a:lnTo>
                  <a:close/>
                </a:path>
              </a:pathLst>
            </a:custGeom>
            <a:solidFill>
              <a:srgbClr val="35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1" name="Freeform 97"/>
            <p:cNvSpPr>
              <a:spLocks noEditPoints="1"/>
            </p:cNvSpPr>
            <p:nvPr/>
          </p:nvSpPr>
          <p:spPr bwMode="auto">
            <a:xfrm>
              <a:off x="4194174" y="2255043"/>
              <a:ext cx="649288" cy="1120775"/>
            </a:xfrm>
            <a:custGeom>
              <a:avLst/>
              <a:gdLst>
                <a:gd name="T0" fmla="*/ 608 w 851"/>
                <a:gd name="T1" fmla="*/ 432 h 1472"/>
                <a:gd name="T2" fmla="*/ 690 w 851"/>
                <a:gd name="T3" fmla="*/ 878 h 1472"/>
                <a:gd name="T4" fmla="*/ 707 w 851"/>
                <a:gd name="T5" fmla="*/ 720 h 1472"/>
                <a:gd name="T6" fmla="*/ 550 w 851"/>
                <a:gd name="T7" fmla="*/ 982 h 1472"/>
                <a:gd name="T8" fmla="*/ 633 w 851"/>
                <a:gd name="T9" fmla="*/ 1428 h 1472"/>
                <a:gd name="T10" fmla="*/ 649 w 851"/>
                <a:gd name="T11" fmla="*/ 1271 h 1472"/>
                <a:gd name="T12" fmla="*/ 449 w 851"/>
                <a:gd name="T13" fmla="*/ 628 h 1472"/>
                <a:gd name="T14" fmla="*/ 487 w 851"/>
                <a:gd name="T15" fmla="*/ 646 h 1472"/>
                <a:gd name="T16" fmla="*/ 507 w 851"/>
                <a:gd name="T17" fmla="*/ 699 h 1472"/>
                <a:gd name="T18" fmla="*/ 462 w 851"/>
                <a:gd name="T19" fmla="*/ 1132 h 1472"/>
                <a:gd name="T20" fmla="*/ 333 w 851"/>
                <a:gd name="T21" fmla="*/ 1118 h 1472"/>
                <a:gd name="T22" fmla="*/ 430 w 851"/>
                <a:gd name="T23" fmla="*/ 906 h 1472"/>
                <a:gd name="T24" fmla="*/ 454 w 851"/>
                <a:gd name="T25" fmla="*/ 917 h 1472"/>
                <a:gd name="T26" fmla="*/ 470 w 851"/>
                <a:gd name="T27" fmla="*/ 937 h 1472"/>
                <a:gd name="T28" fmla="*/ 478 w 851"/>
                <a:gd name="T29" fmla="*/ 975 h 1472"/>
                <a:gd name="T30" fmla="*/ 375 w 851"/>
                <a:gd name="T31" fmla="*/ 1401 h 1472"/>
                <a:gd name="T32" fmla="*/ 397 w 851"/>
                <a:gd name="T33" fmla="*/ 1180 h 1472"/>
                <a:gd name="T34" fmla="*/ 425 w 851"/>
                <a:gd name="T35" fmla="*/ 1193 h 1472"/>
                <a:gd name="T36" fmla="*/ 445 w 851"/>
                <a:gd name="T37" fmla="*/ 1220 h 1472"/>
                <a:gd name="T38" fmla="*/ 449 w 851"/>
                <a:gd name="T39" fmla="*/ 1250 h 1472"/>
                <a:gd name="T40" fmla="*/ 307 w 851"/>
                <a:gd name="T41" fmla="*/ 678 h 1472"/>
                <a:gd name="T42" fmla="*/ 261 w 851"/>
                <a:gd name="T43" fmla="*/ 1111 h 1472"/>
                <a:gd name="T44" fmla="*/ 278 w 851"/>
                <a:gd name="T45" fmla="*/ 954 h 1472"/>
                <a:gd name="T46" fmla="*/ 121 w 851"/>
                <a:gd name="T47" fmla="*/ 1215 h 1472"/>
                <a:gd name="T48" fmla="*/ 278 w 851"/>
                <a:gd name="T49" fmla="*/ 332 h 1472"/>
                <a:gd name="T50" fmla="*/ 207 w 851"/>
                <a:gd name="T51" fmla="*/ 390 h 1472"/>
                <a:gd name="T52" fmla="*/ 449 w 851"/>
                <a:gd name="T53" fmla="*/ 296 h 1472"/>
                <a:gd name="T54" fmla="*/ 480 w 851"/>
                <a:gd name="T55" fmla="*/ 354 h 1472"/>
                <a:gd name="T56" fmla="*/ 503 w 851"/>
                <a:gd name="T57" fmla="*/ 361 h 1472"/>
                <a:gd name="T58" fmla="*/ 519 w 851"/>
                <a:gd name="T59" fmla="*/ 581 h 1472"/>
                <a:gd name="T60" fmla="*/ 407 w 851"/>
                <a:gd name="T61" fmla="*/ 410 h 1472"/>
                <a:gd name="T62" fmla="*/ 665 w 851"/>
                <a:gd name="T63" fmla="*/ 163 h 1472"/>
                <a:gd name="T64" fmla="*/ 849 w 851"/>
                <a:gd name="T65" fmla="*/ 356 h 1472"/>
                <a:gd name="T66" fmla="*/ 745 w 851"/>
                <a:gd name="T67" fmla="*/ 71 h 1472"/>
                <a:gd name="T68" fmla="*/ 721 w 851"/>
                <a:gd name="T69" fmla="*/ 50 h 1472"/>
                <a:gd name="T70" fmla="*/ 513 w 851"/>
                <a:gd name="T71" fmla="*/ 28 h 1472"/>
                <a:gd name="T72" fmla="*/ 245 w 851"/>
                <a:gd name="T73" fmla="*/ 19 h 1472"/>
                <a:gd name="T74" fmla="*/ 117 w 851"/>
                <a:gd name="T75" fmla="*/ 261 h 1472"/>
                <a:gd name="T76" fmla="*/ 88 w 851"/>
                <a:gd name="T77" fmla="*/ 536 h 1472"/>
                <a:gd name="T78" fmla="*/ 59 w 851"/>
                <a:gd name="T79" fmla="*/ 811 h 1472"/>
                <a:gd name="T80" fmla="*/ 31 w 851"/>
                <a:gd name="T81" fmla="*/ 1087 h 1472"/>
                <a:gd name="T82" fmla="*/ 2 w 851"/>
                <a:gd name="T83" fmla="*/ 1362 h 1472"/>
                <a:gd name="T84" fmla="*/ 97 w 851"/>
                <a:gd name="T85" fmla="*/ 1472 h 1472"/>
                <a:gd name="T86" fmla="*/ 363 w 851"/>
                <a:gd name="T87" fmla="*/ 1455 h 1472"/>
                <a:gd name="T88" fmla="*/ 391 w 851"/>
                <a:gd name="T89" fmla="*/ 1464 h 1472"/>
                <a:gd name="T90" fmla="*/ 698 w 851"/>
                <a:gd name="T91" fmla="*/ 1472 h 1472"/>
                <a:gd name="T92" fmla="*/ 702 w 851"/>
                <a:gd name="T93" fmla="*/ 1435 h 1472"/>
                <a:gd name="T94" fmla="*/ 731 w 851"/>
                <a:gd name="T95" fmla="*/ 1160 h 1472"/>
                <a:gd name="T96" fmla="*/ 760 w 851"/>
                <a:gd name="T97" fmla="*/ 885 h 1472"/>
                <a:gd name="T98" fmla="*/ 789 w 851"/>
                <a:gd name="T99" fmla="*/ 609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1" h="1472">
                  <a:moveTo>
                    <a:pt x="736" y="445"/>
                  </a:moveTo>
                  <a:lnTo>
                    <a:pt x="719" y="602"/>
                  </a:lnTo>
                  <a:lnTo>
                    <a:pt x="591" y="589"/>
                  </a:lnTo>
                  <a:lnTo>
                    <a:pt x="608" y="432"/>
                  </a:lnTo>
                  <a:cubicBezTo>
                    <a:pt x="611" y="396"/>
                    <a:pt x="643" y="370"/>
                    <a:pt x="678" y="374"/>
                  </a:cubicBezTo>
                  <a:cubicBezTo>
                    <a:pt x="714" y="378"/>
                    <a:pt x="740" y="410"/>
                    <a:pt x="736" y="445"/>
                  </a:cubicBezTo>
                  <a:close/>
                  <a:moveTo>
                    <a:pt x="707" y="720"/>
                  </a:moveTo>
                  <a:lnTo>
                    <a:pt x="690" y="878"/>
                  </a:lnTo>
                  <a:lnTo>
                    <a:pt x="562" y="864"/>
                  </a:lnTo>
                  <a:lnTo>
                    <a:pt x="579" y="707"/>
                  </a:lnTo>
                  <a:cubicBezTo>
                    <a:pt x="582" y="671"/>
                    <a:pt x="614" y="646"/>
                    <a:pt x="650" y="650"/>
                  </a:cubicBezTo>
                  <a:cubicBezTo>
                    <a:pt x="685" y="653"/>
                    <a:pt x="711" y="685"/>
                    <a:pt x="707" y="720"/>
                  </a:cubicBezTo>
                  <a:close/>
                  <a:moveTo>
                    <a:pt x="678" y="996"/>
                  </a:moveTo>
                  <a:lnTo>
                    <a:pt x="662" y="1153"/>
                  </a:lnTo>
                  <a:lnTo>
                    <a:pt x="533" y="1139"/>
                  </a:lnTo>
                  <a:lnTo>
                    <a:pt x="550" y="982"/>
                  </a:lnTo>
                  <a:cubicBezTo>
                    <a:pt x="554" y="947"/>
                    <a:pt x="585" y="921"/>
                    <a:pt x="621" y="925"/>
                  </a:cubicBezTo>
                  <a:cubicBezTo>
                    <a:pt x="656" y="928"/>
                    <a:pt x="682" y="960"/>
                    <a:pt x="678" y="996"/>
                  </a:cubicBezTo>
                  <a:close/>
                  <a:moveTo>
                    <a:pt x="649" y="1271"/>
                  </a:moveTo>
                  <a:lnTo>
                    <a:pt x="633" y="1428"/>
                  </a:lnTo>
                  <a:lnTo>
                    <a:pt x="504" y="1415"/>
                  </a:lnTo>
                  <a:lnTo>
                    <a:pt x="521" y="1257"/>
                  </a:lnTo>
                  <a:cubicBezTo>
                    <a:pt x="525" y="1222"/>
                    <a:pt x="556" y="1196"/>
                    <a:pt x="592" y="1200"/>
                  </a:cubicBezTo>
                  <a:cubicBezTo>
                    <a:pt x="627" y="1204"/>
                    <a:pt x="653" y="1236"/>
                    <a:pt x="649" y="1271"/>
                  </a:cubicBezTo>
                  <a:close/>
                  <a:moveTo>
                    <a:pt x="431" y="850"/>
                  </a:moveTo>
                  <a:lnTo>
                    <a:pt x="362" y="843"/>
                  </a:lnTo>
                  <a:lnTo>
                    <a:pt x="378" y="686"/>
                  </a:lnTo>
                  <a:cubicBezTo>
                    <a:pt x="382" y="650"/>
                    <a:pt x="414" y="625"/>
                    <a:pt x="449" y="628"/>
                  </a:cubicBezTo>
                  <a:cubicBezTo>
                    <a:pt x="450" y="629"/>
                    <a:pt x="452" y="629"/>
                    <a:pt x="453" y="629"/>
                  </a:cubicBezTo>
                  <a:cubicBezTo>
                    <a:pt x="455" y="629"/>
                    <a:pt x="457" y="630"/>
                    <a:pt x="459" y="630"/>
                  </a:cubicBezTo>
                  <a:cubicBezTo>
                    <a:pt x="464" y="632"/>
                    <a:pt x="469" y="634"/>
                    <a:pt x="474" y="636"/>
                  </a:cubicBezTo>
                  <a:cubicBezTo>
                    <a:pt x="478" y="639"/>
                    <a:pt x="483" y="642"/>
                    <a:pt x="487" y="646"/>
                  </a:cubicBezTo>
                  <a:cubicBezTo>
                    <a:pt x="488" y="647"/>
                    <a:pt x="489" y="648"/>
                    <a:pt x="490" y="649"/>
                  </a:cubicBezTo>
                  <a:cubicBezTo>
                    <a:pt x="492" y="650"/>
                    <a:pt x="493" y="652"/>
                    <a:pt x="494" y="653"/>
                  </a:cubicBezTo>
                  <a:cubicBezTo>
                    <a:pt x="495" y="655"/>
                    <a:pt x="496" y="656"/>
                    <a:pt x="497" y="657"/>
                  </a:cubicBezTo>
                  <a:cubicBezTo>
                    <a:pt x="505" y="669"/>
                    <a:pt x="508" y="684"/>
                    <a:pt x="507" y="699"/>
                  </a:cubicBezTo>
                  <a:lnTo>
                    <a:pt x="490" y="856"/>
                  </a:lnTo>
                  <a:lnTo>
                    <a:pt x="431" y="850"/>
                  </a:lnTo>
                  <a:close/>
                  <a:moveTo>
                    <a:pt x="478" y="975"/>
                  </a:moveTo>
                  <a:lnTo>
                    <a:pt x="462" y="1132"/>
                  </a:lnTo>
                  <a:lnTo>
                    <a:pt x="407" y="1126"/>
                  </a:lnTo>
                  <a:lnTo>
                    <a:pt x="407" y="1126"/>
                  </a:lnTo>
                  <a:lnTo>
                    <a:pt x="403" y="1126"/>
                  </a:lnTo>
                  <a:lnTo>
                    <a:pt x="333" y="1118"/>
                  </a:lnTo>
                  <a:lnTo>
                    <a:pt x="350" y="961"/>
                  </a:lnTo>
                  <a:cubicBezTo>
                    <a:pt x="353" y="926"/>
                    <a:pt x="385" y="900"/>
                    <a:pt x="421" y="904"/>
                  </a:cubicBezTo>
                  <a:cubicBezTo>
                    <a:pt x="422" y="904"/>
                    <a:pt x="424" y="904"/>
                    <a:pt x="425" y="904"/>
                  </a:cubicBezTo>
                  <a:cubicBezTo>
                    <a:pt x="427" y="905"/>
                    <a:pt x="429" y="905"/>
                    <a:pt x="430" y="906"/>
                  </a:cubicBezTo>
                  <a:cubicBezTo>
                    <a:pt x="432" y="906"/>
                    <a:pt x="434" y="906"/>
                    <a:pt x="435" y="907"/>
                  </a:cubicBezTo>
                  <a:cubicBezTo>
                    <a:pt x="439" y="908"/>
                    <a:pt x="442" y="910"/>
                    <a:pt x="445" y="912"/>
                  </a:cubicBezTo>
                  <a:lnTo>
                    <a:pt x="445" y="912"/>
                  </a:lnTo>
                  <a:cubicBezTo>
                    <a:pt x="448" y="913"/>
                    <a:pt x="451" y="915"/>
                    <a:pt x="454" y="917"/>
                  </a:cubicBezTo>
                  <a:lnTo>
                    <a:pt x="454" y="917"/>
                  </a:lnTo>
                  <a:cubicBezTo>
                    <a:pt x="457" y="920"/>
                    <a:pt x="459" y="922"/>
                    <a:pt x="462" y="925"/>
                  </a:cubicBezTo>
                  <a:cubicBezTo>
                    <a:pt x="464" y="927"/>
                    <a:pt x="466" y="930"/>
                    <a:pt x="468" y="933"/>
                  </a:cubicBezTo>
                  <a:cubicBezTo>
                    <a:pt x="469" y="934"/>
                    <a:pt x="470" y="936"/>
                    <a:pt x="470" y="937"/>
                  </a:cubicBezTo>
                  <a:cubicBezTo>
                    <a:pt x="471" y="939"/>
                    <a:pt x="472" y="940"/>
                    <a:pt x="473" y="942"/>
                  </a:cubicBezTo>
                  <a:cubicBezTo>
                    <a:pt x="473" y="943"/>
                    <a:pt x="474" y="945"/>
                    <a:pt x="475" y="947"/>
                  </a:cubicBezTo>
                  <a:cubicBezTo>
                    <a:pt x="475" y="948"/>
                    <a:pt x="476" y="950"/>
                    <a:pt x="476" y="952"/>
                  </a:cubicBezTo>
                  <a:cubicBezTo>
                    <a:pt x="478" y="959"/>
                    <a:pt x="479" y="967"/>
                    <a:pt x="478" y="975"/>
                  </a:cubicBezTo>
                  <a:close/>
                  <a:moveTo>
                    <a:pt x="449" y="1250"/>
                  </a:moveTo>
                  <a:lnTo>
                    <a:pt x="433" y="1407"/>
                  </a:lnTo>
                  <a:lnTo>
                    <a:pt x="378" y="1401"/>
                  </a:lnTo>
                  <a:lnTo>
                    <a:pt x="375" y="1401"/>
                  </a:lnTo>
                  <a:lnTo>
                    <a:pt x="304" y="1394"/>
                  </a:lnTo>
                  <a:lnTo>
                    <a:pt x="321" y="1237"/>
                  </a:lnTo>
                  <a:cubicBezTo>
                    <a:pt x="325" y="1201"/>
                    <a:pt x="356" y="1175"/>
                    <a:pt x="392" y="1179"/>
                  </a:cubicBezTo>
                  <a:cubicBezTo>
                    <a:pt x="394" y="1179"/>
                    <a:pt x="395" y="1180"/>
                    <a:pt x="397" y="1180"/>
                  </a:cubicBezTo>
                  <a:cubicBezTo>
                    <a:pt x="399" y="1180"/>
                    <a:pt x="400" y="1180"/>
                    <a:pt x="401" y="1181"/>
                  </a:cubicBezTo>
                  <a:cubicBezTo>
                    <a:pt x="405" y="1182"/>
                    <a:pt x="410" y="1184"/>
                    <a:pt x="413" y="1186"/>
                  </a:cubicBezTo>
                  <a:cubicBezTo>
                    <a:pt x="418" y="1188"/>
                    <a:pt x="421" y="1190"/>
                    <a:pt x="425" y="1192"/>
                  </a:cubicBezTo>
                  <a:cubicBezTo>
                    <a:pt x="425" y="1192"/>
                    <a:pt x="425" y="1193"/>
                    <a:pt x="425" y="1193"/>
                  </a:cubicBezTo>
                  <a:cubicBezTo>
                    <a:pt x="427" y="1194"/>
                    <a:pt x="428" y="1195"/>
                    <a:pt x="429" y="1196"/>
                  </a:cubicBezTo>
                  <a:cubicBezTo>
                    <a:pt x="433" y="1200"/>
                    <a:pt x="437" y="1205"/>
                    <a:pt x="440" y="1210"/>
                  </a:cubicBezTo>
                  <a:cubicBezTo>
                    <a:pt x="442" y="1213"/>
                    <a:pt x="444" y="1216"/>
                    <a:pt x="445" y="1220"/>
                  </a:cubicBezTo>
                  <a:cubicBezTo>
                    <a:pt x="445" y="1220"/>
                    <a:pt x="445" y="1220"/>
                    <a:pt x="445" y="1220"/>
                  </a:cubicBezTo>
                  <a:cubicBezTo>
                    <a:pt x="446" y="1222"/>
                    <a:pt x="446" y="1224"/>
                    <a:pt x="447" y="1225"/>
                  </a:cubicBezTo>
                  <a:cubicBezTo>
                    <a:pt x="447" y="1227"/>
                    <a:pt x="448" y="1229"/>
                    <a:pt x="448" y="1231"/>
                  </a:cubicBezTo>
                  <a:cubicBezTo>
                    <a:pt x="449" y="1233"/>
                    <a:pt x="449" y="1235"/>
                    <a:pt x="449" y="1237"/>
                  </a:cubicBezTo>
                  <a:cubicBezTo>
                    <a:pt x="450" y="1241"/>
                    <a:pt x="450" y="1246"/>
                    <a:pt x="449" y="1250"/>
                  </a:cubicBezTo>
                  <a:close/>
                  <a:moveTo>
                    <a:pt x="162" y="822"/>
                  </a:moveTo>
                  <a:lnTo>
                    <a:pt x="179" y="665"/>
                  </a:lnTo>
                  <a:cubicBezTo>
                    <a:pt x="182" y="629"/>
                    <a:pt x="214" y="604"/>
                    <a:pt x="249" y="607"/>
                  </a:cubicBezTo>
                  <a:cubicBezTo>
                    <a:pt x="285" y="611"/>
                    <a:pt x="311" y="643"/>
                    <a:pt x="307" y="678"/>
                  </a:cubicBezTo>
                  <a:lnTo>
                    <a:pt x="290" y="836"/>
                  </a:lnTo>
                  <a:lnTo>
                    <a:pt x="162" y="822"/>
                  </a:lnTo>
                  <a:close/>
                  <a:moveTo>
                    <a:pt x="278" y="954"/>
                  </a:moveTo>
                  <a:lnTo>
                    <a:pt x="261" y="1111"/>
                  </a:lnTo>
                  <a:lnTo>
                    <a:pt x="133" y="1097"/>
                  </a:lnTo>
                  <a:lnTo>
                    <a:pt x="150" y="940"/>
                  </a:lnTo>
                  <a:cubicBezTo>
                    <a:pt x="153" y="905"/>
                    <a:pt x="185" y="879"/>
                    <a:pt x="221" y="883"/>
                  </a:cubicBezTo>
                  <a:cubicBezTo>
                    <a:pt x="256" y="887"/>
                    <a:pt x="282" y="918"/>
                    <a:pt x="278" y="954"/>
                  </a:cubicBezTo>
                  <a:close/>
                  <a:moveTo>
                    <a:pt x="249" y="1229"/>
                  </a:moveTo>
                  <a:lnTo>
                    <a:pt x="232" y="1386"/>
                  </a:lnTo>
                  <a:lnTo>
                    <a:pt x="104" y="1373"/>
                  </a:lnTo>
                  <a:lnTo>
                    <a:pt x="121" y="1215"/>
                  </a:lnTo>
                  <a:cubicBezTo>
                    <a:pt x="125" y="1180"/>
                    <a:pt x="156" y="1154"/>
                    <a:pt x="192" y="1158"/>
                  </a:cubicBezTo>
                  <a:cubicBezTo>
                    <a:pt x="227" y="1162"/>
                    <a:pt x="253" y="1194"/>
                    <a:pt x="249" y="1229"/>
                  </a:cubicBezTo>
                  <a:close/>
                  <a:moveTo>
                    <a:pt x="207" y="390"/>
                  </a:moveTo>
                  <a:cubicBezTo>
                    <a:pt x="211" y="354"/>
                    <a:pt x="243" y="328"/>
                    <a:pt x="278" y="332"/>
                  </a:cubicBezTo>
                  <a:cubicBezTo>
                    <a:pt x="314" y="336"/>
                    <a:pt x="339" y="368"/>
                    <a:pt x="336" y="403"/>
                  </a:cubicBezTo>
                  <a:lnTo>
                    <a:pt x="319" y="560"/>
                  </a:lnTo>
                  <a:lnTo>
                    <a:pt x="191" y="547"/>
                  </a:lnTo>
                  <a:lnTo>
                    <a:pt x="207" y="390"/>
                  </a:lnTo>
                  <a:close/>
                  <a:moveTo>
                    <a:pt x="337" y="129"/>
                  </a:moveTo>
                  <a:cubicBezTo>
                    <a:pt x="341" y="93"/>
                    <a:pt x="372" y="68"/>
                    <a:pt x="408" y="72"/>
                  </a:cubicBezTo>
                  <a:cubicBezTo>
                    <a:pt x="443" y="75"/>
                    <a:pt x="469" y="107"/>
                    <a:pt x="465" y="142"/>
                  </a:cubicBezTo>
                  <a:lnTo>
                    <a:pt x="449" y="296"/>
                  </a:lnTo>
                  <a:lnTo>
                    <a:pt x="321" y="282"/>
                  </a:lnTo>
                  <a:lnTo>
                    <a:pt x="337" y="129"/>
                  </a:lnTo>
                  <a:close/>
                  <a:moveTo>
                    <a:pt x="478" y="353"/>
                  </a:moveTo>
                  <a:cubicBezTo>
                    <a:pt x="479" y="353"/>
                    <a:pt x="480" y="353"/>
                    <a:pt x="480" y="354"/>
                  </a:cubicBezTo>
                  <a:cubicBezTo>
                    <a:pt x="483" y="354"/>
                    <a:pt x="485" y="354"/>
                    <a:pt x="488" y="355"/>
                  </a:cubicBezTo>
                  <a:cubicBezTo>
                    <a:pt x="490" y="356"/>
                    <a:pt x="491" y="356"/>
                    <a:pt x="493" y="357"/>
                  </a:cubicBezTo>
                  <a:cubicBezTo>
                    <a:pt x="495" y="357"/>
                    <a:pt x="496" y="358"/>
                    <a:pt x="498" y="359"/>
                  </a:cubicBezTo>
                  <a:cubicBezTo>
                    <a:pt x="499" y="359"/>
                    <a:pt x="501" y="360"/>
                    <a:pt x="503" y="361"/>
                  </a:cubicBezTo>
                  <a:cubicBezTo>
                    <a:pt x="512" y="366"/>
                    <a:pt x="521" y="374"/>
                    <a:pt x="527" y="384"/>
                  </a:cubicBezTo>
                  <a:cubicBezTo>
                    <a:pt x="529" y="387"/>
                    <a:pt x="530" y="390"/>
                    <a:pt x="532" y="394"/>
                  </a:cubicBezTo>
                  <a:cubicBezTo>
                    <a:pt x="535" y="403"/>
                    <a:pt x="537" y="413"/>
                    <a:pt x="536" y="424"/>
                  </a:cubicBezTo>
                  <a:lnTo>
                    <a:pt x="519" y="581"/>
                  </a:lnTo>
                  <a:lnTo>
                    <a:pt x="465" y="576"/>
                  </a:lnTo>
                  <a:lnTo>
                    <a:pt x="458" y="575"/>
                  </a:lnTo>
                  <a:lnTo>
                    <a:pt x="391" y="568"/>
                  </a:lnTo>
                  <a:lnTo>
                    <a:pt x="407" y="410"/>
                  </a:lnTo>
                  <a:cubicBezTo>
                    <a:pt x="411" y="375"/>
                    <a:pt x="443" y="349"/>
                    <a:pt x="478" y="353"/>
                  </a:cubicBezTo>
                  <a:moveTo>
                    <a:pt x="537" y="150"/>
                  </a:moveTo>
                  <a:cubicBezTo>
                    <a:pt x="541" y="115"/>
                    <a:pt x="573" y="89"/>
                    <a:pt x="608" y="93"/>
                  </a:cubicBezTo>
                  <a:cubicBezTo>
                    <a:pt x="643" y="96"/>
                    <a:pt x="669" y="128"/>
                    <a:pt x="665" y="163"/>
                  </a:cubicBezTo>
                  <a:lnTo>
                    <a:pt x="649" y="316"/>
                  </a:lnTo>
                  <a:lnTo>
                    <a:pt x="521" y="303"/>
                  </a:lnTo>
                  <a:lnTo>
                    <a:pt x="537" y="150"/>
                  </a:lnTo>
                  <a:close/>
                  <a:moveTo>
                    <a:pt x="849" y="356"/>
                  </a:moveTo>
                  <a:lnTo>
                    <a:pt x="851" y="338"/>
                  </a:lnTo>
                  <a:lnTo>
                    <a:pt x="719" y="324"/>
                  </a:lnTo>
                  <a:lnTo>
                    <a:pt x="744" y="85"/>
                  </a:lnTo>
                  <a:lnTo>
                    <a:pt x="745" y="71"/>
                  </a:lnTo>
                  <a:lnTo>
                    <a:pt x="769" y="74"/>
                  </a:lnTo>
                  <a:lnTo>
                    <a:pt x="776" y="74"/>
                  </a:lnTo>
                  <a:lnTo>
                    <a:pt x="778" y="56"/>
                  </a:lnTo>
                  <a:lnTo>
                    <a:pt x="721" y="50"/>
                  </a:lnTo>
                  <a:lnTo>
                    <a:pt x="637" y="41"/>
                  </a:lnTo>
                  <a:lnTo>
                    <a:pt x="637" y="41"/>
                  </a:lnTo>
                  <a:lnTo>
                    <a:pt x="522" y="29"/>
                  </a:lnTo>
                  <a:lnTo>
                    <a:pt x="513" y="28"/>
                  </a:lnTo>
                  <a:lnTo>
                    <a:pt x="297" y="5"/>
                  </a:lnTo>
                  <a:lnTo>
                    <a:pt x="247" y="0"/>
                  </a:lnTo>
                  <a:lnTo>
                    <a:pt x="245" y="13"/>
                  </a:lnTo>
                  <a:lnTo>
                    <a:pt x="245" y="19"/>
                  </a:lnTo>
                  <a:lnTo>
                    <a:pt x="276" y="22"/>
                  </a:lnTo>
                  <a:lnTo>
                    <a:pt x="265" y="121"/>
                  </a:lnTo>
                  <a:lnTo>
                    <a:pt x="249" y="274"/>
                  </a:lnTo>
                  <a:lnTo>
                    <a:pt x="117" y="261"/>
                  </a:lnTo>
                  <a:lnTo>
                    <a:pt x="115" y="279"/>
                  </a:lnTo>
                  <a:lnTo>
                    <a:pt x="148" y="283"/>
                  </a:lnTo>
                  <a:lnTo>
                    <a:pt x="121" y="539"/>
                  </a:lnTo>
                  <a:lnTo>
                    <a:pt x="88" y="536"/>
                  </a:lnTo>
                  <a:lnTo>
                    <a:pt x="86" y="554"/>
                  </a:lnTo>
                  <a:lnTo>
                    <a:pt x="120" y="558"/>
                  </a:lnTo>
                  <a:lnTo>
                    <a:pt x="93" y="815"/>
                  </a:lnTo>
                  <a:lnTo>
                    <a:pt x="59" y="811"/>
                  </a:lnTo>
                  <a:lnTo>
                    <a:pt x="57" y="830"/>
                  </a:lnTo>
                  <a:lnTo>
                    <a:pt x="91" y="833"/>
                  </a:lnTo>
                  <a:lnTo>
                    <a:pt x="64" y="1090"/>
                  </a:lnTo>
                  <a:lnTo>
                    <a:pt x="31" y="1087"/>
                  </a:lnTo>
                  <a:lnTo>
                    <a:pt x="29" y="1105"/>
                  </a:lnTo>
                  <a:lnTo>
                    <a:pt x="62" y="1109"/>
                  </a:lnTo>
                  <a:lnTo>
                    <a:pt x="35" y="1366"/>
                  </a:lnTo>
                  <a:lnTo>
                    <a:pt x="2" y="1362"/>
                  </a:lnTo>
                  <a:lnTo>
                    <a:pt x="0" y="1380"/>
                  </a:lnTo>
                  <a:lnTo>
                    <a:pt x="33" y="1384"/>
                  </a:lnTo>
                  <a:lnTo>
                    <a:pt x="24" y="1472"/>
                  </a:lnTo>
                  <a:lnTo>
                    <a:pt x="97" y="1472"/>
                  </a:lnTo>
                  <a:cubicBezTo>
                    <a:pt x="107" y="1447"/>
                    <a:pt x="134" y="1431"/>
                    <a:pt x="163" y="1433"/>
                  </a:cubicBezTo>
                  <a:cubicBezTo>
                    <a:pt x="187" y="1436"/>
                    <a:pt x="206" y="1452"/>
                    <a:pt x="215" y="1472"/>
                  </a:cubicBezTo>
                  <a:lnTo>
                    <a:pt x="311" y="1472"/>
                  </a:lnTo>
                  <a:cubicBezTo>
                    <a:pt x="325" y="1460"/>
                    <a:pt x="343" y="1452"/>
                    <a:pt x="363" y="1455"/>
                  </a:cubicBezTo>
                  <a:cubicBezTo>
                    <a:pt x="365" y="1455"/>
                    <a:pt x="367" y="1455"/>
                    <a:pt x="370" y="1456"/>
                  </a:cubicBezTo>
                  <a:cubicBezTo>
                    <a:pt x="371" y="1456"/>
                    <a:pt x="371" y="1456"/>
                    <a:pt x="372" y="1456"/>
                  </a:cubicBezTo>
                  <a:cubicBezTo>
                    <a:pt x="374" y="1457"/>
                    <a:pt x="376" y="1457"/>
                    <a:pt x="377" y="1458"/>
                  </a:cubicBezTo>
                  <a:cubicBezTo>
                    <a:pt x="382" y="1460"/>
                    <a:pt x="387" y="1462"/>
                    <a:pt x="391" y="1464"/>
                  </a:cubicBezTo>
                  <a:cubicBezTo>
                    <a:pt x="391" y="1465"/>
                    <a:pt x="392" y="1465"/>
                    <a:pt x="392" y="1465"/>
                  </a:cubicBezTo>
                  <a:cubicBezTo>
                    <a:pt x="395" y="1467"/>
                    <a:pt x="397" y="1469"/>
                    <a:pt x="400" y="1472"/>
                  </a:cubicBezTo>
                  <a:cubicBezTo>
                    <a:pt x="400" y="1472"/>
                    <a:pt x="401" y="1472"/>
                    <a:pt x="401" y="1472"/>
                  </a:cubicBezTo>
                  <a:lnTo>
                    <a:pt x="698" y="1472"/>
                  </a:lnTo>
                  <a:lnTo>
                    <a:pt x="700" y="1454"/>
                  </a:lnTo>
                  <a:lnTo>
                    <a:pt x="733" y="1457"/>
                  </a:lnTo>
                  <a:lnTo>
                    <a:pt x="735" y="1439"/>
                  </a:lnTo>
                  <a:lnTo>
                    <a:pt x="702" y="1435"/>
                  </a:lnTo>
                  <a:lnTo>
                    <a:pt x="729" y="1179"/>
                  </a:lnTo>
                  <a:lnTo>
                    <a:pt x="762" y="1182"/>
                  </a:lnTo>
                  <a:lnTo>
                    <a:pt x="764" y="1164"/>
                  </a:lnTo>
                  <a:lnTo>
                    <a:pt x="731" y="1160"/>
                  </a:lnTo>
                  <a:lnTo>
                    <a:pt x="758" y="903"/>
                  </a:lnTo>
                  <a:lnTo>
                    <a:pt x="791" y="907"/>
                  </a:lnTo>
                  <a:lnTo>
                    <a:pt x="793" y="888"/>
                  </a:lnTo>
                  <a:lnTo>
                    <a:pt x="760" y="885"/>
                  </a:lnTo>
                  <a:lnTo>
                    <a:pt x="787" y="628"/>
                  </a:lnTo>
                  <a:lnTo>
                    <a:pt x="820" y="631"/>
                  </a:lnTo>
                  <a:lnTo>
                    <a:pt x="822" y="613"/>
                  </a:lnTo>
                  <a:lnTo>
                    <a:pt x="789" y="609"/>
                  </a:lnTo>
                  <a:lnTo>
                    <a:pt x="816" y="353"/>
                  </a:lnTo>
                  <a:lnTo>
                    <a:pt x="849" y="356"/>
                  </a:lnTo>
                  <a:close/>
                </a:path>
              </a:pathLst>
            </a:custGeom>
            <a:solidFill>
              <a:srgbClr val="D8D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2" name="Freeform 98"/>
            <p:cNvSpPr>
              <a:spLocks noEditPoints="1"/>
            </p:cNvSpPr>
            <p:nvPr/>
          </p:nvSpPr>
          <p:spPr bwMode="auto">
            <a:xfrm>
              <a:off x="4468812" y="2277268"/>
              <a:ext cx="374650" cy="1098550"/>
            </a:xfrm>
            <a:custGeom>
              <a:avLst/>
              <a:gdLst>
                <a:gd name="T0" fmla="*/ 231 w 491"/>
                <a:gd name="T1" fmla="*/ 560 h 1443"/>
                <a:gd name="T2" fmla="*/ 376 w 491"/>
                <a:gd name="T3" fmla="*/ 416 h 1443"/>
                <a:gd name="T4" fmla="*/ 202 w 491"/>
                <a:gd name="T5" fmla="*/ 835 h 1443"/>
                <a:gd name="T6" fmla="*/ 347 w 491"/>
                <a:gd name="T7" fmla="*/ 691 h 1443"/>
                <a:gd name="T8" fmla="*/ 173 w 491"/>
                <a:gd name="T9" fmla="*/ 1110 h 1443"/>
                <a:gd name="T10" fmla="*/ 318 w 491"/>
                <a:gd name="T11" fmla="*/ 967 h 1443"/>
                <a:gd name="T12" fmla="*/ 144 w 491"/>
                <a:gd name="T13" fmla="*/ 1386 h 1443"/>
                <a:gd name="T14" fmla="*/ 289 w 491"/>
                <a:gd name="T15" fmla="*/ 1242 h 1443"/>
                <a:gd name="T16" fmla="*/ 248 w 491"/>
                <a:gd name="T17" fmla="*/ 64 h 1443"/>
                <a:gd name="T18" fmla="*/ 161 w 491"/>
                <a:gd name="T19" fmla="*/ 274 h 1443"/>
                <a:gd name="T20" fmla="*/ 359 w 491"/>
                <a:gd name="T21" fmla="*/ 295 h 1443"/>
                <a:gd name="T22" fmla="*/ 409 w 491"/>
                <a:gd name="T23" fmla="*/ 45 h 1443"/>
                <a:gd name="T24" fmla="*/ 361 w 491"/>
                <a:gd name="T25" fmla="*/ 21 h 1443"/>
                <a:gd name="T26" fmla="*/ 162 w 491"/>
                <a:gd name="T27" fmla="*/ 0 h 1443"/>
                <a:gd name="T28" fmla="*/ 133 w 491"/>
                <a:gd name="T29" fmla="*/ 328 h 1443"/>
                <a:gd name="T30" fmla="*/ 167 w 491"/>
                <a:gd name="T31" fmla="*/ 355 h 1443"/>
                <a:gd name="T32" fmla="*/ 159 w 491"/>
                <a:gd name="T33" fmla="*/ 552 h 1443"/>
                <a:gd name="T34" fmla="*/ 94 w 491"/>
                <a:gd name="T35" fmla="*/ 600 h 1443"/>
                <a:gd name="T36" fmla="*/ 127 w 491"/>
                <a:gd name="T37" fmla="*/ 617 h 1443"/>
                <a:gd name="T38" fmla="*/ 137 w 491"/>
                <a:gd name="T39" fmla="*/ 628 h 1443"/>
                <a:gd name="T40" fmla="*/ 71 w 491"/>
                <a:gd name="T41" fmla="*/ 821 h 1443"/>
                <a:gd name="T42" fmla="*/ 65 w 491"/>
                <a:gd name="T43" fmla="*/ 875 h 1443"/>
                <a:gd name="T44" fmla="*/ 85 w 491"/>
                <a:gd name="T45" fmla="*/ 883 h 1443"/>
                <a:gd name="T46" fmla="*/ 94 w 491"/>
                <a:gd name="T47" fmla="*/ 888 h 1443"/>
                <a:gd name="T48" fmla="*/ 110 w 491"/>
                <a:gd name="T49" fmla="*/ 908 h 1443"/>
                <a:gd name="T50" fmla="*/ 116 w 491"/>
                <a:gd name="T51" fmla="*/ 923 h 1443"/>
                <a:gd name="T52" fmla="*/ 47 w 491"/>
                <a:gd name="T53" fmla="*/ 1097 h 1443"/>
                <a:gd name="T54" fmla="*/ 38 w 491"/>
                <a:gd name="T55" fmla="*/ 1096 h 1443"/>
                <a:gd name="T56" fmla="*/ 37 w 491"/>
                <a:gd name="T57" fmla="*/ 1151 h 1443"/>
                <a:gd name="T58" fmla="*/ 65 w 491"/>
                <a:gd name="T59" fmla="*/ 1163 h 1443"/>
                <a:gd name="T60" fmla="*/ 80 w 491"/>
                <a:gd name="T61" fmla="*/ 1181 h 1443"/>
                <a:gd name="T62" fmla="*/ 87 w 491"/>
                <a:gd name="T63" fmla="*/ 1196 h 1443"/>
                <a:gd name="T64" fmla="*/ 89 w 491"/>
                <a:gd name="T65" fmla="*/ 1221 h 1443"/>
                <a:gd name="T66" fmla="*/ 15 w 491"/>
                <a:gd name="T67" fmla="*/ 1372 h 1443"/>
                <a:gd name="T68" fmla="*/ 3 w 491"/>
                <a:gd name="T69" fmla="*/ 1426 h 1443"/>
                <a:gd name="T70" fmla="*/ 17 w 491"/>
                <a:gd name="T71" fmla="*/ 1429 h 1443"/>
                <a:gd name="T72" fmla="*/ 40 w 491"/>
                <a:gd name="T73" fmla="*/ 1443 h 1443"/>
                <a:gd name="T74" fmla="*/ 340 w 491"/>
                <a:gd name="T75" fmla="*/ 1425 h 1443"/>
                <a:gd name="T76" fmla="*/ 342 w 491"/>
                <a:gd name="T77" fmla="*/ 1406 h 1443"/>
                <a:gd name="T78" fmla="*/ 404 w 491"/>
                <a:gd name="T79" fmla="*/ 1135 h 1443"/>
                <a:gd name="T80" fmla="*/ 431 w 491"/>
                <a:gd name="T81" fmla="*/ 878 h 1443"/>
                <a:gd name="T82" fmla="*/ 427 w 491"/>
                <a:gd name="T83" fmla="*/ 599 h 1443"/>
                <a:gd name="T84" fmla="*/ 429 w 491"/>
                <a:gd name="T85" fmla="*/ 580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1" h="1443">
                  <a:moveTo>
                    <a:pt x="376" y="416"/>
                  </a:moveTo>
                  <a:lnTo>
                    <a:pt x="359" y="573"/>
                  </a:lnTo>
                  <a:lnTo>
                    <a:pt x="231" y="560"/>
                  </a:lnTo>
                  <a:lnTo>
                    <a:pt x="248" y="403"/>
                  </a:lnTo>
                  <a:cubicBezTo>
                    <a:pt x="251" y="367"/>
                    <a:pt x="283" y="341"/>
                    <a:pt x="318" y="345"/>
                  </a:cubicBezTo>
                  <a:cubicBezTo>
                    <a:pt x="354" y="349"/>
                    <a:pt x="380" y="381"/>
                    <a:pt x="376" y="416"/>
                  </a:cubicBezTo>
                  <a:close/>
                  <a:moveTo>
                    <a:pt x="347" y="691"/>
                  </a:moveTo>
                  <a:lnTo>
                    <a:pt x="330" y="849"/>
                  </a:lnTo>
                  <a:lnTo>
                    <a:pt x="202" y="835"/>
                  </a:lnTo>
                  <a:lnTo>
                    <a:pt x="219" y="678"/>
                  </a:lnTo>
                  <a:cubicBezTo>
                    <a:pt x="222" y="642"/>
                    <a:pt x="254" y="617"/>
                    <a:pt x="290" y="621"/>
                  </a:cubicBezTo>
                  <a:cubicBezTo>
                    <a:pt x="325" y="624"/>
                    <a:pt x="351" y="656"/>
                    <a:pt x="347" y="691"/>
                  </a:cubicBezTo>
                  <a:close/>
                  <a:moveTo>
                    <a:pt x="318" y="967"/>
                  </a:moveTo>
                  <a:lnTo>
                    <a:pt x="302" y="1124"/>
                  </a:lnTo>
                  <a:lnTo>
                    <a:pt x="173" y="1110"/>
                  </a:lnTo>
                  <a:lnTo>
                    <a:pt x="190" y="953"/>
                  </a:lnTo>
                  <a:cubicBezTo>
                    <a:pt x="194" y="918"/>
                    <a:pt x="225" y="892"/>
                    <a:pt x="261" y="896"/>
                  </a:cubicBezTo>
                  <a:cubicBezTo>
                    <a:pt x="296" y="899"/>
                    <a:pt x="322" y="931"/>
                    <a:pt x="318" y="967"/>
                  </a:cubicBezTo>
                  <a:close/>
                  <a:moveTo>
                    <a:pt x="289" y="1242"/>
                  </a:moveTo>
                  <a:lnTo>
                    <a:pt x="273" y="1399"/>
                  </a:lnTo>
                  <a:lnTo>
                    <a:pt x="144" y="1386"/>
                  </a:lnTo>
                  <a:lnTo>
                    <a:pt x="161" y="1228"/>
                  </a:lnTo>
                  <a:cubicBezTo>
                    <a:pt x="165" y="1193"/>
                    <a:pt x="196" y="1167"/>
                    <a:pt x="232" y="1171"/>
                  </a:cubicBezTo>
                  <a:cubicBezTo>
                    <a:pt x="267" y="1175"/>
                    <a:pt x="293" y="1207"/>
                    <a:pt x="289" y="1242"/>
                  </a:cubicBezTo>
                  <a:close/>
                  <a:moveTo>
                    <a:pt x="161" y="274"/>
                  </a:moveTo>
                  <a:lnTo>
                    <a:pt x="177" y="121"/>
                  </a:lnTo>
                  <a:cubicBezTo>
                    <a:pt x="181" y="86"/>
                    <a:pt x="213" y="60"/>
                    <a:pt x="248" y="64"/>
                  </a:cubicBezTo>
                  <a:cubicBezTo>
                    <a:pt x="283" y="67"/>
                    <a:pt x="309" y="99"/>
                    <a:pt x="305" y="134"/>
                  </a:cubicBezTo>
                  <a:lnTo>
                    <a:pt x="289" y="287"/>
                  </a:lnTo>
                  <a:lnTo>
                    <a:pt x="161" y="274"/>
                  </a:lnTo>
                  <a:close/>
                  <a:moveTo>
                    <a:pt x="489" y="327"/>
                  </a:moveTo>
                  <a:lnTo>
                    <a:pt x="491" y="309"/>
                  </a:lnTo>
                  <a:lnTo>
                    <a:pt x="359" y="295"/>
                  </a:lnTo>
                  <a:lnTo>
                    <a:pt x="384" y="56"/>
                  </a:lnTo>
                  <a:lnTo>
                    <a:pt x="385" y="42"/>
                  </a:lnTo>
                  <a:lnTo>
                    <a:pt x="409" y="45"/>
                  </a:lnTo>
                  <a:lnTo>
                    <a:pt x="416" y="45"/>
                  </a:lnTo>
                  <a:lnTo>
                    <a:pt x="418" y="27"/>
                  </a:lnTo>
                  <a:lnTo>
                    <a:pt x="361" y="21"/>
                  </a:lnTo>
                  <a:lnTo>
                    <a:pt x="277" y="12"/>
                  </a:lnTo>
                  <a:lnTo>
                    <a:pt x="277" y="12"/>
                  </a:lnTo>
                  <a:lnTo>
                    <a:pt x="162" y="0"/>
                  </a:lnTo>
                  <a:lnTo>
                    <a:pt x="125" y="325"/>
                  </a:lnTo>
                  <a:cubicBezTo>
                    <a:pt x="126" y="326"/>
                    <a:pt x="127" y="326"/>
                    <a:pt x="128" y="326"/>
                  </a:cubicBezTo>
                  <a:cubicBezTo>
                    <a:pt x="130" y="327"/>
                    <a:pt x="131" y="327"/>
                    <a:pt x="133" y="328"/>
                  </a:cubicBezTo>
                  <a:cubicBezTo>
                    <a:pt x="135" y="328"/>
                    <a:pt x="136" y="329"/>
                    <a:pt x="138" y="330"/>
                  </a:cubicBezTo>
                  <a:cubicBezTo>
                    <a:pt x="139" y="330"/>
                    <a:pt x="141" y="331"/>
                    <a:pt x="143" y="332"/>
                  </a:cubicBezTo>
                  <a:cubicBezTo>
                    <a:pt x="152" y="337"/>
                    <a:pt x="161" y="345"/>
                    <a:pt x="167" y="355"/>
                  </a:cubicBezTo>
                  <a:cubicBezTo>
                    <a:pt x="169" y="358"/>
                    <a:pt x="170" y="361"/>
                    <a:pt x="172" y="365"/>
                  </a:cubicBezTo>
                  <a:cubicBezTo>
                    <a:pt x="175" y="374"/>
                    <a:pt x="177" y="384"/>
                    <a:pt x="176" y="395"/>
                  </a:cubicBezTo>
                  <a:lnTo>
                    <a:pt x="159" y="552"/>
                  </a:lnTo>
                  <a:lnTo>
                    <a:pt x="105" y="547"/>
                  </a:lnTo>
                  <a:lnTo>
                    <a:pt x="100" y="546"/>
                  </a:lnTo>
                  <a:lnTo>
                    <a:pt x="94" y="600"/>
                  </a:lnTo>
                  <a:cubicBezTo>
                    <a:pt x="96" y="600"/>
                    <a:pt x="97" y="601"/>
                    <a:pt x="99" y="601"/>
                  </a:cubicBezTo>
                  <a:cubicBezTo>
                    <a:pt x="104" y="603"/>
                    <a:pt x="109" y="605"/>
                    <a:pt x="114" y="607"/>
                  </a:cubicBezTo>
                  <a:cubicBezTo>
                    <a:pt x="118" y="610"/>
                    <a:pt x="123" y="613"/>
                    <a:pt x="127" y="617"/>
                  </a:cubicBezTo>
                  <a:cubicBezTo>
                    <a:pt x="128" y="618"/>
                    <a:pt x="129" y="619"/>
                    <a:pt x="130" y="620"/>
                  </a:cubicBezTo>
                  <a:cubicBezTo>
                    <a:pt x="132" y="621"/>
                    <a:pt x="133" y="623"/>
                    <a:pt x="134" y="624"/>
                  </a:cubicBezTo>
                  <a:cubicBezTo>
                    <a:pt x="135" y="626"/>
                    <a:pt x="136" y="627"/>
                    <a:pt x="137" y="628"/>
                  </a:cubicBezTo>
                  <a:cubicBezTo>
                    <a:pt x="145" y="640"/>
                    <a:pt x="148" y="655"/>
                    <a:pt x="147" y="670"/>
                  </a:cubicBezTo>
                  <a:lnTo>
                    <a:pt x="130" y="827"/>
                  </a:lnTo>
                  <a:lnTo>
                    <a:pt x="71" y="821"/>
                  </a:lnTo>
                  <a:lnTo>
                    <a:pt x="69" y="821"/>
                  </a:lnTo>
                  <a:lnTo>
                    <a:pt x="63" y="875"/>
                  </a:lnTo>
                  <a:cubicBezTo>
                    <a:pt x="63" y="875"/>
                    <a:pt x="64" y="875"/>
                    <a:pt x="65" y="875"/>
                  </a:cubicBezTo>
                  <a:cubicBezTo>
                    <a:pt x="67" y="876"/>
                    <a:pt x="69" y="876"/>
                    <a:pt x="70" y="877"/>
                  </a:cubicBezTo>
                  <a:cubicBezTo>
                    <a:pt x="72" y="877"/>
                    <a:pt x="74" y="877"/>
                    <a:pt x="75" y="878"/>
                  </a:cubicBezTo>
                  <a:cubicBezTo>
                    <a:pt x="79" y="879"/>
                    <a:pt x="82" y="881"/>
                    <a:pt x="85" y="883"/>
                  </a:cubicBezTo>
                  <a:lnTo>
                    <a:pt x="85" y="883"/>
                  </a:lnTo>
                  <a:cubicBezTo>
                    <a:pt x="88" y="884"/>
                    <a:pt x="91" y="886"/>
                    <a:pt x="94" y="888"/>
                  </a:cubicBezTo>
                  <a:lnTo>
                    <a:pt x="94" y="888"/>
                  </a:lnTo>
                  <a:cubicBezTo>
                    <a:pt x="97" y="891"/>
                    <a:pt x="99" y="893"/>
                    <a:pt x="102" y="896"/>
                  </a:cubicBezTo>
                  <a:cubicBezTo>
                    <a:pt x="104" y="898"/>
                    <a:pt x="106" y="901"/>
                    <a:pt x="108" y="904"/>
                  </a:cubicBezTo>
                  <a:cubicBezTo>
                    <a:pt x="109" y="905"/>
                    <a:pt x="110" y="907"/>
                    <a:pt x="110" y="908"/>
                  </a:cubicBezTo>
                  <a:cubicBezTo>
                    <a:pt x="111" y="910"/>
                    <a:pt x="112" y="911"/>
                    <a:pt x="113" y="913"/>
                  </a:cubicBezTo>
                  <a:cubicBezTo>
                    <a:pt x="113" y="914"/>
                    <a:pt x="114" y="916"/>
                    <a:pt x="115" y="918"/>
                  </a:cubicBezTo>
                  <a:cubicBezTo>
                    <a:pt x="115" y="919"/>
                    <a:pt x="116" y="921"/>
                    <a:pt x="116" y="923"/>
                  </a:cubicBezTo>
                  <a:cubicBezTo>
                    <a:pt x="118" y="930"/>
                    <a:pt x="119" y="938"/>
                    <a:pt x="118" y="946"/>
                  </a:cubicBezTo>
                  <a:lnTo>
                    <a:pt x="102" y="1103"/>
                  </a:lnTo>
                  <a:lnTo>
                    <a:pt x="47" y="1097"/>
                  </a:lnTo>
                  <a:lnTo>
                    <a:pt x="47" y="1097"/>
                  </a:lnTo>
                  <a:lnTo>
                    <a:pt x="43" y="1097"/>
                  </a:lnTo>
                  <a:lnTo>
                    <a:pt x="38" y="1096"/>
                  </a:lnTo>
                  <a:lnTo>
                    <a:pt x="31" y="1150"/>
                  </a:lnTo>
                  <a:cubicBezTo>
                    <a:pt x="32" y="1150"/>
                    <a:pt x="32" y="1150"/>
                    <a:pt x="32" y="1150"/>
                  </a:cubicBezTo>
                  <a:cubicBezTo>
                    <a:pt x="34" y="1150"/>
                    <a:pt x="35" y="1151"/>
                    <a:pt x="37" y="1151"/>
                  </a:cubicBezTo>
                  <a:cubicBezTo>
                    <a:pt x="39" y="1151"/>
                    <a:pt x="40" y="1151"/>
                    <a:pt x="41" y="1152"/>
                  </a:cubicBezTo>
                  <a:cubicBezTo>
                    <a:pt x="45" y="1153"/>
                    <a:pt x="50" y="1155"/>
                    <a:pt x="53" y="1157"/>
                  </a:cubicBezTo>
                  <a:cubicBezTo>
                    <a:pt x="58" y="1159"/>
                    <a:pt x="61" y="1161"/>
                    <a:pt x="65" y="1163"/>
                  </a:cubicBezTo>
                  <a:cubicBezTo>
                    <a:pt x="65" y="1163"/>
                    <a:pt x="65" y="1164"/>
                    <a:pt x="65" y="1164"/>
                  </a:cubicBezTo>
                  <a:cubicBezTo>
                    <a:pt x="67" y="1165"/>
                    <a:pt x="68" y="1166"/>
                    <a:pt x="69" y="1167"/>
                  </a:cubicBezTo>
                  <a:cubicBezTo>
                    <a:pt x="73" y="1171"/>
                    <a:pt x="77" y="1176"/>
                    <a:pt x="80" y="1181"/>
                  </a:cubicBezTo>
                  <a:cubicBezTo>
                    <a:pt x="82" y="1184"/>
                    <a:pt x="84" y="1187"/>
                    <a:pt x="85" y="1191"/>
                  </a:cubicBezTo>
                  <a:cubicBezTo>
                    <a:pt x="85" y="1191"/>
                    <a:pt x="85" y="1191"/>
                    <a:pt x="85" y="1191"/>
                  </a:cubicBezTo>
                  <a:cubicBezTo>
                    <a:pt x="86" y="1193"/>
                    <a:pt x="86" y="1195"/>
                    <a:pt x="87" y="1196"/>
                  </a:cubicBezTo>
                  <a:cubicBezTo>
                    <a:pt x="87" y="1198"/>
                    <a:pt x="88" y="1200"/>
                    <a:pt x="88" y="1202"/>
                  </a:cubicBezTo>
                  <a:cubicBezTo>
                    <a:pt x="89" y="1204"/>
                    <a:pt x="89" y="1206"/>
                    <a:pt x="89" y="1208"/>
                  </a:cubicBezTo>
                  <a:cubicBezTo>
                    <a:pt x="90" y="1212"/>
                    <a:pt x="90" y="1217"/>
                    <a:pt x="89" y="1221"/>
                  </a:cubicBezTo>
                  <a:lnTo>
                    <a:pt x="73" y="1378"/>
                  </a:lnTo>
                  <a:lnTo>
                    <a:pt x="18" y="1372"/>
                  </a:lnTo>
                  <a:lnTo>
                    <a:pt x="15" y="1372"/>
                  </a:lnTo>
                  <a:lnTo>
                    <a:pt x="6" y="1371"/>
                  </a:lnTo>
                  <a:lnTo>
                    <a:pt x="0" y="1425"/>
                  </a:lnTo>
                  <a:cubicBezTo>
                    <a:pt x="1" y="1426"/>
                    <a:pt x="2" y="1426"/>
                    <a:pt x="3" y="1426"/>
                  </a:cubicBezTo>
                  <a:cubicBezTo>
                    <a:pt x="5" y="1426"/>
                    <a:pt x="7" y="1426"/>
                    <a:pt x="10" y="1427"/>
                  </a:cubicBezTo>
                  <a:cubicBezTo>
                    <a:pt x="11" y="1427"/>
                    <a:pt x="11" y="1427"/>
                    <a:pt x="12" y="1427"/>
                  </a:cubicBezTo>
                  <a:cubicBezTo>
                    <a:pt x="14" y="1428"/>
                    <a:pt x="16" y="1428"/>
                    <a:pt x="17" y="1429"/>
                  </a:cubicBezTo>
                  <a:cubicBezTo>
                    <a:pt x="22" y="1431"/>
                    <a:pt x="27" y="1433"/>
                    <a:pt x="31" y="1435"/>
                  </a:cubicBezTo>
                  <a:cubicBezTo>
                    <a:pt x="31" y="1436"/>
                    <a:pt x="32" y="1436"/>
                    <a:pt x="32" y="1436"/>
                  </a:cubicBezTo>
                  <a:cubicBezTo>
                    <a:pt x="35" y="1438"/>
                    <a:pt x="37" y="1440"/>
                    <a:pt x="40" y="1443"/>
                  </a:cubicBezTo>
                  <a:cubicBezTo>
                    <a:pt x="40" y="1443"/>
                    <a:pt x="41" y="1443"/>
                    <a:pt x="41" y="1443"/>
                  </a:cubicBezTo>
                  <a:lnTo>
                    <a:pt x="338" y="1443"/>
                  </a:lnTo>
                  <a:lnTo>
                    <a:pt x="340" y="1425"/>
                  </a:lnTo>
                  <a:lnTo>
                    <a:pt x="373" y="1428"/>
                  </a:lnTo>
                  <a:lnTo>
                    <a:pt x="375" y="1410"/>
                  </a:lnTo>
                  <a:lnTo>
                    <a:pt x="342" y="1406"/>
                  </a:lnTo>
                  <a:lnTo>
                    <a:pt x="369" y="1150"/>
                  </a:lnTo>
                  <a:lnTo>
                    <a:pt x="402" y="1153"/>
                  </a:lnTo>
                  <a:lnTo>
                    <a:pt x="404" y="1135"/>
                  </a:lnTo>
                  <a:lnTo>
                    <a:pt x="371" y="1131"/>
                  </a:lnTo>
                  <a:lnTo>
                    <a:pt x="398" y="874"/>
                  </a:lnTo>
                  <a:lnTo>
                    <a:pt x="431" y="878"/>
                  </a:lnTo>
                  <a:lnTo>
                    <a:pt x="433" y="859"/>
                  </a:lnTo>
                  <a:lnTo>
                    <a:pt x="400" y="856"/>
                  </a:lnTo>
                  <a:lnTo>
                    <a:pt x="427" y="599"/>
                  </a:lnTo>
                  <a:lnTo>
                    <a:pt x="460" y="602"/>
                  </a:lnTo>
                  <a:lnTo>
                    <a:pt x="462" y="584"/>
                  </a:lnTo>
                  <a:lnTo>
                    <a:pt x="429" y="580"/>
                  </a:lnTo>
                  <a:lnTo>
                    <a:pt x="456" y="324"/>
                  </a:lnTo>
                  <a:lnTo>
                    <a:pt x="489" y="327"/>
                  </a:lnTo>
                  <a:close/>
                </a:path>
              </a:pathLst>
            </a:custGeom>
            <a:solidFill>
              <a:srgbClr val="BCB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193" name="Torre"/>
          <p:cNvSpPr>
            <a:spLocks noEditPoints="1"/>
          </p:cNvSpPr>
          <p:nvPr/>
        </p:nvSpPr>
        <p:spPr bwMode="auto">
          <a:xfrm>
            <a:off x="3549648" y="2193888"/>
            <a:ext cx="468313" cy="1158875"/>
          </a:xfrm>
          <a:custGeom>
            <a:avLst/>
            <a:gdLst>
              <a:gd name="T0" fmla="*/ 205 w 614"/>
              <a:gd name="T1" fmla="*/ 1310 h 1520"/>
              <a:gd name="T2" fmla="*/ 241 w 614"/>
              <a:gd name="T3" fmla="*/ 1005 h 1520"/>
              <a:gd name="T4" fmla="*/ 307 w 614"/>
              <a:gd name="T5" fmla="*/ 1005 h 1520"/>
              <a:gd name="T6" fmla="*/ 402 w 614"/>
              <a:gd name="T7" fmla="*/ 1300 h 1520"/>
              <a:gd name="T8" fmla="*/ 205 w 614"/>
              <a:gd name="T9" fmla="*/ 1310 h 1520"/>
              <a:gd name="T10" fmla="*/ 556 w 614"/>
              <a:gd name="T11" fmla="*/ 1362 h 1520"/>
              <a:gd name="T12" fmla="*/ 587 w 614"/>
              <a:gd name="T13" fmla="*/ 1360 h 1520"/>
              <a:gd name="T14" fmla="*/ 583 w 614"/>
              <a:gd name="T15" fmla="*/ 1293 h 1520"/>
              <a:gd name="T16" fmla="*/ 526 w 614"/>
              <a:gd name="T17" fmla="*/ 1297 h 1520"/>
              <a:gd name="T18" fmla="*/ 401 w 614"/>
              <a:gd name="T19" fmla="*/ 954 h 1520"/>
              <a:gd name="T20" fmla="*/ 443 w 614"/>
              <a:gd name="T21" fmla="*/ 951 h 1520"/>
              <a:gd name="T22" fmla="*/ 438 w 614"/>
              <a:gd name="T23" fmla="*/ 884 h 1520"/>
              <a:gd name="T24" fmla="*/ 382 w 614"/>
              <a:gd name="T25" fmla="*/ 888 h 1520"/>
              <a:gd name="T26" fmla="*/ 275 w 614"/>
              <a:gd name="T27" fmla="*/ 436 h 1520"/>
              <a:gd name="T28" fmla="*/ 273 w 614"/>
              <a:gd name="T29" fmla="*/ 420 h 1520"/>
              <a:gd name="T30" fmla="*/ 242 w 614"/>
              <a:gd name="T31" fmla="*/ 238 h 1520"/>
              <a:gd name="T32" fmla="*/ 277 w 614"/>
              <a:gd name="T33" fmla="*/ 236 h 1520"/>
              <a:gd name="T34" fmla="*/ 272 w 614"/>
              <a:gd name="T35" fmla="*/ 162 h 1520"/>
              <a:gd name="T36" fmla="*/ 214 w 614"/>
              <a:gd name="T37" fmla="*/ 113 h 1520"/>
              <a:gd name="T38" fmla="*/ 205 w 614"/>
              <a:gd name="T39" fmla="*/ 0 h 1520"/>
              <a:gd name="T40" fmla="*/ 191 w 614"/>
              <a:gd name="T41" fmla="*/ 1 h 1520"/>
              <a:gd name="T42" fmla="*/ 199 w 614"/>
              <a:gd name="T43" fmla="*/ 114 h 1520"/>
              <a:gd name="T44" fmla="*/ 149 w 614"/>
              <a:gd name="T45" fmla="*/ 171 h 1520"/>
              <a:gd name="T46" fmla="*/ 154 w 614"/>
              <a:gd name="T47" fmla="*/ 245 h 1520"/>
              <a:gd name="T48" fmla="*/ 189 w 614"/>
              <a:gd name="T49" fmla="*/ 242 h 1520"/>
              <a:gd name="T50" fmla="*/ 185 w 614"/>
              <a:gd name="T51" fmla="*/ 427 h 1520"/>
              <a:gd name="T52" fmla="*/ 185 w 614"/>
              <a:gd name="T53" fmla="*/ 442 h 1520"/>
              <a:gd name="T54" fmla="*/ 146 w 614"/>
              <a:gd name="T55" fmla="*/ 905 h 1520"/>
              <a:gd name="T56" fmla="*/ 89 w 614"/>
              <a:gd name="T57" fmla="*/ 910 h 1520"/>
              <a:gd name="T58" fmla="*/ 94 w 614"/>
              <a:gd name="T59" fmla="*/ 977 h 1520"/>
              <a:gd name="T60" fmla="*/ 136 w 614"/>
              <a:gd name="T61" fmla="*/ 974 h 1520"/>
              <a:gd name="T62" fmla="*/ 62 w 614"/>
              <a:gd name="T63" fmla="*/ 1331 h 1520"/>
              <a:gd name="T64" fmla="*/ 5 w 614"/>
              <a:gd name="T65" fmla="*/ 1335 h 1520"/>
              <a:gd name="T66" fmla="*/ 10 w 614"/>
              <a:gd name="T67" fmla="*/ 1402 h 1520"/>
              <a:gd name="T68" fmla="*/ 42 w 614"/>
              <a:gd name="T69" fmla="*/ 1400 h 1520"/>
              <a:gd name="T70" fmla="*/ 0 w 614"/>
              <a:gd name="T71" fmla="*/ 1519 h 1520"/>
              <a:gd name="T72" fmla="*/ 2 w 614"/>
              <a:gd name="T73" fmla="*/ 1520 h 1520"/>
              <a:gd name="T74" fmla="*/ 155 w 614"/>
              <a:gd name="T75" fmla="*/ 1509 h 1520"/>
              <a:gd name="T76" fmla="*/ 299 w 614"/>
              <a:gd name="T77" fmla="*/ 1420 h 1520"/>
              <a:gd name="T78" fmla="*/ 302 w 614"/>
              <a:gd name="T79" fmla="*/ 1420 h 1520"/>
              <a:gd name="T80" fmla="*/ 460 w 614"/>
              <a:gd name="T81" fmla="*/ 1487 h 1520"/>
              <a:gd name="T82" fmla="*/ 613 w 614"/>
              <a:gd name="T83" fmla="*/ 1475 h 1520"/>
              <a:gd name="T84" fmla="*/ 614 w 614"/>
              <a:gd name="T85" fmla="*/ 1475 h 1520"/>
              <a:gd name="T86" fmla="*/ 556 w 614"/>
              <a:gd name="T87" fmla="*/ 1362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14" h="1520">
                <a:moveTo>
                  <a:pt x="205" y="1310"/>
                </a:moveTo>
                <a:lnTo>
                  <a:pt x="241" y="1005"/>
                </a:lnTo>
                <a:lnTo>
                  <a:pt x="307" y="1005"/>
                </a:lnTo>
                <a:lnTo>
                  <a:pt x="402" y="1300"/>
                </a:lnTo>
                <a:lnTo>
                  <a:pt x="205" y="1310"/>
                </a:lnTo>
                <a:close/>
                <a:moveTo>
                  <a:pt x="556" y="1362"/>
                </a:moveTo>
                <a:lnTo>
                  <a:pt x="587" y="1360"/>
                </a:lnTo>
                <a:lnTo>
                  <a:pt x="583" y="1293"/>
                </a:lnTo>
                <a:lnTo>
                  <a:pt x="526" y="1297"/>
                </a:lnTo>
                <a:cubicBezTo>
                  <a:pt x="477" y="1187"/>
                  <a:pt x="436" y="1070"/>
                  <a:pt x="401" y="954"/>
                </a:cubicBezTo>
                <a:lnTo>
                  <a:pt x="443" y="951"/>
                </a:lnTo>
                <a:lnTo>
                  <a:pt x="438" y="884"/>
                </a:lnTo>
                <a:lnTo>
                  <a:pt x="382" y="888"/>
                </a:lnTo>
                <a:cubicBezTo>
                  <a:pt x="333" y="719"/>
                  <a:pt x="299" y="558"/>
                  <a:pt x="275" y="436"/>
                </a:cubicBezTo>
                <a:cubicBezTo>
                  <a:pt x="274" y="431"/>
                  <a:pt x="274" y="425"/>
                  <a:pt x="273" y="420"/>
                </a:cubicBezTo>
                <a:cubicBezTo>
                  <a:pt x="257" y="335"/>
                  <a:pt x="247" y="271"/>
                  <a:pt x="242" y="238"/>
                </a:cubicBezTo>
                <a:lnTo>
                  <a:pt x="277" y="236"/>
                </a:lnTo>
                <a:lnTo>
                  <a:pt x="272" y="162"/>
                </a:lnTo>
                <a:cubicBezTo>
                  <a:pt x="270" y="134"/>
                  <a:pt x="244" y="114"/>
                  <a:pt x="214" y="113"/>
                </a:cubicBezTo>
                <a:lnTo>
                  <a:pt x="205" y="0"/>
                </a:lnTo>
                <a:lnTo>
                  <a:pt x="191" y="1"/>
                </a:lnTo>
                <a:lnTo>
                  <a:pt x="199" y="114"/>
                </a:lnTo>
                <a:cubicBezTo>
                  <a:pt x="169" y="120"/>
                  <a:pt x="147" y="143"/>
                  <a:pt x="149" y="171"/>
                </a:cubicBezTo>
                <a:lnTo>
                  <a:pt x="154" y="245"/>
                </a:lnTo>
                <a:lnTo>
                  <a:pt x="189" y="242"/>
                </a:lnTo>
                <a:cubicBezTo>
                  <a:pt x="189" y="275"/>
                  <a:pt x="189" y="340"/>
                  <a:pt x="185" y="427"/>
                </a:cubicBezTo>
                <a:cubicBezTo>
                  <a:pt x="185" y="432"/>
                  <a:pt x="185" y="437"/>
                  <a:pt x="185" y="442"/>
                </a:cubicBezTo>
                <a:cubicBezTo>
                  <a:pt x="180" y="567"/>
                  <a:pt x="169" y="731"/>
                  <a:pt x="146" y="905"/>
                </a:cubicBezTo>
                <a:lnTo>
                  <a:pt x="89" y="910"/>
                </a:lnTo>
                <a:lnTo>
                  <a:pt x="94" y="977"/>
                </a:lnTo>
                <a:lnTo>
                  <a:pt x="136" y="974"/>
                </a:lnTo>
                <a:cubicBezTo>
                  <a:pt x="118" y="1093"/>
                  <a:pt x="94" y="1215"/>
                  <a:pt x="62" y="1331"/>
                </a:cubicBezTo>
                <a:lnTo>
                  <a:pt x="5" y="1335"/>
                </a:lnTo>
                <a:lnTo>
                  <a:pt x="10" y="1402"/>
                </a:lnTo>
                <a:lnTo>
                  <a:pt x="42" y="1400"/>
                </a:lnTo>
                <a:cubicBezTo>
                  <a:pt x="33" y="1428"/>
                  <a:pt x="10" y="1492"/>
                  <a:pt x="0" y="1519"/>
                </a:cubicBezTo>
                <a:cubicBezTo>
                  <a:pt x="1" y="1520"/>
                  <a:pt x="1" y="1520"/>
                  <a:pt x="2" y="1520"/>
                </a:cubicBezTo>
                <a:lnTo>
                  <a:pt x="155" y="1509"/>
                </a:lnTo>
                <a:cubicBezTo>
                  <a:pt x="190" y="1459"/>
                  <a:pt x="241" y="1425"/>
                  <a:pt x="299" y="1420"/>
                </a:cubicBezTo>
                <a:cubicBezTo>
                  <a:pt x="300" y="1420"/>
                  <a:pt x="301" y="1420"/>
                  <a:pt x="302" y="1420"/>
                </a:cubicBezTo>
                <a:cubicBezTo>
                  <a:pt x="361" y="1416"/>
                  <a:pt x="417" y="1441"/>
                  <a:pt x="460" y="1487"/>
                </a:cubicBezTo>
                <a:lnTo>
                  <a:pt x="613" y="1475"/>
                </a:lnTo>
                <a:cubicBezTo>
                  <a:pt x="613" y="1475"/>
                  <a:pt x="614" y="1475"/>
                  <a:pt x="614" y="1475"/>
                </a:cubicBezTo>
                <a:cubicBezTo>
                  <a:pt x="600" y="1449"/>
                  <a:pt x="569" y="1389"/>
                  <a:pt x="556" y="1362"/>
                </a:cubicBezTo>
                <a:close/>
              </a:path>
            </a:pathLst>
          </a:custGeom>
          <a:solidFill>
            <a:srgbClr val="282F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94" name="Freeform 100"/>
          <p:cNvSpPr>
            <a:spLocks/>
          </p:cNvSpPr>
          <p:nvPr/>
        </p:nvSpPr>
        <p:spPr bwMode="auto">
          <a:xfrm>
            <a:off x="3186112" y="2967831"/>
            <a:ext cx="136525" cy="466725"/>
          </a:xfrm>
          <a:custGeom>
            <a:avLst/>
            <a:gdLst>
              <a:gd name="T0" fmla="*/ 180 w 180"/>
              <a:gd name="T1" fmla="*/ 602 h 614"/>
              <a:gd name="T2" fmla="*/ 60 w 180"/>
              <a:gd name="T3" fmla="*/ 26 h 614"/>
              <a:gd name="T4" fmla="*/ 26 w 180"/>
              <a:gd name="T5" fmla="*/ 3 h 614"/>
              <a:gd name="T6" fmla="*/ 3 w 180"/>
              <a:gd name="T7" fmla="*/ 38 h 614"/>
              <a:gd name="T8" fmla="*/ 124 w 180"/>
              <a:gd name="T9" fmla="*/ 614 h 614"/>
              <a:gd name="T10" fmla="*/ 180 w 180"/>
              <a:gd name="T11" fmla="*/ 602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614">
                <a:moveTo>
                  <a:pt x="180" y="602"/>
                </a:moveTo>
                <a:lnTo>
                  <a:pt x="60" y="26"/>
                </a:lnTo>
                <a:cubicBezTo>
                  <a:pt x="57" y="10"/>
                  <a:pt x="41" y="0"/>
                  <a:pt x="26" y="3"/>
                </a:cubicBezTo>
                <a:cubicBezTo>
                  <a:pt x="10" y="7"/>
                  <a:pt x="0" y="22"/>
                  <a:pt x="3" y="38"/>
                </a:cubicBezTo>
                <a:lnTo>
                  <a:pt x="124" y="614"/>
                </a:lnTo>
                <a:lnTo>
                  <a:pt x="180" y="602"/>
                </a:lnTo>
                <a:close/>
              </a:path>
            </a:pathLst>
          </a:custGeom>
          <a:solidFill>
            <a:srgbClr val="1117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217" name="Freeform 123"/>
          <p:cNvSpPr>
            <a:spLocks/>
          </p:cNvSpPr>
          <p:nvPr/>
        </p:nvSpPr>
        <p:spPr bwMode="auto">
          <a:xfrm>
            <a:off x="2730499" y="3298031"/>
            <a:ext cx="3619500" cy="257175"/>
          </a:xfrm>
          <a:custGeom>
            <a:avLst/>
            <a:gdLst>
              <a:gd name="T0" fmla="*/ 2655 w 4751"/>
              <a:gd name="T1" fmla="*/ 16 h 336"/>
              <a:gd name="T2" fmla="*/ 2650 w 4751"/>
              <a:gd name="T3" fmla="*/ 16 h 336"/>
              <a:gd name="T4" fmla="*/ 2101 w 4751"/>
              <a:gd name="T5" fmla="*/ 16 h 336"/>
              <a:gd name="T6" fmla="*/ 2096 w 4751"/>
              <a:gd name="T7" fmla="*/ 16 h 336"/>
              <a:gd name="T8" fmla="*/ 0 w 4751"/>
              <a:gd name="T9" fmla="*/ 336 h 336"/>
              <a:gd name="T10" fmla="*/ 4751 w 4751"/>
              <a:gd name="T11" fmla="*/ 336 h 336"/>
              <a:gd name="T12" fmla="*/ 2655 w 4751"/>
              <a:gd name="T13" fmla="*/ 1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51" h="336">
                <a:moveTo>
                  <a:pt x="2655" y="16"/>
                </a:moveTo>
                <a:lnTo>
                  <a:pt x="2650" y="16"/>
                </a:lnTo>
                <a:cubicBezTo>
                  <a:pt x="2467" y="0"/>
                  <a:pt x="2284" y="0"/>
                  <a:pt x="2101" y="16"/>
                </a:cubicBezTo>
                <a:lnTo>
                  <a:pt x="2096" y="16"/>
                </a:lnTo>
                <a:cubicBezTo>
                  <a:pt x="548" y="90"/>
                  <a:pt x="0" y="336"/>
                  <a:pt x="0" y="336"/>
                </a:cubicBezTo>
                <a:lnTo>
                  <a:pt x="4751" y="336"/>
                </a:lnTo>
                <a:cubicBezTo>
                  <a:pt x="4751" y="336"/>
                  <a:pt x="4203" y="90"/>
                  <a:pt x="2655" y="16"/>
                </a:cubicBezTo>
                <a:close/>
              </a:path>
            </a:pathLst>
          </a:custGeom>
          <a:solidFill>
            <a:srgbClr val="ACC1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218" name="Freeform 124"/>
          <p:cNvSpPr>
            <a:spLocks/>
          </p:cNvSpPr>
          <p:nvPr/>
        </p:nvSpPr>
        <p:spPr bwMode="auto">
          <a:xfrm>
            <a:off x="2716212" y="3390106"/>
            <a:ext cx="3657600" cy="198438"/>
          </a:xfrm>
          <a:custGeom>
            <a:avLst/>
            <a:gdLst>
              <a:gd name="T0" fmla="*/ 4801 w 4801"/>
              <a:gd name="T1" fmla="*/ 261 h 261"/>
              <a:gd name="T2" fmla="*/ 4716 w 4801"/>
              <a:gd name="T3" fmla="*/ 143 h 261"/>
              <a:gd name="T4" fmla="*/ 4633 w 4801"/>
              <a:gd name="T5" fmla="*/ 116 h 261"/>
              <a:gd name="T6" fmla="*/ 4558 w 4801"/>
              <a:gd name="T7" fmla="*/ 74 h 261"/>
              <a:gd name="T8" fmla="*/ 4465 w 4801"/>
              <a:gd name="T9" fmla="*/ 87 h 261"/>
              <a:gd name="T10" fmla="*/ 4398 w 4801"/>
              <a:gd name="T11" fmla="*/ 57 h 261"/>
              <a:gd name="T12" fmla="*/ 4189 w 4801"/>
              <a:gd name="T13" fmla="*/ 119 h 261"/>
              <a:gd name="T14" fmla="*/ 4104 w 4801"/>
              <a:gd name="T15" fmla="*/ 118 h 261"/>
              <a:gd name="T16" fmla="*/ 4059 w 4801"/>
              <a:gd name="T17" fmla="*/ 90 h 261"/>
              <a:gd name="T18" fmla="*/ 4020 w 4801"/>
              <a:gd name="T19" fmla="*/ 112 h 261"/>
              <a:gd name="T20" fmla="*/ 3955 w 4801"/>
              <a:gd name="T21" fmla="*/ 120 h 261"/>
              <a:gd name="T22" fmla="*/ 3916 w 4801"/>
              <a:gd name="T23" fmla="*/ 96 h 261"/>
              <a:gd name="T24" fmla="*/ 3867 w 4801"/>
              <a:gd name="T25" fmla="*/ 111 h 261"/>
              <a:gd name="T26" fmla="*/ 3827 w 4801"/>
              <a:gd name="T27" fmla="*/ 120 h 261"/>
              <a:gd name="T28" fmla="*/ 3801 w 4801"/>
              <a:gd name="T29" fmla="*/ 80 h 261"/>
              <a:gd name="T30" fmla="*/ 3746 w 4801"/>
              <a:gd name="T31" fmla="*/ 83 h 261"/>
              <a:gd name="T32" fmla="*/ 3597 w 4801"/>
              <a:gd name="T33" fmla="*/ 64 h 261"/>
              <a:gd name="T34" fmla="*/ 3487 w 4801"/>
              <a:gd name="T35" fmla="*/ 11 h 261"/>
              <a:gd name="T36" fmla="*/ 3416 w 4801"/>
              <a:gd name="T37" fmla="*/ 57 h 261"/>
              <a:gd name="T38" fmla="*/ 3219 w 4801"/>
              <a:gd name="T39" fmla="*/ 26 h 261"/>
              <a:gd name="T40" fmla="*/ 3150 w 4801"/>
              <a:gd name="T41" fmla="*/ 81 h 261"/>
              <a:gd name="T42" fmla="*/ 3094 w 4801"/>
              <a:gd name="T43" fmla="*/ 69 h 261"/>
              <a:gd name="T44" fmla="*/ 3019 w 4801"/>
              <a:gd name="T45" fmla="*/ 69 h 261"/>
              <a:gd name="T46" fmla="*/ 2977 w 4801"/>
              <a:gd name="T47" fmla="*/ 131 h 261"/>
              <a:gd name="T48" fmla="*/ 2710 w 4801"/>
              <a:gd name="T49" fmla="*/ 105 h 261"/>
              <a:gd name="T50" fmla="*/ 2561 w 4801"/>
              <a:gd name="T51" fmla="*/ 64 h 261"/>
              <a:gd name="T52" fmla="*/ 2443 w 4801"/>
              <a:gd name="T53" fmla="*/ 74 h 261"/>
              <a:gd name="T54" fmla="*/ 2373 w 4801"/>
              <a:gd name="T55" fmla="*/ 18 h 261"/>
              <a:gd name="T56" fmla="*/ 2295 w 4801"/>
              <a:gd name="T57" fmla="*/ 45 h 261"/>
              <a:gd name="T58" fmla="*/ 2141 w 4801"/>
              <a:gd name="T59" fmla="*/ 105 h 261"/>
              <a:gd name="T60" fmla="*/ 2021 w 4801"/>
              <a:gd name="T61" fmla="*/ 90 h 261"/>
              <a:gd name="T62" fmla="*/ 1940 w 4801"/>
              <a:gd name="T63" fmla="*/ 59 h 261"/>
              <a:gd name="T64" fmla="*/ 1872 w 4801"/>
              <a:gd name="T65" fmla="*/ 81 h 261"/>
              <a:gd name="T66" fmla="*/ 1739 w 4801"/>
              <a:gd name="T67" fmla="*/ 31 h 261"/>
              <a:gd name="T68" fmla="*/ 1684 w 4801"/>
              <a:gd name="T69" fmla="*/ 53 h 261"/>
              <a:gd name="T70" fmla="*/ 1617 w 4801"/>
              <a:gd name="T71" fmla="*/ 49 h 261"/>
              <a:gd name="T72" fmla="*/ 1487 w 4801"/>
              <a:gd name="T73" fmla="*/ 106 h 261"/>
              <a:gd name="T74" fmla="*/ 1206 w 4801"/>
              <a:gd name="T75" fmla="*/ 198 h 261"/>
              <a:gd name="T76" fmla="*/ 944 w 4801"/>
              <a:gd name="T77" fmla="*/ 143 h 261"/>
              <a:gd name="T78" fmla="*/ 838 w 4801"/>
              <a:gd name="T79" fmla="*/ 159 h 261"/>
              <a:gd name="T80" fmla="*/ 735 w 4801"/>
              <a:gd name="T81" fmla="*/ 150 h 261"/>
              <a:gd name="T82" fmla="*/ 612 w 4801"/>
              <a:gd name="T83" fmla="*/ 102 h 261"/>
              <a:gd name="T84" fmla="*/ 524 w 4801"/>
              <a:gd name="T85" fmla="*/ 128 h 261"/>
              <a:gd name="T86" fmla="*/ 356 w 4801"/>
              <a:gd name="T87" fmla="*/ 80 h 261"/>
              <a:gd name="T88" fmla="*/ 260 w 4801"/>
              <a:gd name="T89" fmla="*/ 79 h 261"/>
              <a:gd name="T90" fmla="*/ 227 w 4801"/>
              <a:gd name="T91" fmla="*/ 55 h 261"/>
              <a:gd name="T92" fmla="*/ 173 w 4801"/>
              <a:gd name="T93" fmla="*/ 73 h 261"/>
              <a:gd name="T94" fmla="*/ 78 w 4801"/>
              <a:gd name="T95" fmla="*/ 81 h 261"/>
              <a:gd name="T96" fmla="*/ 0 w 4801"/>
              <a:gd name="T97" fmla="*/ 230 h 261"/>
              <a:gd name="T98" fmla="*/ 0 w 4801"/>
              <a:gd name="T99" fmla="*/ 261 h 261"/>
              <a:gd name="T100" fmla="*/ 4801 w 4801"/>
              <a:gd name="T101" fmla="*/ 261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01" h="261">
                <a:moveTo>
                  <a:pt x="4801" y="261"/>
                </a:moveTo>
                <a:cubicBezTo>
                  <a:pt x="4781" y="225"/>
                  <a:pt x="4751" y="169"/>
                  <a:pt x="4716" y="143"/>
                </a:cubicBezTo>
                <a:cubicBezTo>
                  <a:pt x="4683" y="120"/>
                  <a:pt x="4662" y="128"/>
                  <a:pt x="4633" y="116"/>
                </a:cubicBezTo>
                <a:cubicBezTo>
                  <a:pt x="4614" y="108"/>
                  <a:pt x="4586" y="80"/>
                  <a:pt x="4558" y="74"/>
                </a:cubicBezTo>
                <a:cubicBezTo>
                  <a:pt x="4516" y="67"/>
                  <a:pt x="4495" y="91"/>
                  <a:pt x="4465" y="87"/>
                </a:cubicBezTo>
                <a:cubicBezTo>
                  <a:pt x="4445" y="85"/>
                  <a:pt x="4427" y="59"/>
                  <a:pt x="4398" y="57"/>
                </a:cubicBezTo>
                <a:cubicBezTo>
                  <a:pt x="4348" y="53"/>
                  <a:pt x="4197" y="74"/>
                  <a:pt x="4189" y="119"/>
                </a:cubicBezTo>
                <a:cubicBezTo>
                  <a:pt x="4158" y="124"/>
                  <a:pt x="4133" y="123"/>
                  <a:pt x="4104" y="118"/>
                </a:cubicBezTo>
                <a:cubicBezTo>
                  <a:pt x="4088" y="116"/>
                  <a:pt x="4080" y="91"/>
                  <a:pt x="4059" y="90"/>
                </a:cubicBezTo>
                <a:cubicBezTo>
                  <a:pt x="4040" y="88"/>
                  <a:pt x="4032" y="111"/>
                  <a:pt x="4020" y="112"/>
                </a:cubicBezTo>
                <a:cubicBezTo>
                  <a:pt x="4003" y="114"/>
                  <a:pt x="3978" y="121"/>
                  <a:pt x="3955" y="120"/>
                </a:cubicBezTo>
                <a:cubicBezTo>
                  <a:pt x="3938" y="119"/>
                  <a:pt x="3927" y="96"/>
                  <a:pt x="3916" y="96"/>
                </a:cubicBezTo>
                <a:cubicBezTo>
                  <a:pt x="3906" y="95"/>
                  <a:pt x="3874" y="112"/>
                  <a:pt x="3867" y="111"/>
                </a:cubicBezTo>
                <a:cubicBezTo>
                  <a:pt x="3855" y="108"/>
                  <a:pt x="3841" y="121"/>
                  <a:pt x="3827" y="120"/>
                </a:cubicBezTo>
                <a:cubicBezTo>
                  <a:pt x="3814" y="118"/>
                  <a:pt x="3812" y="82"/>
                  <a:pt x="3801" y="80"/>
                </a:cubicBezTo>
                <a:cubicBezTo>
                  <a:pt x="3786" y="77"/>
                  <a:pt x="3758" y="85"/>
                  <a:pt x="3746" y="83"/>
                </a:cubicBezTo>
                <a:cubicBezTo>
                  <a:pt x="3706" y="77"/>
                  <a:pt x="3641" y="84"/>
                  <a:pt x="3597" y="64"/>
                </a:cubicBezTo>
                <a:cubicBezTo>
                  <a:pt x="3554" y="45"/>
                  <a:pt x="3542" y="3"/>
                  <a:pt x="3487" y="11"/>
                </a:cubicBezTo>
                <a:cubicBezTo>
                  <a:pt x="3456" y="16"/>
                  <a:pt x="3447" y="51"/>
                  <a:pt x="3416" y="57"/>
                </a:cubicBezTo>
                <a:cubicBezTo>
                  <a:pt x="3352" y="71"/>
                  <a:pt x="3276" y="10"/>
                  <a:pt x="3219" y="26"/>
                </a:cubicBezTo>
                <a:cubicBezTo>
                  <a:pt x="3189" y="34"/>
                  <a:pt x="3177" y="74"/>
                  <a:pt x="3150" y="81"/>
                </a:cubicBezTo>
                <a:cubicBezTo>
                  <a:pt x="3125" y="88"/>
                  <a:pt x="3117" y="69"/>
                  <a:pt x="3094" y="69"/>
                </a:cubicBezTo>
                <a:cubicBezTo>
                  <a:pt x="3072" y="69"/>
                  <a:pt x="3042" y="57"/>
                  <a:pt x="3019" y="69"/>
                </a:cubicBezTo>
                <a:cubicBezTo>
                  <a:pt x="2993" y="82"/>
                  <a:pt x="2998" y="117"/>
                  <a:pt x="2977" y="131"/>
                </a:cubicBezTo>
                <a:cubicBezTo>
                  <a:pt x="2873" y="201"/>
                  <a:pt x="2811" y="16"/>
                  <a:pt x="2710" y="105"/>
                </a:cubicBezTo>
                <a:cubicBezTo>
                  <a:pt x="2660" y="71"/>
                  <a:pt x="2628" y="22"/>
                  <a:pt x="2561" y="64"/>
                </a:cubicBezTo>
                <a:cubicBezTo>
                  <a:pt x="2513" y="0"/>
                  <a:pt x="2485" y="82"/>
                  <a:pt x="2443" y="74"/>
                </a:cubicBezTo>
                <a:cubicBezTo>
                  <a:pt x="2418" y="69"/>
                  <a:pt x="2405" y="24"/>
                  <a:pt x="2373" y="18"/>
                </a:cubicBezTo>
                <a:cubicBezTo>
                  <a:pt x="2346" y="13"/>
                  <a:pt x="2317" y="33"/>
                  <a:pt x="2295" y="45"/>
                </a:cubicBezTo>
                <a:cubicBezTo>
                  <a:pt x="2241" y="73"/>
                  <a:pt x="2201" y="119"/>
                  <a:pt x="2141" y="105"/>
                </a:cubicBezTo>
                <a:cubicBezTo>
                  <a:pt x="2096" y="94"/>
                  <a:pt x="2070" y="28"/>
                  <a:pt x="2021" y="90"/>
                </a:cubicBezTo>
                <a:cubicBezTo>
                  <a:pt x="1999" y="79"/>
                  <a:pt x="1965" y="60"/>
                  <a:pt x="1940" y="59"/>
                </a:cubicBezTo>
                <a:cubicBezTo>
                  <a:pt x="1915" y="57"/>
                  <a:pt x="1888" y="83"/>
                  <a:pt x="1872" y="81"/>
                </a:cubicBezTo>
                <a:cubicBezTo>
                  <a:pt x="1819" y="74"/>
                  <a:pt x="1793" y="32"/>
                  <a:pt x="1739" y="31"/>
                </a:cubicBezTo>
                <a:cubicBezTo>
                  <a:pt x="1729" y="31"/>
                  <a:pt x="1697" y="51"/>
                  <a:pt x="1684" y="53"/>
                </a:cubicBezTo>
                <a:cubicBezTo>
                  <a:pt x="1668" y="56"/>
                  <a:pt x="1636" y="49"/>
                  <a:pt x="1617" y="49"/>
                </a:cubicBezTo>
                <a:cubicBezTo>
                  <a:pt x="1553" y="50"/>
                  <a:pt x="1531" y="62"/>
                  <a:pt x="1487" y="106"/>
                </a:cubicBezTo>
                <a:cubicBezTo>
                  <a:pt x="1414" y="179"/>
                  <a:pt x="1312" y="195"/>
                  <a:pt x="1206" y="198"/>
                </a:cubicBezTo>
                <a:cubicBezTo>
                  <a:pt x="1120" y="201"/>
                  <a:pt x="1030" y="145"/>
                  <a:pt x="944" y="143"/>
                </a:cubicBezTo>
                <a:cubicBezTo>
                  <a:pt x="898" y="143"/>
                  <a:pt x="885" y="166"/>
                  <a:pt x="838" y="159"/>
                </a:cubicBezTo>
                <a:cubicBezTo>
                  <a:pt x="802" y="154"/>
                  <a:pt x="761" y="93"/>
                  <a:pt x="735" y="150"/>
                </a:cubicBezTo>
                <a:cubicBezTo>
                  <a:pt x="674" y="164"/>
                  <a:pt x="662" y="116"/>
                  <a:pt x="612" y="102"/>
                </a:cubicBezTo>
                <a:cubicBezTo>
                  <a:pt x="562" y="87"/>
                  <a:pt x="558" y="112"/>
                  <a:pt x="524" y="128"/>
                </a:cubicBezTo>
                <a:cubicBezTo>
                  <a:pt x="421" y="176"/>
                  <a:pt x="454" y="106"/>
                  <a:pt x="356" y="80"/>
                </a:cubicBezTo>
                <a:cubicBezTo>
                  <a:pt x="333" y="75"/>
                  <a:pt x="290" y="86"/>
                  <a:pt x="260" y="79"/>
                </a:cubicBezTo>
                <a:cubicBezTo>
                  <a:pt x="249" y="76"/>
                  <a:pt x="237" y="56"/>
                  <a:pt x="227" y="55"/>
                </a:cubicBezTo>
                <a:cubicBezTo>
                  <a:pt x="204" y="54"/>
                  <a:pt x="188" y="73"/>
                  <a:pt x="173" y="73"/>
                </a:cubicBezTo>
                <a:cubicBezTo>
                  <a:pt x="151" y="73"/>
                  <a:pt x="100" y="69"/>
                  <a:pt x="78" y="81"/>
                </a:cubicBezTo>
                <a:cubicBezTo>
                  <a:pt x="36" y="102"/>
                  <a:pt x="5" y="189"/>
                  <a:pt x="0" y="230"/>
                </a:cubicBezTo>
                <a:lnTo>
                  <a:pt x="0" y="261"/>
                </a:lnTo>
                <a:lnTo>
                  <a:pt x="4801" y="261"/>
                </a:lnTo>
                <a:close/>
              </a:path>
            </a:pathLst>
          </a:custGeom>
          <a:solidFill>
            <a:srgbClr val="6C77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grpSp>
        <p:nvGrpSpPr>
          <p:cNvPr id="5300" name="Group 5299"/>
          <p:cNvGrpSpPr/>
          <p:nvPr/>
        </p:nvGrpSpPr>
        <p:grpSpPr>
          <a:xfrm>
            <a:off x="10332640" y="2751930"/>
            <a:ext cx="614363" cy="962026"/>
            <a:chOff x="5797549" y="1950243"/>
            <a:chExt cx="614363" cy="962026"/>
          </a:xfrm>
        </p:grpSpPr>
        <p:sp>
          <p:nvSpPr>
            <p:cNvPr id="5219" name="Freeform 125"/>
            <p:cNvSpPr>
              <a:spLocks/>
            </p:cNvSpPr>
            <p:nvPr/>
          </p:nvSpPr>
          <p:spPr bwMode="auto">
            <a:xfrm>
              <a:off x="6046787" y="2655093"/>
              <a:ext cx="20638" cy="112713"/>
            </a:xfrm>
            <a:custGeom>
              <a:avLst/>
              <a:gdLst>
                <a:gd name="T0" fmla="*/ 18 w 26"/>
                <a:gd name="T1" fmla="*/ 0 h 148"/>
                <a:gd name="T2" fmla="*/ 0 w 26"/>
                <a:gd name="T3" fmla="*/ 0 h 148"/>
                <a:gd name="T4" fmla="*/ 8 w 26"/>
                <a:gd name="T5" fmla="*/ 148 h 148"/>
                <a:gd name="T6" fmla="*/ 26 w 26"/>
                <a:gd name="T7" fmla="*/ 148 h 148"/>
                <a:gd name="T8" fmla="*/ 18 w 26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8">
                  <a:moveTo>
                    <a:pt x="18" y="0"/>
                  </a:moveTo>
                  <a:lnTo>
                    <a:pt x="0" y="0"/>
                  </a:lnTo>
                  <a:lnTo>
                    <a:pt x="8" y="148"/>
                  </a:lnTo>
                  <a:lnTo>
                    <a:pt x="26" y="14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4C2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0" name="Freeform 126"/>
            <p:cNvSpPr>
              <a:spLocks/>
            </p:cNvSpPr>
            <p:nvPr/>
          </p:nvSpPr>
          <p:spPr bwMode="auto">
            <a:xfrm>
              <a:off x="6143624" y="2655093"/>
              <a:ext cx="19050" cy="112713"/>
            </a:xfrm>
            <a:custGeom>
              <a:avLst/>
              <a:gdLst>
                <a:gd name="T0" fmla="*/ 7 w 25"/>
                <a:gd name="T1" fmla="*/ 0 h 148"/>
                <a:gd name="T2" fmla="*/ 25 w 25"/>
                <a:gd name="T3" fmla="*/ 0 h 148"/>
                <a:gd name="T4" fmla="*/ 18 w 25"/>
                <a:gd name="T5" fmla="*/ 148 h 148"/>
                <a:gd name="T6" fmla="*/ 0 w 25"/>
                <a:gd name="T7" fmla="*/ 148 h 148"/>
                <a:gd name="T8" fmla="*/ 7 w 25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8">
                  <a:moveTo>
                    <a:pt x="7" y="0"/>
                  </a:moveTo>
                  <a:lnTo>
                    <a:pt x="25" y="0"/>
                  </a:lnTo>
                  <a:lnTo>
                    <a:pt x="18" y="148"/>
                  </a:lnTo>
                  <a:lnTo>
                    <a:pt x="0" y="14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C2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1" name="Freeform 127"/>
            <p:cNvSpPr>
              <a:spLocks/>
            </p:cNvSpPr>
            <p:nvPr/>
          </p:nvSpPr>
          <p:spPr bwMode="auto">
            <a:xfrm>
              <a:off x="5986462" y="2663031"/>
              <a:ext cx="33338" cy="98425"/>
            </a:xfrm>
            <a:custGeom>
              <a:avLst/>
              <a:gdLst>
                <a:gd name="T0" fmla="*/ 18 w 44"/>
                <a:gd name="T1" fmla="*/ 0 h 130"/>
                <a:gd name="T2" fmla="*/ 0 w 44"/>
                <a:gd name="T3" fmla="*/ 0 h 130"/>
                <a:gd name="T4" fmla="*/ 26 w 44"/>
                <a:gd name="T5" fmla="*/ 130 h 130"/>
                <a:gd name="T6" fmla="*/ 44 w 44"/>
                <a:gd name="T7" fmla="*/ 130 h 130"/>
                <a:gd name="T8" fmla="*/ 18 w 44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30">
                  <a:moveTo>
                    <a:pt x="18" y="0"/>
                  </a:moveTo>
                  <a:lnTo>
                    <a:pt x="0" y="0"/>
                  </a:lnTo>
                  <a:lnTo>
                    <a:pt x="26" y="130"/>
                  </a:lnTo>
                  <a:lnTo>
                    <a:pt x="44" y="13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4C2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2" name="Freeform 128"/>
            <p:cNvSpPr>
              <a:spLocks/>
            </p:cNvSpPr>
            <p:nvPr/>
          </p:nvSpPr>
          <p:spPr bwMode="auto">
            <a:xfrm>
              <a:off x="6191249" y="2663031"/>
              <a:ext cx="31750" cy="98425"/>
            </a:xfrm>
            <a:custGeom>
              <a:avLst/>
              <a:gdLst>
                <a:gd name="T0" fmla="*/ 18 w 43"/>
                <a:gd name="T1" fmla="*/ 130 h 130"/>
                <a:gd name="T2" fmla="*/ 0 w 43"/>
                <a:gd name="T3" fmla="*/ 130 h 130"/>
                <a:gd name="T4" fmla="*/ 26 w 43"/>
                <a:gd name="T5" fmla="*/ 0 h 130"/>
                <a:gd name="T6" fmla="*/ 43 w 43"/>
                <a:gd name="T7" fmla="*/ 0 h 130"/>
                <a:gd name="T8" fmla="*/ 18 w 43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30">
                  <a:moveTo>
                    <a:pt x="18" y="130"/>
                  </a:moveTo>
                  <a:lnTo>
                    <a:pt x="0" y="130"/>
                  </a:lnTo>
                  <a:lnTo>
                    <a:pt x="26" y="0"/>
                  </a:lnTo>
                  <a:lnTo>
                    <a:pt x="43" y="0"/>
                  </a:lnTo>
                  <a:lnTo>
                    <a:pt x="18" y="130"/>
                  </a:lnTo>
                  <a:close/>
                </a:path>
              </a:pathLst>
            </a:custGeom>
            <a:solidFill>
              <a:srgbClr val="4C2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3" name="Freeform 129"/>
            <p:cNvSpPr>
              <a:spLocks/>
            </p:cNvSpPr>
            <p:nvPr/>
          </p:nvSpPr>
          <p:spPr bwMode="auto">
            <a:xfrm>
              <a:off x="6005512" y="2761456"/>
              <a:ext cx="198438" cy="150813"/>
            </a:xfrm>
            <a:custGeom>
              <a:avLst/>
              <a:gdLst>
                <a:gd name="T0" fmla="*/ 230 w 260"/>
                <a:gd name="T1" fmla="*/ 197 h 197"/>
                <a:gd name="T2" fmla="*/ 30 w 260"/>
                <a:gd name="T3" fmla="*/ 197 h 197"/>
                <a:gd name="T4" fmla="*/ 0 w 260"/>
                <a:gd name="T5" fmla="*/ 0 h 197"/>
                <a:gd name="T6" fmla="*/ 260 w 260"/>
                <a:gd name="T7" fmla="*/ 0 h 197"/>
                <a:gd name="T8" fmla="*/ 230 w 260"/>
                <a:gd name="T9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97">
                  <a:moveTo>
                    <a:pt x="230" y="197"/>
                  </a:moveTo>
                  <a:lnTo>
                    <a:pt x="30" y="197"/>
                  </a:lnTo>
                  <a:lnTo>
                    <a:pt x="0" y="0"/>
                  </a:lnTo>
                  <a:lnTo>
                    <a:pt x="260" y="0"/>
                  </a:lnTo>
                  <a:lnTo>
                    <a:pt x="230" y="197"/>
                  </a:lnTo>
                  <a:close/>
                </a:path>
              </a:pathLst>
            </a:custGeom>
            <a:solidFill>
              <a:srgbClr val="915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4" name="Freeform 130"/>
            <p:cNvSpPr>
              <a:spLocks/>
            </p:cNvSpPr>
            <p:nvPr/>
          </p:nvSpPr>
          <p:spPr bwMode="auto">
            <a:xfrm>
              <a:off x="6005512" y="2761456"/>
              <a:ext cx="163513" cy="125413"/>
            </a:xfrm>
            <a:custGeom>
              <a:avLst/>
              <a:gdLst>
                <a:gd name="T0" fmla="*/ 186 w 214"/>
                <a:gd name="T1" fmla="*/ 64 h 164"/>
                <a:gd name="T2" fmla="*/ 214 w 214"/>
                <a:gd name="T3" fmla="*/ 0 h 164"/>
                <a:gd name="T4" fmla="*/ 0 w 214"/>
                <a:gd name="T5" fmla="*/ 0 h 164"/>
                <a:gd name="T6" fmla="*/ 20 w 214"/>
                <a:gd name="T7" fmla="*/ 133 h 164"/>
                <a:gd name="T8" fmla="*/ 186 w 214"/>
                <a:gd name="T9" fmla="*/ 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164">
                  <a:moveTo>
                    <a:pt x="186" y="64"/>
                  </a:moveTo>
                  <a:cubicBezTo>
                    <a:pt x="199" y="44"/>
                    <a:pt x="209" y="22"/>
                    <a:pt x="214" y="0"/>
                  </a:cubicBezTo>
                  <a:lnTo>
                    <a:pt x="0" y="0"/>
                  </a:lnTo>
                  <a:lnTo>
                    <a:pt x="20" y="133"/>
                  </a:lnTo>
                  <a:cubicBezTo>
                    <a:pt x="78" y="164"/>
                    <a:pt x="157" y="114"/>
                    <a:pt x="186" y="64"/>
                  </a:cubicBezTo>
                  <a:close/>
                </a:path>
              </a:pathLst>
            </a:custGeom>
            <a:solidFill>
              <a:srgbClr val="AF70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5" name="Freeform 131"/>
            <p:cNvSpPr>
              <a:spLocks/>
            </p:cNvSpPr>
            <p:nvPr/>
          </p:nvSpPr>
          <p:spPr bwMode="auto">
            <a:xfrm>
              <a:off x="5797549" y="1950243"/>
              <a:ext cx="614363" cy="598488"/>
            </a:xfrm>
            <a:custGeom>
              <a:avLst/>
              <a:gdLst>
                <a:gd name="T0" fmla="*/ 158 w 806"/>
                <a:gd name="T1" fmla="*/ 784 h 784"/>
                <a:gd name="T2" fmla="*/ 648 w 806"/>
                <a:gd name="T3" fmla="*/ 784 h 784"/>
                <a:gd name="T4" fmla="*/ 806 w 806"/>
                <a:gd name="T5" fmla="*/ 400 h 784"/>
                <a:gd name="T6" fmla="*/ 403 w 806"/>
                <a:gd name="T7" fmla="*/ 0 h 784"/>
                <a:gd name="T8" fmla="*/ 0 w 806"/>
                <a:gd name="T9" fmla="*/ 400 h 784"/>
                <a:gd name="T10" fmla="*/ 158 w 806"/>
                <a:gd name="T11" fmla="*/ 78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6" h="784">
                  <a:moveTo>
                    <a:pt x="158" y="784"/>
                  </a:moveTo>
                  <a:lnTo>
                    <a:pt x="648" y="784"/>
                  </a:lnTo>
                  <a:cubicBezTo>
                    <a:pt x="744" y="689"/>
                    <a:pt x="806" y="544"/>
                    <a:pt x="806" y="400"/>
                  </a:cubicBezTo>
                  <a:cubicBezTo>
                    <a:pt x="806" y="153"/>
                    <a:pt x="625" y="0"/>
                    <a:pt x="403" y="0"/>
                  </a:cubicBezTo>
                  <a:cubicBezTo>
                    <a:pt x="180" y="0"/>
                    <a:pt x="0" y="153"/>
                    <a:pt x="0" y="400"/>
                  </a:cubicBezTo>
                  <a:cubicBezTo>
                    <a:pt x="0" y="544"/>
                    <a:pt x="62" y="689"/>
                    <a:pt x="158" y="784"/>
                  </a:cubicBezTo>
                  <a:close/>
                </a:path>
              </a:pathLst>
            </a:custGeom>
            <a:solidFill>
              <a:srgbClr val="05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6" name="Freeform 132"/>
            <p:cNvSpPr>
              <a:spLocks/>
            </p:cNvSpPr>
            <p:nvPr/>
          </p:nvSpPr>
          <p:spPr bwMode="auto">
            <a:xfrm>
              <a:off x="5845174" y="1950243"/>
              <a:ext cx="512763" cy="598488"/>
            </a:xfrm>
            <a:custGeom>
              <a:avLst/>
              <a:gdLst>
                <a:gd name="T0" fmla="*/ 541 w 673"/>
                <a:gd name="T1" fmla="*/ 784 h 784"/>
                <a:gd name="T2" fmla="*/ 673 w 673"/>
                <a:gd name="T3" fmla="*/ 400 h 784"/>
                <a:gd name="T4" fmla="*/ 336 w 673"/>
                <a:gd name="T5" fmla="*/ 0 h 784"/>
                <a:gd name="T6" fmla="*/ 0 w 673"/>
                <a:gd name="T7" fmla="*/ 400 h 784"/>
                <a:gd name="T8" fmla="*/ 131 w 673"/>
                <a:gd name="T9" fmla="*/ 784 h 784"/>
                <a:gd name="T10" fmla="*/ 541 w 673"/>
                <a:gd name="T11" fmla="*/ 78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3" h="784">
                  <a:moveTo>
                    <a:pt x="541" y="784"/>
                  </a:moveTo>
                  <a:cubicBezTo>
                    <a:pt x="621" y="689"/>
                    <a:pt x="673" y="544"/>
                    <a:pt x="673" y="400"/>
                  </a:cubicBezTo>
                  <a:cubicBezTo>
                    <a:pt x="673" y="153"/>
                    <a:pt x="522" y="0"/>
                    <a:pt x="336" y="0"/>
                  </a:cubicBezTo>
                  <a:cubicBezTo>
                    <a:pt x="150" y="0"/>
                    <a:pt x="0" y="153"/>
                    <a:pt x="0" y="400"/>
                  </a:cubicBezTo>
                  <a:cubicBezTo>
                    <a:pt x="0" y="544"/>
                    <a:pt x="51" y="689"/>
                    <a:pt x="131" y="784"/>
                  </a:cubicBezTo>
                  <a:lnTo>
                    <a:pt x="541" y="784"/>
                  </a:lnTo>
                  <a:close/>
                </a:path>
              </a:pathLst>
            </a:custGeom>
            <a:solidFill>
              <a:srgbClr val="FFF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7" name="Freeform 133"/>
            <p:cNvSpPr>
              <a:spLocks/>
            </p:cNvSpPr>
            <p:nvPr/>
          </p:nvSpPr>
          <p:spPr bwMode="auto">
            <a:xfrm>
              <a:off x="5949949" y="1950243"/>
              <a:ext cx="301625" cy="598488"/>
            </a:xfrm>
            <a:custGeom>
              <a:avLst/>
              <a:gdLst>
                <a:gd name="T0" fmla="*/ 328 w 396"/>
                <a:gd name="T1" fmla="*/ 784 h 784"/>
                <a:gd name="T2" fmla="*/ 396 w 396"/>
                <a:gd name="T3" fmla="*/ 447 h 784"/>
                <a:gd name="T4" fmla="*/ 198 w 396"/>
                <a:gd name="T5" fmla="*/ 0 h 784"/>
                <a:gd name="T6" fmla="*/ 0 w 396"/>
                <a:gd name="T7" fmla="*/ 447 h 784"/>
                <a:gd name="T8" fmla="*/ 68 w 396"/>
                <a:gd name="T9" fmla="*/ 784 h 784"/>
                <a:gd name="T10" fmla="*/ 328 w 396"/>
                <a:gd name="T11" fmla="*/ 78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784">
                  <a:moveTo>
                    <a:pt x="328" y="784"/>
                  </a:moveTo>
                  <a:cubicBezTo>
                    <a:pt x="370" y="702"/>
                    <a:pt x="396" y="581"/>
                    <a:pt x="396" y="447"/>
                  </a:cubicBezTo>
                  <a:cubicBezTo>
                    <a:pt x="396" y="200"/>
                    <a:pt x="307" y="0"/>
                    <a:pt x="198" y="0"/>
                  </a:cubicBezTo>
                  <a:cubicBezTo>
                    <a:pt x="89" y="0"/>
                    <a:pt x="0" y="200"/>
                    <a:pt x="0" y="447"/>
                  </a:cubicBezTo>
                  <a:cubicBezTo>
                    <a:pt x="0" y="581"/>
                    <a:pt x="27" y="702"/>
                    <a:pt x="68" y="784"/>
                  </a:cubicBezTo>
                  <a:lnTo>
                    <a:pt x="328" y="784"/>
                  </a:lnTo>
                  <a:close/>
                </a:path>
              </a:pathLst>
            </a:custGeom>
            <a:solidFill>
              <a:srgbClr val="05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8" name="Freeform 134"/>
            <p:cNvSpPr>
              <a:spLocks/>
            </p:cNvSpPr>
            <p:nvPr/>
          </p:nvSpPr>
          <p:spPr bwMode="auto">
            <a:xfrm>
              <a:off x="6042024" y="1950243"/>
              <a:ext cx="117475" cy="598488"/>
            </a:xfrm>
            <a:custGeom>
              <a:avLst/>
              <a:gdLst>
                <a:gd name="T0" fmla="*/ 128 w 154"/>
                <a:gd name="T1" fmla="*/ 784 h 784"/>
                <a:gd name="T2" fmla="*/ 154 w 154"/>
                <a:gd name="T3" fmla="*/ 447 h 784"/>
                <a:gd name="T4" fmla="*/ 77 w 154"/>
                <a:gd name="T5" fmla="*/ 0 h 784"/>
                <a:gd name="T6" fmla="*/ 0 w 154"/>
                <a:gd name="T7" fmla="*/ 447 h 784"/>
                <a:gd name="T8" fmla="*/ 26 w 154"/>
                <a:gd name="T9" fmla="*/ 784 h 784"/>
                <a:gd name="T10" fmla="*/ 128 w 154"/>
                <a:gd name="T11" fmla="*/ 78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784">
                  <a:moveTo>
                    <a:pt x="128" y="784"/>
                  </a:moveTo>
                  <a:cubicBezTo>
                    <a:pt x="144" y="702"/>
                    <a:pt x="154" y="581"/>
                    <a:pt x="154" y="447"/>
                  </a:cubicBezTo>
                  <a:cubicBezTo>
                    <a:pt x="154" y="200"/>
                    <a:pt x="120" y="0"/>
                    <a:pt x="77" y="0"/>
                  </a:cubicBezTo>
                  <a:cubicBezTo>
                    <a:pt x="35" y="0"/>
                    <a:pt x="0" y="200"/>
                    <a:pt x="0" y="447"/>
                  </a:cubicBezTo>
                  <a:cubicBezTo>
                    <a:pt x="0" y="581"/>
                    <a:pt x="10" y="702"/>
                    <a:pt x="26" y="784"/>
                  </a:cubicBezTo>
                  <a:lnTo>
                    <a:pt x="128" y="784"/>
                  </a:lnTo>
                  <a:close/>
                </a:path>
              </a:pathLst>
            </a:custGeom>
            <a:solidFill>
              <a:srgbClr val="FFF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9" name="Freeform 135"/>
            <p:cNvSpPr>
              <a:spLocks/>
            </p:cNvSpPr>
            <p:nvPr/>
          </p:nvSpPr>
          <p:spPr bwMode="auto">
            <a:xfrm>
              <a:off x="5918199" y="2548731"/>
              <a:ext cx="373063" cy="123825"/>
            </a:xfrm>
            <a:custGeom>
              <a:avLst/>
              <a:gdLst>
                <a:gd name="T0" fmla="*/ 0 w 490"/>
                <a:gd name="T1" fmla="*/ 0 h 164"/>
                <a:gd name="T2" fmla="*/ 28 w 490"/>
                <a:gd name="T3" fmla="*/ 37 h 164"/>
                <a:gd name="T4" fmla="*/ 74 w 490"/>
                <a:gd name="T5" fmla="*/ 164 h 164"/>
                <a:gd name="T6" fmla="*/ 410 w 490"/>
                <a:gd name="T7" fmla="*/ 164 h 164"/>
                <a:gd name="T8" fmla="*/ 410 w 490"/>
                <a:gd name="T9" fmla="*/ 163 h 164"/>
                <a:gd name="T10" fmla="*/ 459 w 490"/>
                <a:gd name="T11" fmla="*/ 39 h 164"/>
                <a:gd name="T12" fmla="*/ 490 w 490"/>
                <a:gd name="T13" fmla="*/ 0 h 164"/>
                <a:gd name="T14" fmla="*/ 0 w 490"/>
                <a:gd name="T1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0" h="164">
                  <a:moveTo>
                    <a:pt x="0" y="0"/>
                  </a:moveTo>
                  <a:lnTo>
                    <a:pt x="28" y="37"/>
                  </a:lnTo>
                  <a:cubicBezTo>
                    <a:pt x="56" y="74"/>
                    <a:pt x="72" y="118"/>
                    <a:pt x="74" y="164"/>
                  </a:cubicBezTo>
                  <a:lnTo>
                    <a:pt x="410" y="164"/>
                  </a:lnTo>
                  <a:lnTo>
                    <a:pt x="410" y="163"/>
                  </a:lnTo>
                  <a:cubicBezTo>
                    <a:pt x="414" y="118"/>
                    <a:pt x="431" y="75"/>
                    <a:pt x="459" y="39"/>
                  </a:cubicBezTo>
                  <a:lnTo>
                    <a:pt x="4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70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0" name="Freeform 136"/>
            <p:cNvSpPr>
              <a:spLocks/>
            </p:cNvSpPr>
            <p:nvPr/>
          </p:nvSpPr>
          <p:spPr bwMode="auto">
            <a:xfrm>
              <a:off x="5918199" y="2548731"/>
              <a:ext cx="373063" cy="123825"/>
            </a:xfrm>
            <a:custGeom>
              <a:avLst/>
              <a:gdLst>
                <a:gd name="T0" fmla="*/ 0 w 490"/>
                <a:gd name="T1" fmla="*/ 0 h 164"/>
                <a:gd name="T2" fmla="*/ 28 w 490"/>
                <a:gd name="T3" fmla="*/ 37 h 164"/>
                <a:gd name="T4" fmla="*/ 45 w 490"/>
                <a:gd name="T5" fmla="*/ 63 h 164"/>
                <a:gd name="T6" fmla="*/ 319 w 490"/>
                <a:gd name="T7" fmla="*/ 86 h 164"/>
                <a:gd name="T8" fmla="*/ 379 w 490"/>
                <a:gd name="T9" fmla="*/ 164 h 164"/>
                <a:gd name="T10" fmla="*/ 410 w 490"/>
                <a:gd name="T11" fmla="*/ 164 h 164"/>
                <a:gd name="T12" fmla="*/ 410 w 490"/>
                <a:gd name="T13" fmla="*/ 163 h 164"/>
                <a:gd name="T14" fmla="*/ 459 w 490"/>
                <a:gd name="T15" fmla="*/ 39 h 164"/>
                <a:gd name="T16" fmla="*/ 490 w 490"/>
                <a:gd name="T17" fmla="*/ 0 h 164"/>
                <a:gd name="T18" fmla="*/ 0 w 490"/>
                <a:gd name="T1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0" h="164">
                  <a:moveTo>
                    <a:pt x="0" y="0"/>
                  </a:moveTo>
                  <a:lnTo>
                    <a:pt x="28" y="37"/>
                  </a:lnTo>
                  <a:cubicBezTo>
                    <a:pt x="34" y="45"/>
                    <a:pt x="40" y="54"/>
                    <a:pt x="45" y="63"/>
                  </a:cubicBezTo>
                  <a:cubicBezTo>
                    <a:pt x="132" y="24"/>
                    <a:pt x="236" y="35"/>
                    <a:pt x="319" y="86"/>
                  </a:cubicBezTo>
                  <a:cubicBezTo>
                    <a:pt x="349" y="104"/>
                    <a:pt x="368" y="132"/>
                    <a:pt x="379" y="164"/>
                  </a:cubicBezTo>
                  <a:lnTo>
                    <a:pt x="410" y="164"/>
                  </a:lnTo>
                  <a:lnTo>
                    <a:pt x="410" y="163"/>
                  </a:lnTo>
                  <a:cubicBezTo>
                    <a:pt x="414" y="118"/>
                    <a:pt x="431" y="75"/>
                    <a:pt x="459" y="39"/>
                  </a:cubicBezTo>
                  <a:lnTo>
                    <a:pt x="4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5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231" name="Freeform 137"/>
          <p:cNvSpPr>
            <a:spLocks/>
          </p:cNvSpPr>
          <p:nvPr/>
        </p:nvSpPr>
        <p:spPr bwMode="auto">
          <a:xfrm>
            <a:off x="4014787" y="2286793"/>
            <a:ext cx="49213" cy="87313"/>
          </a:xfrm>
          <a:custGeom>
            <a:avLst/>
            <a:gdLst>
              <a:gd name="T0" fmla="*/ 36 w 64"/>
              <a:gd name="T1" fmla="*/ 14 h 113"/>
              <a:gd name="T2" fmla="*/ 32 w 64"/>
              <a:gd name="T3" fmla="*/ 0 h 113"/>
              <a:gd name="T4" fmla="*/ 28 w 64"/>
              <a:gd name="T5" fmla="*/ 14 h 113"/>
              <a:gd name="T6" fmla="*/ 0 w 64"/>
              <a:gd name="T7" fmla="*/ 57 h 113"/>
              <a:gd name="T8" fmla="*/ 28 w 64"/>
              <a:gd name="T9" fmla="*/ 99 h 113"/>
              <a:gd name="T10" fmla="*/ 32 w 64"/>
              <a:gd name="T11" fmla="*/ 113 h 113"/>
              <a:gd name="T12" fmla="*/ 36 w 64"/>
              <a:gd name="T13" fmla="*/ 99 h 113"/>
              <a:gd name="T14" fmla="*/ 64 w 64"/>
              <a:gd name="T15" fmla="*/ 57 h 113"/>
              <a:gd name="T16" fmla="*/ 36 w 64"/>
              <a:gd name="T17" fmla="*/ 14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113">
                <a:moveTo>
                  <a:pt x="36" y="14"/>
                </a:moveTo>
                <a:lnTo>
                  <a:pt x="32" y="0"/>
                </a:lnTo>
                <a:lnTo>
                  <a:pt x="28" y="14"/>
                </a:lnTo>
                <a:cubicBezTo>
                  <a:pt x="23" y="32"/>
                  <a:pt x="13" y="47"/>
                  <a:pt x="0" y="57"/>
                </a:cubicBezTo>
                <a:cubicBezTo>
                  <a:pt x="13" y="66"/>
                  <a:pt x="23" y="81"/>
                  <a:pt x="28" y="99"/>
                </a:cubicBezTo>
                <a:lnTo>
                  <a:pt x="32" y="113"/>
                </a:lnTo>
                <a:lnTo>
                  <a:pt x="36" y="99"/>
                </a:lnTo>
                <a:cubicBezTo>
                  <a:pt x="41" y="81"/>
                  <a:pt x="51" y="66"/>
                  <a:pt x="64" y="57"/>
                </a:cubicBezTo>
                <a:cubicBezTo>
                  <a:pt x="51" y="47"/>
                  <a:pt x="41" y="32"/>
                  <a:pt x="36" y="14"/>
                </a:cubicBezTo>
                <a:close/>
              </a:path>
            </a:pathLst>
          </a:custGeom>
          <a:solidFill>
            <a:srgbClr val="FFDA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232" name="Freeform 138"/>
          <p:cNvSpPr>
            <a:spLocks/>
          </p:cNvSpPr>
          <p:nvPr/>
        </p:nvSpPr>
        <p:spPr bwMode="auto">
          <a:xfrm>
            <a:off x="3941762" y="2212181"/>
            <a:ext cx="66675" cy="119063"/>
          </a:xfrm>
          <a:custGeom>
            <a:avLst/>
            <a:gdLst>
              <a:gd name="T0" fmla="*/ 49 w 88"/>
              <a:gd name="T1" fmla="*/ 19 h 155"/>
              <a:gd name="T2" fmla="*/ 44 w 88"/>
              <a:gd name="T3" fmla="*/ 0 h 155"/>
              <a:gd name="T4" fmla="*/ 39 w 88"/>
              <a:gd name="T5" fmla="*/ 19 h 155"/>
              <a:gd name="T6" fmla="*/ 0 w 88"/>
              <a:gd name="T7" fmla="*/ 77 h 155"/>
              <a:gd name="T8" fmla="*/ 39 w 88"/>
              <a:gd name="T9" fmla="*/ 136 h 155"/>
              <a:gd name="T10" fmla="*/ 44 w 88"/>
              <a:gd name="T11" fmla="*/ 155 h 155"/>
              <a:gd name="T12" fmla="*/ 49 w 88"/>
              <a:gd name="T13" fmla="*/ 136 h 155"/>
              <a:gd name="T14" fmla="*/ 88 w 88"/>
              <a:gd name="T15" fmla="*/ 77 h 155"/>
              <a:gd name="T16" fmla="*/ 49 w 88"/>
              <a:gd name="T17" fmla="*/ 19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155">
                <a:moveTo>
                  <a:pt x="49" y="19"/>
                </a:moveTo>
                <a:lnTo>
                  <a:pt x="44" y="0"/>
                </a:lnTo>
                <a:lnTo>
                  <a:pt x="39" y="19"/>
                </a:lnTo>
                <a:cubicBezTo>
                  <a:pt x="32" y="44"/>
                  <a:pt x="18" y="65"/>
                  <a:pt x="0" y="77"/>
                </a:cubicBezTo>
                <a:cubicBezTo>
                  <a:pt x="18" y="90"/>
                  <a:pt x="32" y="111"/>
                  <a:pt x="39" y="136"/>
                </a:cubicBezTo>
                <a:lnTo>
                  <a:pt x="44" y="155"/>
                </a:lnTo>
                <a:lnTo>
                  <a:pt x="49" y="136"/>
                </a:lnTo>
                <a:cubicBezTo>
                  <a:pt x="56" y="111"/>
                  <a:pt x="69" y="90"/>
                  <a:pt x="88" y="77"/>
                </a:cubicBezTo>
                <a:cubicBezTo>
                  <a:pt x="69" y="65"/>
                  <a:pt x="56" y="44"/>
                  <a:pt x="49" y="19"/>
                </a:cubicBezTo>
                <a:close/>
              </a:path>
            </a:pathLst>
          </a:custGeom>
          <a:solidFill>
            <a:srgbClr val="FFDA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233" name="Freeform 139"/>
          <p:cNvSpPr>
            <a:spLocks/>
          </p:cNvSpPr>
          <p:nvPr/>
        </p:nvSpPr>
        <p:spPr bwMode="auto">
          <a:xfrm>
            <a:off x="5222874" y="2612231"/>
            <a:ext cx="49213" cy="87313"/>
          </a:xfrm>
          <a:custGeom>
            <a:avLst/>
            <a:gdLst>
              <a:gd name="T0" fmla="*/ 36 w 64"/>
              <a:gd name="T1" fmla="*/ 14 h 113"/>
              <a:gd name="T2" fmla="*/ 32 w 64"/>
              <a:gd name="T3" fmla="*/ 0 h 113"/>
              <a:gd name="T4" fmla="*/ 28 w 64"/>
              <a:gd name="T5" fmla="*/ 14 h 113"/>
              <a:gd name="T6" fmla="*/ 0 w 64"/>
              <a:gd name="T7" fmla="*/ 56 h 113"/>
              <a:gd name="T8" fmla="*/ 28 w 64"/>
              <a:gd name="T9" fmla="*/ 99 h 113"/>
              <a:gd name="T10" fmla="*/ 32 w 64"/>
              <a:gd name="T11" fmla="*/ 113 h 113"/>
              <a:gd name="T12" fmla="*/ 36 w 64"/>
              <a:gd name="T13" fmla="*/ 99 h 113"/>
              <a:gd name="T14" fmla="*/ 64 w 64"/>
              <a:gd name="T15" fmla="*/ 56 h 113"/>
              <a:gd name="T16" fmla="*/ 36 w 64"/>
              <a:gd name="T17" fmla="*/ 14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113">
                <a:moveTo>
                  <a:pt x="36" y="14"/>
                </a:moveTo>
                <a:lnTo>
                  <a:pt x="32" y="0"/>
                </a:lnTo>
                <a:lnTo>
                  <a:pt x="28" y="14"/>
                </a:lnTo>
                <a:cubicBezTo>
                  <a:pt x="23" y="32"/>
                  <a:pt x="13" y="47"/>
                  <a:pt x="0" y="56"/>
                </a:cubicBezTo>
                <a:cubicBezTo>
                  <a:pt x="13" y="66"/>
                  <a:pt x="23" y="81"/>
                  <a:pt x="28" y="99"/>
                </a:cubicBezTo>
                <a:lnTo>
                  <a:pt x="32" y="113"/>
                </a:lnTo>
                <a:lnTo>
                  <a:pt x="36" y="99"/>
                </a:lnTo>
                <a:cubicBezTo>
                  <a:pt x="41" y="81"/>
                  <a:pt x="51" y="66"/>
                  <a:pt x="64" y="56"/>
                </a:cubicBezTo>
                <a:cubicBezTo>
                  <a:pt x="51" y="47"/>
                  <a:pt x="41" y="32"/>
                  <a:pt x="36" y="14"/>
                </a:cubicBezTo>
                <a:close/>
              </a:path>
            </a:pathLst>
          </a:custGeom>
          <a:solidFill>
            <a:srgbClr val="FFDA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234" name="Freeform 140"/>
          <p:cNvSpPr>
            <a:spLocks/>
          </p:cNvSpPr>
          <p:nvPr/>
        </p:nvSpPr>
        <p:spPr bwMode="auto">
          <a:xfrm>
            <a:off x="5149849" y="2537618"/>
            <a:ext cx="66675" cy="119063"/>
          </a:xfrm>
          <a:custGeom>
            <a:avLst/>
            <a:gdLst>
              <a:gd name="T0" fmla="*/ 49 w 88"/>
              <a:gd name="T1" fmla="*/ 19 h 155"/>
              <a:gd name="T2" fmla="*/ 44 w 88"/>
              <a:gd name="T3" fmla="*/ 0 h 155"/>
              <a:gd name="T4" fmla="*/ 39 w 88"/>
              <a:gd name="T5" fmla="*/ 19 h 155"/>
              <a:gd name="T6" fmla="*/ 0 w 88"/>
              <a:gd name="T7" fmla="*/ 77 h 155"/>
              <a:gd name="T8" fmla="*/ 39 w 88"/>
              <a:gd name="T9" fmla="*/ 136 h 155"/>
              <a:gd name="T10" fmla="*/ 44 w 88"/>
              <a:gd name="T11" fmla="*/ 155 h 155"/>
              <a:gd name="T12" fmla="*/ 49 w 88"/>
              <a:gd name="T13" fmla="*/ 136 h 155"/>
              <a:gd name="T14" fmla="*/ 88 w 88"/>
              <a:gd name="T15" fmla="*/ 77 h 155"/>
              <a:gd name="T16" fmla="*/ 49 w 88"/>
              <a:gd name="T17" fmla="*/ 19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155">
                <a:moveTo>
                  <a:pt x="49" y="19"/>
                </a:moveTo>
                <a:lnTo>
                  <a:pt x="44" y="0"/>
                </a:lnTo>
                <a:lnTo>
                  <a:pt x="39" y="19"/>
                </a:lnTo>
                <a:cubicBezTo>
                  <a:pt x="32" y="44"/>
                  <a:pt x="18" y="65"/>
                  <a:pt x="0" y="77"/>
                </a:cubicBezTo>
                <a:cubicBezTo>
                  <a:pt x="18" y="90"/>
                  <a:pt x="32" y="111"/>
                  <a:pt x="39" y="136"/>
                </a:cubicBezTo>
                <a:lnTo>
                  <a:pt x="44" y="155"/>
                </a:lnTo>
                <a:lnTo>
                  <a:pt x="49" y="136"/>
                </a:lnTo>
                <a:cubicBezTo>
                  <a:pt x="56" y="111"/>
                  <a:pt x="69" y="90"/>
                  <a:pt x="88" y="77"/>
                </a:cubicBezTo>
                <a:cubicBezTo>
                  <a:pt x="69" y="65"/>
                  <a:pt x="56" y="44"/>
                  <a:pt x="49" y="19"/>
                </a:cubicBezTo>
                <a:close/>
              </a:path>
            </a:pathLst>
          </a:custGeom>
          <a:solidFill>
            <a:srgbClr val="FFDA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235" name="Freeform 141"/>
          <p:cNvSpPr>
            <a:spLocks/>
          </p:cNvSpPr>
          <p:nvPr/>
        </p:nvSpPr>
        <p:spPr bwMode="auto">
          <a:xfrm>
            <a:off x="4830762" y="3012281"/>
            <a:ext cx="47625" cy="85725"/>
          </a:xfrm>
          <a:custGeom>
            <a:avLst/>
            <a:gdLst>
              <a:gd name="T0" fmla="*/ 28 w 64"/>
              <a:gd name="T1" fmla="*/ 99 h 113"/>
              <a:gd name="T2" fmla="*/ 32 w 64"/>
              <a:gd name="T3" fmla="*/ 113 h 113"/>
              <a:gd name="T4" fmla="*/ 36 w 64"/>
              <a:gd name="T5" fmla="*/ 99 h 113"/>
              <a:gd name="T6" fmla="*/ 64 w 64"/>
              <a:gd name="T7" fmla="*/ 56 h 113"/>
              <a:gd name="T8" fmla="*/ 36 w 64"/>
              <a:gd name="T9" fmla="*/ 14 h 113"/>
              <a:gd name="T10" fmla="*/ 32 w 64"/>
              <a:gd name="T11" fmla="*/ 0 h 113"/>
              <a:gd name="T12" fmla="*/ 28 w 64"/>
              <a:gd name="T13" fmla="*/ 14 h 113"/>
              <a:gd name="T14" fmla="*/ 0 w 64"/>
              <a:gd name="T15" fmla="*/ 56 h 113"/>
              <a:gd name="T16" fmla="*/ 28 w 64"/>
              <a:gd name="T17" fmla="*/ 99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113">
                <a:moveTo>
                  <a:pt x="28" y="99"/>
                </a:moveTo>
                <a:lnTo>
                  <a:pt x="32" y="113"/>
                </a:lnTo>
                <a:lnTo>
                  <a:pt x="36" y="99"/>
                </a:lnTo>
                <a:cubicBezTo>
                  <a:pt x="41" y="81"/>
                  <a:pt x="51" y="66"/>
                  <a:pt x="64" y="56"/>
                </a:cubicBezTo>
                <a:cubicBezTo>
                  <a:pt x="51" y="47"/>
                  <a:pt x="41" y="32"/>
                  <a:pt x="36" y="14"/>
                </a:cubicBezTo>
                <a:lnTo>
                  <a:pt x="32" y="0"/>
                </a:lnTo>
                <a:lnTo>
                  <a:pt x="28" y="14"/>
                </a:lnTo>
                <a:cubicBezTo>
                  <a:pt x="23" y="32"/>
                  <a:pt x="13" y="47"/>
                  <a:pt x="0" y="56"/>
                </a:cubicBezTo>
                <a:cubicBezTo>
                  <a:pt x="13" y="66"/>
                  <a:pt x="23" y="81"/>
                  <a:pt x="28" y="99"/>
                </a:cubicBezTo>
                <a:close/>
              </a:path>
            </a:pathLst>
          </a:custGeom>
          <a:solidFill>
            <a:srgbClr val="FFDA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236" name="Freeform 142"/>
          <p:cNvSpPr>
            <a:spLocks/>
          </p:cNvSpPr>
          <p:nvPr/>
        </p:nvSpPr>
        <p:spPr bwMode="auto">
          <a:xfrm>
            <a:off x="4884737" y="3055143"/>
            <a:ext cx="68263" cy="117475"/>
          </a:xfrm>
          <a:custGeom>
            <a:avLst/>
            <a:gdLst>
              <a:gd name="T0" fmla="*/ 39 w 88"/>
              <a:gd name="T1" fmla="*/ 136 h 155"/>
              <a:gd name="T2" fmla="*/ 44 w 88"/>
              <a:gd name="T3" fmla="*/ 155 h 155"/>
              <a:gd name="T4" fmla="*/ 49 w 88"/>
              <a:gd name="T5" fmla="*/ 136 h 155"/>
              <a:gd name="T6" fmla="*/ 88 w 88"/>
              <a:gd name="T7" fmla="*/ 78 h 155"/>
              <a:gd name="T8" fmla="*/ 49 w 88"/>
              <a:gd name="T9" fmla="*/ 19 h 155"/>
              <a:gd name="T10" fmla="*/ 44 w 88"/>
              <a:gd name="T11" fmla="*/ 0 h 155"/>
              <a:gd name="T12" fmla="*/ 39 w 88"/>
              <a:gd name="T13" fmla="*/ 19 h 155"/>
              <a:gd name="T14" fmla="*/ 0 w 88"/>
              <a:gd name="T15" fmla="*/ 78 h 155"/>
              <a:gd name="T16" fmla="*/ 39 w 88"/>
              <a:gd name="T17" fmla="*/ 13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155">
                <a:moveTo>
                  <a:pt x="39" y="136"/>
                </a:moveTo>
                <a:lnTo>
                  <a:pt x="44" y="155"/>
                </a:lnTo>
                <a:lnTo>
                  <a:pt x="49" y="136"/>
                </a:lnTo>
                <a:cubicBezTo>
                  <a:pt x="56" y="111"/>
                  <a:pt x="70" y="90"/>
                  <a:pt x="88" y="78"/>
                </a:cubicBezTo>
                <a:cubicBezTo>
                  <a:pt x="70" y="65"/>
                  <a:pt x="56" y="44"/>
                  <a:pt x="49" y="19"/>
                </a:cubicBezTo>
                <a:lnTo>
                  <a:pt x="44" y="0"/>
                </a:lnTo>
                <a:lnTo>
                  <a:pt x="39" y="19"/>
                </a:lnTo>
                <a:cubicBezTo>
                  <a:pt x="32" y="44"/>
                  <a:pt x="19" y="65"/>
                  <a:pt x="0" y="78"/>
                </a:cubicBezTo>
                <a:cubicBezTo>
                  <a:pt x="19" y="90"/>
                  <a:pt x="32" y="111"/>
                  <a:pt x="39" y="136"/>
                </a:cubicBezTo>
                <a:close/>
              </a:path>
            </a:pathLst>
          </a:custGeom>
          <a:solidFill>
            <a:srgbClr val="FFDA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53" name="placa 2">
            <a:extLst>
              <a:ext uri="{FF2B5EF4-FFF2-40B4-BE49-F238E27FC236}">
                <a16:creationId xmlns:a16="http://schemas.microsoft.com/office/drawing/2014/main" id="{0B19070A-A60A-4A40-9881-400D3E5677B9}"/>
              </a:ext>
            </a:extLst>
          </p:cNvPr>
          <p:cNvGrpSpPr/>
          <p:nvPr/>
        </p:nvGrpSpPr>
        <p:grpSpPr>
          <a:xfrm rot="10643301">
            <a:off x="3119438" y="3205163"/>
            <a:ext cx="265113" cy="168275"/>
            <a:chOff x="3117849" y="2993231"/>
            <a:chExt cx="265113" cy="168275"/>
          </a:xfrm>
        </p:grpSpPr>
        <p:sp>
          <p:nvSpPr>
            <p:cNvPr id="154" name="Freeform 112">
              <a:extLst>
                <a:ext uri="{FF2B5EF4-FFF2-40B4-BE49-F238E27FC236}">
                  <a16:creationId xmlns:a16="http://schemas.microsoft.com/office/drawing/2014/main" id="{03B480B6-2A5A-4AE0-A589-15B7D99B5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7849" y="2993231"/>
              <a:ext cx="265113" cy="168275"/>
            </a:xfrm>
            <a:custGeom>
              <a:avLst/>
              <a:gdLst>
                <a:gd name="T0" fmla="*/ 0 w 348"/>
                <a:gd name="T1" fmla="*/ 58 h 220"/>
                <a:gd name="T2" fmla="*/ 33 w 348"/>
                <a:gd name="T3" fmla="*/ 220 h 220"/>
                <a:gd name="T4" fmla="*/ 314 w 348"/>
                <a:gd name="T5" fmla="*/ 161 h 220"/>
                <a:gd name="T6" fmla="*/ 323 w 348"/>
                <a:gd name="T7" fmla="*/ 138 h 220"/>
                <a:gd name="T8" fmla="*/ 326 w 348"/>
                <a:gd name="T9" fmla="*/ 130 h 220"/>
                <a:gd name="T10" fmla="*/ 339 w 348"/>
                <a:gd name="T11" fmla="*/ 96 h 220"/>
                <a:gd name="T12" fmla="*/ 341 w 348"/>
                <a:gd name="T13" fmla="*/ 89 h 220"/>
                <a:gd name="T14" fmla="*/ 348 w 348"/>
                <a:gd name="T15" fmla="*/ 70 h 220"/>
                <a:gd name="T16" fmla="*/ 334 w 348"/>
                <a:gd name="T17" fmla="*/ 55 h 220"/>
                <a:gd name="T18" fmla="*/ 327 w 348"/>
                <a:gd name="T19" fmla="*/ 48 h 220"/>
                <a:gd name="T20" fmla="*/ 304 w 348"/>
                <a:gd name="T21" fmla="*/ 24 h 220"/>
                <a:gd name="T22" fmla="*/ 297 w 348"/>
                <a:gd name="T23" fmla="*/ 17 h 220"/>
                <a:gd name="T24" fmla="*/ 281 w 348"/>
                <a:gd name="T25" fmla="*/ 0 h 220"/>
                <a:gd name="T26" fmla="*/ 0 w 348"/>
                <a:gd name="T27" fmla="*/ 5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8" h="220">
                  <a:moveTo>
                    <a:pt x="0" y="58"/>
                  </a:moveTo>
                  <a:lnTo>
                    <a:pt x="33" y="220"/>
                  </a:lnTo>
                  <a:lnTo>
                    <a:pt x="314" y="161"/>
                  </a:lnTo>
                  <a:lnTo>
                    <a:pt x="323" y="138"/>
                  </a:lnTo>
                  <a:lnTo>
                    <a:pt x="326" y="130"/>
                  </a:lnTo>
                  <a:lnTo>
                    <a:pt x="339" y="96"/>
                  </a:lnTo>
                  <a:lnTo>
                    <a:pt x="341" y="89"/>
                  </a:lnTo>
                  <a:lnTo>
                    <a:pt x="348" y="70"/>
                  </a:lnTo>
                  <a:lnTo>
                    <a:pt x="334" y="55"/>
                  </a:lnTo>
                  <a:lnTo>
                    <a:pt x="327" y="48"/>
                  </a:lnTo>
                  <a:lnTo>
                    <a:pt x="304" y="24"/>
                  </a:lnTo>
                  <a:lnTo>
                    <a:pt x="297" y="17"/>
                  </a:lnTo>
                  <a:lnTo>
                    <a:pt x="281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D876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Freeform 113">
              <a:extLst>
                <a:ext uri="{FF2B5EF4-FFF2-40B4-BE49-F238E27FC236}">
                  <a16:creationId xmlns:a16="http://schemas.microsoft.com/office/drawing/2014/main" id="{4942CA4F-3EB2-48E3-8FB5-F488A607C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724" y="3021806"/>
              <a:ext cx="249238" cy="139700"/>
            </a:xfrm>
            <a:custGeom>
              <a:avLst/>
              <a:gdLst>
                <a:gd name="T0" fmla="*/ 295 w 327"/>
                <a:gd name="T1" fmla="*/ 0 h 183"/>
                <a:gd name="T2" fmla="*/ 306 w 327"/>
                <a:gd name="T3" fmla="*/ 11 h 183"/>
                <a:gd name="T4" fmla="*/ 313 w 327"/>
                <a:gd name="T5" fmla="*/ 18 h 183"/>
                <a:gd name="T6" fmla="*/ 327 w 327"/>
                <a:gd name="T7" fmla="*/ 33 h 183"/>
                <a:gd name="T8" fmla="*/ 320 w 327"/>
                <a:gd name="T9" fmla="*/ 52 h 183"/>
                <a:gd name="T10" fmla="*/ 318 w 327"/>
                <a:gd name="T11" fmla="*/ 59 h 183"/>
                <a:gd name="T12" fmla="*/ 305 w 327"/>
                <a:gd name="T13" fmla="*/ 93 h 183"/>
                <a:gd name="T14" fmla="*/ 302 w 327"/>
                <a:gd name="T15" fmla="*/ 101 h 183"/>
                <a:gd name="T16" fmla="*/ 293 w 327"/>
                <a:gd name="T17" fmla="*/ 124 h 183"/>
                <a:gd name="T18" fmla="*/ 12 w 327"/>
                <a:gd name="T19" fmla="*/ 183 h 183"/>
                <a:gd name="T20" fmla="*/ 0 w 327"/>
                <a:gd name="T21" fmla="*/ 125 h 183"/>
                <a:gd name="T22" fmla="*/ 295 w 327"/>
                <a:gd name="T2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183">
                  <a:moveTo>
                    <a:pt x="295" y="0"/>
                  </a:moveTo>
                  <a:lnTo>
                    <a:pt x="306" y="11"/>
                  </a:lnTo>
                  <a:lnTo>
                    <a:pt x="313" y="18"/>
                  </a:lnTo>
                  <a:lnTo>
                    <a:pt x="327" y="33"/>
                  </a:lnTo>
                  <a:lnTo>
                    <a:pt x="320" y="52"/>
                  </a:lnTo>
                  <a:lnTo>
                    <a:pt x="318" y="59"/>
                  </a:lnTo>
                  <a:lnTo>
                    <a:pt x="305" y="93"/>
                  </a:lnTo>
                  <a:lnTo>
                    <a:pt x="302" y="101"/>
                  </a:lnTo>
                  <a:lnTo>
                    <a:pt x="293" y="124"/>
                  </a:lnTo>
                  <a:lnTo>
                    <a:pt x="12" y="183"/>
                  </a:lnTo>
                  <a:lnTo>
                    <a:pt x="0" y="125"/>
                  </a:lnTo>
                  <a:cubicBezTo>
                    <a:pt x="109" y="136"/>
                    <a:pt x="256" y="101"/>
                    <a:pt x="295" y="0"/>
                  </a:cubicBezTo>
                  <a:close/>
                </a:path>
              </a:pathLst>
            </a:custGeom>
            <a:solidFill>
              <a:srgbClr val="AF5A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6" name="Freeform 114">
              <a:extLst>
                <a:ext uri="{FF2B5EF4-FFF2-40B4-BE49-F238E27FC236}">
                  <a16:creationId xmlns:a16="http://schemas.microsoft.com/office/drawing/2014/main" id="{B531EDA0-D146-4D42-BEAE-FF59959F4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862" y="3007518"/>
              <a:ext cx="131763" cy="30163"/>
            </a:xfrm>
            <a:custGeom>
              <a:avLst/>
              <a:gdLst>
                <a:gd name="T0" fmla="*/ 1 w 171"/>
                <a:gd name="T1" fmla="*/ 39 h 41"/>
                <a:gd name="T2" fmla="*/ 120 w 171"/>
                <a:gd name="T3" fmla="*/ 19 h 41"/>
                <a:gd name="T4" fmla="*/ 171 w 171"/>
                <a:gd name="T5" fmla="*/ 7 h 41"/>
                <a:gd name="T6" fmla="*/ 164 w 171"/>
                <a:gd name="T7" fmla="*/ 0 h 41"/>
                <a:gd name="T8" fmla="*/ 118 w 171"/>
                <a:gd name="T9" fmla="*/ 9 h 41"/>
                <a:gd name="T10" fmla="*/ 1 w 171"/>
                <a:gd name="T11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41">
                  <a:moveTo>
                    <a:pt x="1" y="39"/>
                  </a:moveTo>
                  <a:cubicBezTo>
                    <a:pt x="1" y="41"/>
                    <a:pt x="71" y="29"/>
                    <a:pt x="120" y="19"/>
                  </a:cubicBezTo>
                  <a:cubicBezTo>
                    <a:pt x="139" y="15"/>
                    <a:pt x="157" y="11"/>
                    <a:pt x="171" y="7"/>
                  </a:cubicBezTo>
                  <a:lnTo>
                    <a:pt x="164" y="0"/>
                  </a:lnTo>
                  <a:cubicBezTo>
                    <a:pt x="151" y="2"/>
                    <a:pt x="135" y="5"/>
                    <a:pt x="118" y="9"/>
                  </a:cubicBezTo>
                  <a:cubicBezTo>
                    <a:pt x="68" y="19"/>
                    <a:pt x="0" y="36"/>
                    <a:pt x="1" y="39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7" name="Freeform 115">
              <a:extLst>
                <a:ext uri="{FF2B5EF4-FFF2-40B4-BE49-F238E27FC236}">
                  <a16:creationId xmlns:a16="http://schemas.microsoft.com/office/drawing/2014/main" id="{95B898D3-8939-4278-A1D0-83D2ABD4D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4" y="3040856"/>
              <a:ext cx="66675" cy="19050"/>
            </a:xfrm>
            <a:custGeom>
              <a:avLst/>
              <a:gdLst>
                <a:gd name="T0" fmla="*/ 0 w 89"/>
                <a:gd name="T1" fmla="*/ 17 h 26"/>
                <a:gd name="T2" fmla="*/ 2 w 89"/>
                <a:gd name="T3" fmla="*/ 26 h 26"/>
                <a:gd name="T4" fmla="*/ 28 w 89"/>
                <a:gd name="T5" fmla="*/ 21 h 26"/>
                <a:gd name="T6" fmla="*/ 88 w 89"/>
                <a:gd name="T7" fmla="*/ 3 h 26"/>
                <a:gd name="T8" fmla="*/ 26 w 89"/>
                <a:gd name="T9" fmla="*/ 11 h 26"/>
                <a:gd name="T10" fmla="*/ 0 w 89"/>
                <a:gd name="T1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6">
                  <a:moveTo>
                    <a:pt x="0" y="17"/>
                  </a:moveTo>
                  <a:lnTo>
                    <a:pt x="2" y="26"/>
                  </a:lnTo>
                  <a:cubicBezTo>
                    <a:pt x="10" y="25"/>
                    <a:pt x="19" y="23"/>
                    <a:pt x="28" y="21"/>
                  </a:cubicBezTo>
                  <a:cubicBezTo>
                    <a:pt x="62" y="14"/>
                    <a:pt x="89" y="6"/>
                    <a:pt x="88" y="3"/>
                  </a:cubicBezTo>
                  <a:cubicBezTo>
                    <a:pt x="87" y="0"/>
                    <a:pt x="60" y="4"/>
                    <a:pt x="26" y="11"/>
                  </a:cubicBezTo>
                  <a:cubicBezTo>
                    <a:pt x="16" y="13"/>
                    <a:pt x="8" y="15"/>
                    <a:pt x="0" y="17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8" name="Freeform 116">
              <a:extLst>
                <a:ext uri="{FF2B5EF4-FFF2-40B4-BE49-F238E27FC236}">
                  <a16:creationId xmlns:a16="http://schemas.microsoft.com/office/drawing/2014/main" id="{E61101C5-BD0B-4F2F-80CD-4F928180C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12" y="3029743"/>
              <a:ext cx="96838" cy="25400"/>
            </a:xfrm>
            <a:custGeom>
              <a:avLst/>
              <a:gdLst>
                <a:gd name="T0" fmla="*/ 1 w 127"/>
                <a:gd name="T1" fmla="*/ 29 h 32"/>
                <a:gd name="T2" fmla="*/ 93 w 127"/>
                <a:gd name="T3" fmla="*/ 16 h 32"/>
                <a:gd name="T4" fmla="*/ 127 w 127"/>
                <a:gd name="T5" fmla="*/ 7 h 32"/>
                <a:gd name="T6" fmla="*/ 120 w 127"/>
                <a:gd name="T7" fmla="*/ 0 h 32"/>
                <a:gd name="T8" fmla="*/ 91 w 127"/>
                <a:gd name="T9" fmla="*/ 5 h 32"/>
                <a:gd name="T10" fmla="*/ 1 w 127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32">
                  <a:moveTo>
                    <a:pt x="1" y="29"/>
                  </a:moveTo>
                  <a:cubicBezTo>
                    <a:pt x="1" y="32"/>
                    <a:pt x="59" y="23"/>
                    <a:pt x="93" y="16"/>
                  </a:cubicBezTo>
                  <a:cubicBezTo>
                    <a:pt x="106" y="13"/>
                    <a:pt x="118" y="10"/>
                    <a:pt x="127" y="7"/>
                  </a:cubicBezTo>
                  <a:lnTo>
                    <a:pt x="120" y="0"/>
                  </a:lnTo>
                  <a:cubicBezTo>
                    <a:pt x="111" y="1"/>
                    <a:pt x="101" y="3"/>
                    <a:pt x="91" y="5"/>
                  </a:cubicBezTo>
                  <a:cubicBezTo>
                    <a:pt x="57" y="12"/>
                    <a:pt x="0" y="27"/>
                    <a:pt x="1" y="29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9" name="Freeform 118">
              <a:extLst>
                <a:ext uri="{FF2B5EF4-FFF2-40B4-BE49-F238E27FC236}">
                  <a16:creationId xmlns:a16="http://schemas.microsoft.com/office/drawing/2014/main" id="{F18E5DE7-EBDA-4DCB-9317-2B80CC596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774" y="3071018"/>
              <a:ext cx="22225" cy="11113"/>
            </a:xfrm>
            <a:custGeom>
              <a:avLst/>
              <a:gdLst>
                <a:gd name="T0" fmla="*/ 1 w 29"/>
                <a:gd name="T1" fmla="*/ 10 h 14"/>
                <a:gd name="T2" fmla="*/ 16 w 29"/>
                <a:gd name="T3" fmla="*/ 12 h 14"/>
                <a:gd name="T4" fmla="*/ 29 w 29"/>
                <a:gd name="T5" fmla="*/ 4 h 14"/>
                <a:gd name="T6" fmla="*/ 14 w 29"/>
                <a:gd name="T7" fmla="*/ 2 h 14"/>
                <a:gd name="T8" fmla="*/ 1 w 29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4">
                  <a:moveTo>
                    <a:pt x="1" y="10"/>
                  </a:moveTo>
                  <a:cubicBezTo>
                    <a:pt x="1" y="13"/>
                    <a:pt x="8" y="14"/>
                    <a:pt x="16" y="12"/>
                  </a:cubicBezTo>
                  <a:cubicBezTo>
                    <a:pt x="23" y="11"/>
                    <a:pt x="29" y="7"/>
                    <a:pt x="29" y="4"/>
                  </a:cubicBezTo>
                  <a:cubicBezTo>
                    <a:pt x="28" y="1"/>
                    <a:pt x="21" y="0"/>
                    <a:pt x="14" y="2"/>
                  </a:cubicBezTo>
                  <a:cubicBezTo>
                    <a:pt x="6" y="3"/>
                    <a:pt x="0" y="7"/>
                    <a:pt x="1" y="10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0" name="Freeform 119">
              <a:extLst>
                <a:ext uri="{FF2B5EF4-FFF2-40B4-BE49-F238E27FC236}">
                  <a16:creationId xmlns:a16="http://schemas.microsoft.com/office/drawing/2014/main" id="{CB799791-5003-46D4-8766-C0F07D60D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462" y="3061493"/>
              <a:ext cx="184150" cy="44450"/>
            </a:xfrm>
            <a:custGeom>
              <a:avLst/>
              <a:gdLst>
                <a:gd name="T0" fmla="*/ 1 w 243"/>
                <a:gd name="T1" fmla="*/ 54 h 57"/>
                <a:gd name="T2" fmla="*/ 121 w 243"/>
                <a:gd name="T3" fmla="*/ 34 h 57"/>
                <a:gd name="T4" fmla="*/ 241 w 243"/>
                <a:gd name="T5" fmla="*/ 7 h 57"/>
                <a:gd name="T6" fmla="*/ 243 w 243"/>
                <a:gd name="T7" fmla="*/ 0 h 57"/>
                <a:gd name="T8" fmla="*/ 119 w 243"/>
                <a:gd name="T9" fmla="*/ 23 h 57"/>
                <a:gd name="T10" fmla="*/ 1 w 243"/>
                <a:gd name="T11" fmla="*/ 5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" h="57">
                  <a:moveTo>
                    <a:pt x="1" y="54"/>
                  </a:moveTo>
                  <a:cubicBezTo>
                    <a:pt x="1" y="57"/>
                    <a:pt x="55" y="48"/>
                    <a:pt x="121" y="34"/>
                  </a:cubicBezTo>
                  <a:cubicBezTo>
                    <a:pt x="157" y="26"/>
                    <a:pt x="219" y="13"/>
                    <a:pt x="241" y="7"/>
                  </a:cubicBezTo>
                  <a:lnTo>
                    <a:pt x="243" y="0"/>
                  </a:lnTo>
                  <a:cubicBezTo>
                    <a:pt x="221" y="3"/>
                    <a:pt x="158" y="15"/>
                    <a:pt x="119" y="23"/>
                  </a:cubicBezTo>
                  <a:cubicBezTo>
                    <a:pt x="53" y="37"/>
                    <a:pt x="0" y="51"/>
                    <a:pt x="1" y="54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1" name="Freeform 120">
              <a:extLst>
                <a:ext uri="{FF2B5EF4-FFF2-40B4-BE49-F238E27FC236}">
                  <a16:creationId xmlns:a16="http://schemas.microsoft.com/office/drawing/2014/main" id="{E552D01F-E9BB-4970-AF8B-4242C1F8D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137" y="3104356"/>
              <a:ext cx="42863" cy="14288"/>
            </a:xfrm>
            <a:custGeom>
              <a:avLst/>
              <a:gdLst>
                <a:gd name="T0" fmla="*/ 0 w 55"/>
                <a:gd name="T1" fmla="*/ 9 h 19"/>
                <a:gd name="T2" fmla="*/ 2 w 55"/>
                <a:gd name="T3" fmla="*/ 19 h 19"/>
                <a:gd name="T4" fmla="*/ 15 w 55"/>
                <a:gd name="T5" fmla="*/ 16 h 19"/>
                <a:gd name="T6" fmla="*/ 54 w 55"/>
                <a:gd name="T7" fmla="*/ 3 h 19"/>
                <a:gd name="T8" fmla="*/ 13 w 55"/>
                <a:gd name="T9" fmla="*/ 6 h 19"/>
                <a:gd name="T10" fmla="*/ 0 w 55"/>
                <a:gd name="T11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9">
                  <a:moveTo>
                    <a:pt x="0" y="9"/>
                  </a:moveTo>
                  <a:lnTo>
                    <a:pt x="2" y="19"/>
                  </a:lnTo>
                  <a:cubicBezTo>
                    <a:pt x="6" y="18"/>
                    <a:pt x="10" y="17"/>
                    <a:pt x="15" y="16"/>
                  </a:cubicBezTo>
                  <a:cubicBezTo>
                    <a:pt x="37" y="12"/>
                    <a:pt x="55" y="6"/>
                    <a:pt x="54" y="3"/>
                  </a:cubicBezTo>
                  <a:cubicBezTo>
                    <a:pt x="54" y="0"/>
                    <a:pt x="35" y="1"/>
                    <a:pt x="13" y="6"/>
                  </a:cubicBezTo>
                  <a:cubicBezTo>
                    <a:pt x="8" y="7"/>
                    <a:pt x="4" y="8"/>
                    <a:pt x="0" y="9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" name="placas">
            <a:extLst>
              <a:ext uri="{FF2B5EF4-FFF2-40B4-BE49-F238E27FC236}">
                <a16:creationId xmlns:a16="http://schemas.microsoft.com/office/drawing/2014/main" id="{D55017E7-7E3D-4042-9B29-F53CB89D2123}"/>
              </a:ext>
            </a:extLst>
          </p:cNvPr>
          <p:cNvGrpSpPr/>
          <p:nvPr/>
        </p:nvGrpSpPr>
        <p:grpSpPr>
          <a:xfrm>
            <a:off x="3099624" y="3036093"/>
            <a:ext cx="265113" cy="168275"/>
            <a:chOff x="3117849" y="2993231"/>
            <a:chExt cx="265113" cy="168275"/>
          </a:xfrm>
        </p:grpSpPr>
        <p:sp>
          <p:nvSpPr>
            <p:cNvPr id="5206" name="Freeform 112"/>
            <p:cNvSpPr>
              <a:spLocks/>
            </p:cNvSpPr>
            <p:nvPr/>
          </p:nvSpPr>
          <p:spPr bwMode="auto">
            <a:xfrm>
              <a:off x="3117849" y="2993231"/>
              <a:ext cx="265113" cy="168275"/>
            </a:xfrm>
            <a:custGeom>
              <a:avLst/>
              <a:gdLst>
                <a:gd name="T0" fmla="*/ 0 w 348"/>
                <a:gd name="T1" fmla="*/ 58 h 220"/>
                <a:gd name="T2" fmla="*/ 33 w 348"/>
                <a:gd name="T3" fmla="*/ 220 h 220"/>
                <a:gd name="T4" fmla="*/ 314 w 348"/>
                <a:gd name="T5" fmla="*/ 161 h 220"/>
                <a:gd name="T6" fmla="*/ 323 w 348"/>
                <a:gd name="T7" fmla="*/ 138 h 220"/>
                <a:gd name="T8" fmla="*/ 326 w 348"/>
                <a:gd name="T9" fmla="*/ 130 h 220"/>
                <a:gd name="T10" fmla="*/ 339 w 348"/>
                <a:gd name="T11" fmla="*/ 96 h 220"/>
                <a:gd name="T12" fmla="*/ 341 w 348"/>
                <a:gd name="T13" fmla="*/ 89 h 220"/>
                <a:gd name="T14" fmla="*/ 348 w 348"/>
                <a:gd name="T15" fmla="*/ 70 h 220"/>
                <a:gd name="T16" fmla="*/ 334 w 348"/>
                <a:gd name="T17" fmla="*/ 55 h 220"/>
                <a:gd name="T18" fmla="*/ 327 w 348"/>
                <a:gd name="T19" fmla="*/ 48 h 220"/>
                <a:gd name="T20" fmla="*/ 304 w 348"/>
                <a:gd name="T21" fmla="*/ 24 h 220"/>
                <a:gd name="T22" fmla="*/ 297 w 348"/>
                <a:gd name="T23" fmla="*/ 17 h 220"/>
                <a:gd name="T24" fmla="*/ 281 w 348"/>
                <a:gd name="T25" fmla="*/ 0 h 220"/>
                <a:gd name="T26" fmla="*/ 0 w 348"/>
                <a:gd name="T27" fmla="*/ 5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8" h="220">
                  <a:moveTo>
                    <a:pt x="0" y="58"/>
                  </a:moveTo>
                  <a:lnTo>
                    <a:pt x="33" y="220"/>
                  </a:lnTo>
                  <a:lnTo>
                    <a:pt x="314" y="161"/>
                  </a:lnTo>
                  <a:lnTo>
                    <a:pt x="323" y="138"/>
                  </a:lnTo>
                  <a:lnTo>
                    <a:pt x="326" y="130"/>
                  </a:lnTo>
                  <a:lnTo>
                    <a:pt x="339" y="96"/>
                  </a:lnTo>
                  <a:lnTo>
                    <a:pt x="341" y="89"/>
                  </a:lnTo>
                  <a:lnTo>
                    <a:pt x="348" y="70"/>
                  </a:lnTo>
                  <a:lnTo>
                    <a:pt x="334" y="55"/>
                  </a:lnTo>
                  <a:lnTo>
                    <a:pt x="327" y="48"/>
                  </a:lnTo>
                  <a:lnTo>
                    <a:pt x="304" y="24"/>
                  </a:lnTo>
                  <a:lnTo>
                    <a:pt x="297" y="17"/>
                  </a:lnTo>
                  <a:lnTo>
                    <a:pt x="281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D876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7" name="Freeform 113"/>
            <p:cNvSpPr>
              <a:spLocks/>
            </p:cNvSpPr>
            <p:nvPr/>
          </p:nvSpPr>
          <p:spPr bwMode="auto">
            <a:xfrm>
              <a:off x="3133724" y="3021806"/>
              <a:ext cx="249238" cy="139700"/>
            </a:xfrm>
            <a:custGeom>
              <a:avLst/>
              <a:gdLst>
                <a:gd name="T0" fmla="*/ 295 w 327"/>
                <a:gd name="T1" fmla="*/ 0 h 183"/>
                <a:gd name="T2" fmla="*/ 306 w 327"/>
                <a:gd name="T3" fmla="*/ 11 h 183"/>
                <a:gd name="T4" fmla="*/ 313 w 327"/>
                <a:gd name="T5" fmla="*/ 18 h 183"/>
                <a:gd name="T6" fmla="*/ 327 w 327"/>
                <a:gd name="T7" fmla="*/ 33 h 183"/>
                <a:gd name="T8" fmla="*/ 320 w 327"/>
                <a:gd name="T9" fmla="*/ 52 h 183"/>
                <a:gd name="T10" fmla="*/ 318 w 327"/>
                <a:gd name="T11" fmla="*/ 59 h 183"/>
                <a:gd name="T12" fmla="*/ 305 w 327"/>
                <a:gd name="T13" fmla="*/ 93 h 183"/>
                <a:gd name="T14" fmla="*/ 302 w 327"/>
                <a:gd name="T15" fmla="*/ 101 h 183"/>
                <a:gd name="T16" fmla="*/ 293 w 327"/>
                <a:gd name="T17" fmla="*/ 124 h 183"/>
                <a:gd name="T18" fmla="*/ 12 w 327"/>
                <a:gd name="T19" fmla="*/ 183 h 183"/>
                <a:gd name="T20" fmla="*/ 0 w 327"/>
                <a:gd name="T21" fmla="*/ 125 h 183"/>
                <a:gd name="T22" fmla="*/ 295 w 327"/>
                <a:gd name="T2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183">
                  <a:moveTo>
                    <a:pt x="295" y="0"/>
                  </a:moveTo>
                  <a:lnTo>
                    <a:pt x="306" y="11"/>
                  </a:lnTo>
                  <a:lnTo>
                    <a:pt x="313" y="18"/>
                  </a:lnTo>
                  <a:lnTo>
                    <a:pt x="327" y="33"/>
                  </a:lnTo>
                  <a:lnTo>
                    <a:pt x="320" y="52"/>
                  </a:lnTo>
                  <a:lnTo>
                    <a:pt x="318" y="59"/>
                  </a:lnTo>
                  <a:lnTo>
                    <a:pt x="305" y="93"/>
                  </a:lnTo>
                  <a:lnTo>
                    <a:pt x="302" y="101"/>
                  </a:lnTo>
                  <a:lnTo>
                    <a:pt x="293" y="124"/>
                  </a:lnTo>
                  <a:lnTo>
                    <a:pt x="12" y="183"/>
                  </a:lnTo>
                  <a:lnTo>
                    <a:pt x="0" y="125"/>
                  </a:lnTo>
                  <a:cubicBezTo>
                    <a:pt x="109" y="136"/>
                    <a:pt x="256" y="101"/>
                    <a:pt x="295" y="0"/>
                  </a:cubicBezTo>
                  <a:close/>
                </a:path>
              </a:pathLst>
            </a:custGeom>
            <a:solidFill>
              <a:srgbClr val="AF5A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8" name="Freeform 114"/>
            <p:cNvSpPr>
              <a:spLocks/>
            </p:cNvSpPr>
            <p:nvPr/>
          </p:nvSpPr>
          <p:spPr bwMode="auto">
            <a:xfrm>
              <a:off x="3217862" y="3007518"/>
              <a:ext cx="131763" cy="30163"/>
            </a:xfrm>
            <a:custGeom>
              <a:avLst/>
              <a:gdLst>
                <a:gd name="T0" fmla="*/ 1 w 171"/>
                <a:gd name="T1" fmla="*/ 39 h 41"/>
                <a:gd name="T2" fmla="*/ 120 w 171"/>
                <a:gd name="T3" fmla="*/ 19 h 41"/>
                <a:gd name="T4" fmla="*/ 171 w 171"/>
                <a:gd name="T5" fmla="*/ 7 h 41"/>
                <a:gd name="T6" fmla="*/ 164 w 171"/>
                <a:gd name="T7" fmla="*/ 0 h 41"/>
                <a:gd name="T8" fmla="*/ 118 w 171"/>
                <a:gd name="T9" fmla="*/ 9 h 41"/>
                <a:gd name="T10" fmla="*/ 1 w 171"/>
                <a:gd name="T11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41">
                  <a:moveTo>
                    <a:pt x="1" y="39"/>
                  </a:moveTo>
                  <a:cubicBezTo>
                    <a:pt x="1" y="41"/>
                    <a:pt x="71" y="29"/>
                    <a:pt x="120" y="19"/>
                  </a:cubicBezTo>
                  <a:cubicBezTo>
                    <a:pt x="139" y="15"/>
                    <a:pt x="157" y="11"/>
                    <a:pt x="171" y="7"/>
                  </a:cubicBezTo>
                  <a:lnTo>
                    <a:pt x="164" y="0"/>
                  </a:lnTo>
                  <a:cubicBezTo>
                    <a:pt x="151" y="2"/>
                    <a:pt x="135" y="5"/>
                    <a:pt x="118" y="9"/>
                  </a:cubicBezTo>
                  <a:cubicBezTo>
                    <a:pt x="68" y="19"/>
                    <a:pt x="0" y="36"/>
                    <a:pt x="1" y="39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9" name="Freeform 115"/>
            <p:cNvSpPr>
              <a:spLocks/>
            </p:cNvSpPr>
            <p:nvPr/>
          </p:nvSpPr>
          <p:spPr bwMode="auto">
            <a:xfrm>
              <a:off x="3121024" y="3040856"/>
              <a:ext cx="66675" cy="19050"/>
            </a:xfrm>
            <a:custGeom>
              <a:avLst/>
              <a:gdLst>
                <a:gd name="T0" fmla="*/ 0 w 89"/>
                <a:gd name="T1" fmla="*/ 17 h 26"/>
                <a:gd name="T2" fmla="*/ 2 w 89"/>
                <a:gd name="T3" fmla="*/ 26 h 26"/>
                <a:gd name="T4" fmla="*/ 28 w 89"/>
                <a:gd name="T5" fmla="*/ 21 h 26"/>
                <a:gd name="T6" fmla="*/ 88 w 89"/>
                <a:gd name="T7" fmla="*/ 3 h 26"/>
                <a:gd name="T8" fmla="*/ 26 w 89"/>
                <a:gd name="T9" fmla="*/ 11 h 26"/>
                <a:gd name="T10" fmla="*/ 0 w 89"/>
                <a:gd name="T1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6">
                  <a:moveTo>
                    <a:pt x="0" y="17"/>
                  </a:moveTo>
                  <a:lnTo>
                    <a:pt x="2" y="26"/>
                  </a:lnTo>
                  <a:cubicBezTo>
                    <a:pt x="10" y="25"/>
                    <a:pt x="19" y="23"/>
                    <a:pt x="28" y="21"/>
                  </a:cubicBezTo>
                  <a:cubicBezTo>
                    <a:pt x="62" y="14"/>
                    <a:pt x="89" y="6"/>
                    <a:pt x="88" y="3"/>
                  </a:cubicBezTo>
                  <a:cubicBezTo>
                    <a:pt x="87" y="0"/>
                    <a:pt x="60" y="4"/>
                    <a:pt x="26" y="11"/>
                  </a:cubicBezTo>
                  <a:cubicBezTo>
                    <a:pt x="16" y="13"/>
                    <a:pt x="8" y="15"/>
                    <a:pt x="0" y="17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0" name="Freeform 116"/>
            <p:cNvSpPr>
              <a:spLocks/>
            </p:cNvSpPr>
            <p:nvPr/>
          </p:nvSpPr>
          <p:spPr bwMode="auto">
            <a:xfrm>
              <a:off x="3275012" y="3029743"/>
              <a:ext cx="96838" cy="25400"/>
            </a:xfrm>
            <a:custGeom>
              <a:avLst/>
              <a:gdLst>
                <a:gd name="T0" fmla="*/ 1 w 127"/>
                <a:gd name="T1" fmla="*/ 29 h 32"/>
                <a:gd name="T2" fmla="*/ 93 w 127"/>
                <a:gd name="T3" fmla="*/ 16 h 32"/>
                <a:gd name="T4" fmla="*/ 127 w 127"/>
                <a:gd name="T5" fmla="*/ 7 h 32"/>
                <a:gd name="T6" fmla="*/ 120 w 127"/>
                <a:gd name="T7" fmla="*/ 0 h 32"/>
                <a:gd name="T8" fmla="*/ 91 w 127"/>
                <a:gd name="T9" fmla="*/ 5 h 32"/>
                <a:gd name="T10" fmla="*/ 1 w 127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32">
                  <a:moveTo>
                    <a:pt x="1" y="29"/>
                  </a:moveTo>
                  <a:cubicBezTo>
                    <a:pt x="1" y="32"/>
                    <a:pt x="59" y="23"/>
                    <a:pt x="93" y="16"/>
                  </a:cubicBezTo>
                  <a:cubicBezTo>
                    <a:pt x="106" y="13"/>
                    <a:pt x="118" y="10"/>
                    <a:pt x="127" y="7"/>
                  </a:cubicBezTo>
                  <a:lnTo>
                    <a:pt x="120" y="0"/>
                  </a:lnTo>
                  <a:cubicBezTo>
                    <a:pt x="111" y="1"/>
                    <a:pt x="101" y="3"/>
                    <a:pt x="91" y="5"/>
                  </a:cubicBezTo>
                  <a:cubicBezTo>
                    <a:pt x="57" y="12"/>
                    <a:pt x="0" y="27"/>
                    <a:pt x="1" y="29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2" name="Freeform 118"/>
            <p:cNvSpPr>
              <a:spLocks/>
            </p:cNvSpPr>
            <p:nvPr/>
          </p:nvSpPr>
          <p:spPr bwMode="auto">
            <a:xfrm>
              <a:off x="3152774" y="3071018"/>
              <a:ext cx="22225" cy="11113"/>
            </a:xfrm>
            <a:custGeom>
              <a:avLst/>
              <a:gdLst>
                <a:gd name="T0" fmla="*/ 1 w 29"/>
                <a:gd name="T1" fmla="*/ 10 h 14"/>
                <a:gd name="T2" fmla="*/ 16 w 29"/>
                <a:gd name="T3" fmla="*/ 12 h 14"/>
                <a:gd name="T4" fmla="*/ 29 w 29"/>
                <a:gd name="T5" fmla="*/ 4 h 14"/>
                <a:gd name="T6" fmla="*/ 14 w 29"/>
                <a:gd name="T7" fmla="*/ 2 h 14"/>
                <a:gd name="T8" fmla="*/ 1 w 29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4">
                  <a:moveTo>
                    <a:pt x="1" y="10"/>
                  </a:moveTo>
                  <a:cubicBezTo>
                    <a:pt x="1" y="13"/>
                    <a:pt x="8" y="14"/>
                    <a:pt x="16" y="12"/>
                  </a:cubicBezTo>
                  <a:cubicBezTo>
                    <a:pt x="23" y="11"/>
                    <a:pt x="29" y="7"/>
                    <a:pt x="29" y="4"/>
                  </a:cubicBezTo>
                  <a:cubicBezTo>
                    <a:pt x="28" y="1"/>
                    <a:pt x="21" y="0"/>
                    <a:pt x="14" y="2"/>
                  </a:cubicBezTo>
                  <a:cubicBezTo>
                    <a:pt x="6" y="3"/>
                    <a:pt x="0" y="7"/>
                    <a:pt x="1" y="10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3" name="Freeform 119"/>
            <p:cNvSpPr>
              <a:spLocks/>
            </p:cNvSpPr>
            <p:nvPr/>
          </p:nvSpPr>
          <p:spPr bwMode="auto">
            <a:xfrm>
              <a:off x="3192462" y="3061493"/>
              <a:ext cx="184150" cy="44450"/>
            </a:xfrm>
            <a:custGeom>
              <a:avLst/>
              <a:gdLst>
                <a:gd name="T0" fmla="*/ 1 w 243"/>
                <a:gd name="T1" fmla="*/ 54 h 57"/>
                <a:gd name="T2" fmla="*/ 121 w 243"/>
                <a:gd name="T3" fmla="*/ 34 h 57"/>
                <a:gd name="T4" fmla="*/ 241 w 243"/>
                <a:gd name="T5" fmla="*/ 7 h 57"/>
                <a:gd name="T6" fmla="*/ 243 w 243"/>
                <a:gd name="T7" fmla="*/ 0 h 57"/>
                <a:gd name="T8" fmla="*/ 119 w 243"/>
                <a:gd name="T9" fmla="*/ 23 h 57"/>
                <a:gd name="T10" fmla="*/ 1 w 243"/>
                <a:gd name="T11" fmla="*/ 5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" h="57">
                  <a:moveTo>
                    <a:pt x="1" y="54"/>
                  </a:moveTo>
                  <a:cubicBezTo>
                    <a:pt x="1" y="57"/>
                    <a:pt x="55" y="48"/>
                    <a:pt x="121" y="34"/>
                  </a:cubicBezTo>
                  <a:cubicBezTo>
                    <a:pt x="157" y="26"/>
                    <a:pt x="219" y="13"/>
                    <a:pt x="241" y="7"/>
                  </a:cubicBezTo>
                  <a:lnTo>
                    <a:pt x="243" y="0"/>
                  </a:lnTo>
                  <a:cubicBezTo>
                    <a:pt x="221" y="3"/>
                    <a:pt x="158" y="15"/>
                    <a:pt x="119" y="23"/>
                  </a:cubicBezTo>
                  <a:cubicBezTo>
                    <a:pt x="53" y="37"/>
                    <a:pt x="0" y="51"/>
                    <a:pt x="1" y="54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4" name="Freeform 120"/>
            <p:cNvSpPr>
              <a:spLocks/>
            </p:cNvSpPr>
            <p:nvPr/>
          </p:nvSpPr>
          <p:spPr bwMode="auto">
            <a:xfrm>
              <a:off x="3132137" y="3104356"/>
              <a:ext cx="42863" cy="14288"/>
            </a:xfrm>
            <a:custGeom>
              <a:avLst/>
              <a:gdLst>
                <a:gd name="T0" fmla="*/ 0 w 55"/>
                <a:gd name="T1" fmla="*/ 9 h 19"/>
                <a:gd name="T2" fmla="*/ 2 w 55"/>
                <a:gd name="T3" fmla="*/ 19 h 19"/>
                <a:gd name="T4" fmla="*/ 15 w 55"/>
                <a:gd name="T5" fmla="*/ 16 h 19"/>
                <a:gd name="T6" fmla="*/ 54 w 55"/>
                <a:gd name="T7" fmla="*/ 3 h 19"/>
                <a:gd name="T8" fmla="*/ 13 w 55"/>
                <a:gd name="T9" fmla="*/ 6 h 19"/>
                <a:gd name="T10" fmla="*/ 0 w 55"/>
                <a:gd name="T11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9">
                  <a:moveTo>
                    <a:pt x="0" y="9"/>
                  </a:moveTo>
                  <a:lnTo>
                    <a:pt x="2" y="19"/>
                  </a:lnTo>
                  <a:cubicBezTo>
                    <a:pt x="6" y="18"/>
                    <a:pt x="10" y="17"/>
                    <a:pt x="15" y="16"/>
                  </a:cubicBezTo>
                  <a:cubicBezTo>
                    <a:pt x="37" y="12"/>
                    <a:pt x="55" y="6"/>
                    <a:pt x="54" y="3"/>
                  </a:cubicBezTo>
                  <a:cubicBezTo>
                    <a:pt x="54" y="0"/>
                    <a:pt x="35" y="1"/>
                    <a:pt x="13" y="6"/>
                  </a:cubicBezTo>
                  <a:cubicBezTo>
                    <a:pt x="8" y="7"/>
                    <a:pt x="4" y="8"/>
                    <a:pt x="0" y="9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" name="frente mala">
            <a:extLst>
              <a:ext uri="{FF2B5EF4-FFF2-40B4-BE49-F238E27FC236}">
                <a16:creationId xmlns:a16="http://schemas.microsoft.com/office/drawing/2014/main" id="{ACC570C1-A0BC-42CC-A4A9-01320C13C528}"/>
              </a:ext>
            </a:extLst>
          </p:cNvPr>
          <p:cNvGrpSpPr/>
          <p:nvPr/>
        </p:nvGrpSpPr>
        <p:grpSpPr>
          <a:xfrm>
            <a:off x="2492374" y="3588543"/>
            <a:ext cx="4068763" cy="1035050"/>
            <a:chOff x="2492374" y="3588543"/>
            <a:chExt cx="4068763" cy="1035050"/>
          </a:xfrm>
        </p:grpSpPr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492374" y="3588543"/>
              <a:ext cx="4068763" cy="1035050"/>
            </a:xfrm>
            <a:prstGeom prst="rect">
              <a:avLst/>
            </a:prstGeom>
            <a:solidFill>
              <a:srgbClr val="7F4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492374" y="4172743"/>
              <a:ext cx="450850" cy="450850"/>
            </a:xfrm>
            <a:custGeom>
              <a:avLst/>
              <a:gdLst>
                <a:gd name="T0" fmla="*/ 592 w 592"/>
                <a:gd name="T1" fmla="*/ 592 h 592"/>
                <a:gd name="T2" fmla="*/ 0 w 592"/>
                <a:gd name="T3" fmla="*/ 592 h 592"/>
                <a:gd name="T4" fmla="*/ 0 w 592"/>
                <a:gd name="T5" fmla="*/ 0 h 592"/>
                <a:gd name="T6" fmla="*/ 592 w 592"/>
                <a:gd name="T7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2" h="592">
                  <a:moveTo>
                    <a:pt x="592" y="592"/>
                  </a:moveTo>
                  <a:lnTo>
                    <a:pt x="0" y="592"/>
                  </a:lnTo>
                  <a:lnTo>
                    <a:pt x="0" y="0"/>
                  </a:lnTo>
                  <a:cubicBezTo>
                    <a:pt x="327" y="0"/>
                    <a:pt x="592" y="265"/>
                    <a:pt x="592" y="592"/>
                  </a:cubicBezTo>
                  <a:close/>
                </a:path>
              </a:pathLst>
            </a:custGeom>
            <a:solidFill>
              <a:srgbClr val="9882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620962" y="4398168"/>
              <a:ext cx="96838" cy="96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6110287" y="4172743"/>
              <a:ext cx="450850" cy="450850"/>
            </a:xfrm>
            <a:custGeom>
              <a:avLst/>
              <a:gdLst>
                <a:gd name="T0" fmla="*/ 0 w 592"/>
                <a:gd name="T1" fmla="*/ 592 h 592"/>
                <a:gd name="T2" fmla="*/ 592 w 592"/>
                <a:gd name="T3" fmla="*/ 592 h 592"/>
                <a:gd name="T4" fmla="*/ 592 w 592"/>
                <a:gd name="T5" fmla="*/ 0 h 592"/>
                <a:gd name="T6" fmla="*/ 0 w 592"/>
                <a:gd name="T7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2" h="592">
                  <a:moveTo>
                    <a:pt x="0" y="592"/>
                  </a:moveTo>
                  <a:lnTo>
                    <a:pt x="592" y="592"/>
                  </a:lnTo>
                  <a:lnTo>
                    <a:pt x="592" y="0"/>
                  </a:lnTo>
                  <a:cubicBezTo>
                    <a:pt x="265" y="0"/>
                    <a:pt x="0" y="265"/>
                    <a:pt x="0" y="592"/>
                  </a:cubicBezTo>
                  <a:close/>
                </a:path>
              </a:pathLst>
            </a:custGeom>
            <a:solidFill>
              <a:srgbClr val="9882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6337299" y="4398168"/>
              <a:ext cx="96838" cy="96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492374" y="3588543"/>
              <a:ext cx="4068763" cy="241300"/>
            </a:xfrm>
            <a:prstGeom prst="rect">
              <a:avLst/>
            </a:prstGeom>
            <a:solidFill>
              <a:srgbClr val="915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013199" y="4147343"/>
              <a:ext cx="1027113" cy="336550"/>
            </a:xfrm>
            <a:custGeom>
              <a:avLst/>
              <a:gdLst>
                <a:gd name="T0" fmla="*/ 1348 w 1348"/>
                <a:gd name="T1" fmla="*/ 0 h 442"/>
                <a:gd name="T2" fmla="*/ 1107 w 1348"/>
                <a:gd name="T3" fmla="*/ 0 h 442"/>
                <a:gd name="T4" fmla="*/ 906 w 1348"/>
                <a:gd name="T5" fmla="*/ 201 h 442"/>
                <a:gd name="T6" fmla="*/ 442 w 1348"/>
                <a:gd name="T7" fmla="*/ 201 h 442"/>
                <a:gd name="T8" fmla="*/ 242 w 1348"/>
                <a:gd name="T9" fmla="*/ 0 h 442"/>
                <a:gd name="T10" fmla="*/ 0 w 1348"/>
                <a:gd name="T11" fmla="*/ 0 h 442"/>
                <a:gd name="T12" fmla="*/ 442 w 1348"/>
                <a:gd name="T13" fmla="*/ 442 h 442"/>
                <a:gd name="T14" fmla="*/ 906 w 1348"/>
                <a:gd name="T15" fmla="*/ 442 h 442"/>
                <a:gd name="T16" fmla="*/ 1348 w 1348"/>
                <a:gd name="T17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442">
                  <a:moveTo>
                    <a:pt x="1348" y="0"/>
                  </a:moveTo>
                  <a:lnTo>
                    <a:pt x="1107" y="0"/>
                  </a:lnTo>
                  <a:cubicBezTo>
                    <a:pt x="1107" y="111"/>
                    <a:pt x="1017" y="201"/>
                    <a:pt x="906" y="201"/>
                  </a:cubicBezTo>
                  <a:lnTo>
                    <a:pt x="442" y="201"/>
                  </a:lnTo>
                  <a:cubicBezTo>
                    <a:pt x="331" y="201"/>
                    <a:pt x="242" y="111"/>
                    <a:pt x="242" y="0"/>
                  </a:cubicBezTo>
                  <a:lnTo>
                    <a:pt x="0" y="0"/>
                  </a:lnTo>
                  <a:cubicBezTo>
                    <a:pt x="0" y="244"/>
                    <a:pt x="198" y="442"/>
                    <a:pt x="442" y="442"/>
                  </a:cubicBezTo>
                  <a:lnTo>
                    <a:pt x="906" y="442"/>
                  </a:lnTo>
                  <a:cubicBezTo>
                    <a:pt x="1150" y="442"/>
                    <a:pt x="1348" y="244"/>
                    <a:pt x="1348" y="0"/>
                  </a:cubicBezTo>
                  <a:close/>
                </a:path>
              </a:pathLst>
            </a:custGeom>
            <a:solidFill>
              <a:srgbClr val="1117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971924" y="4106068"/>
              <a:ext cx="268288" cy="84138"/>
            </a:xfrm>
            <a:prstGeom prst="rect">
              <a:avLst/>
            </a:pr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814887" y="4106068"/>
              <a:ext cx="268288" cy="84138"/>
            </a:xfrm>
            <a:prstGeom prst="rect">
              <a:avLst/>
            </a:pr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3198812" y="4106068"/>
              <a:ext cx="381000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5473699" y="4106068"/>
              <a:ext cx="381000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3254374" y="4133056"/>
              <a:ext cx="60325" cy="58738"/>
            </a:xfrm>
            <a:prstGeom prst="ellipse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Oval 23"/>
            <p:cNvSpPr>
              <a:spLocks noChangeArrowheads="1"/>
            </p:cNvSpPr>
            <p:nvPr/>
          </p:nvSpPr>
          <p:spPr bwMode="auto">
            <a:xfrm>
              <a:off x="3465512" y="4133056"/>
              <a:ext cx="58738" cy="58738"/>
            </a:xfrm>
            <a:prstGeom prst="ellipse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auto">
            <a:xfrm>
              <a:off x="5529262" y="4133056"/>
              <a:ext cx="60325" cy="58738"/>
            </a:xfrm>
            <a:prstGeom prst="ellipse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Oval 25"/>
            <p:cNvSpPr>
              <a:spLocks noChangeArrowheads="1"/>
            </p:cNvSpPr>
            <p:nvPr/>
          </p:nvSpPr>
          <p:spPr bwMode="auto">
            <a:xfrm>
              <a:off x="5740399" y="4133056"/>
              <a:ext cx="58738" cy="58738"/>
            </a:xfrm>
            <a:prstGeom prst="ellipse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0545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60494E-6 L -0.46649 -0.12068 " pathEditMode="relative" rAng="0" ptsTypes="AA">
                                      <p:cBhvr>
                                        <p:cTn id="30" dur="2450" fill="hold"/>
                                        <p:tgtEl>
                                          <p:spTgt spid="5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86" y="-27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46914E-7 L 0.00659 -0.20772 " pathEditMode="relative" rAng="0" ptsTypes="AA">
                                      <p:cBhvr>
                                        <p:cTn id="51" dur="1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-104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8 -0.13889 L 0.02344 0.07253 " pathEditMode="relative" rAng="0" ptsTypes="AA">
                                      <p:cBhvr>
                                        <p:cTn id="53" dur="16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055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20988E-6 L 0.06597 0.04013 C 0.09757 0.02932 0.18003 0.07099 0.18923 -0.06173 C 0.17621 -0.15463 0.14097 -0.19598 0.02083 -0.21111 " pathEditMode="relative" rAng="0" ptsTypes="AAAA">
                                      <p:cBhvr>
                                        <p:cTn id="64" dur="1000" fill="hold"/>
                                        <p:tgtEl>
                                          <p:spTgt spid="5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2" y="-854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50"/>
                                        <p:tgtEl>
                                          <p:spTgt spid="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6 0.13827 L 0.425 -0.20339 " pathEditMode="relative" rAng="0" ptsTypes="AA">
                                      <p:cBhvr>
                                        <p:cTn id="74" dur="49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72" y="-170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7" grpId="0" animBg="1"/>
      <p:bldP spid="5176" grpId="0" animBg="1"/>
      <p:bldP spid="5178" grpId="0" animBg="1"/>
      <p:bldP spid="5185" grpId="0" animBg="1"/>
      <p:bldP spid="5193" grpId="0" animBg="1"/>
      <p:bldP spid="5194" grpId="0" animBg="1"/>
      <p:bldP spid="5233" grpId="0" animBg="1"/>
      <p:bldP spid="5234" grpId="0" animBg="1"/>
      <p:bldP spid="5235" grpId="0" animBg="1"/>
      <p:bldP spid="52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7</Words>
  <Application>Microsoft Office PowerPoint</Application>
  <PresentationFormat>Apresentação na tela (16:9)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Dry Brush</vt:lpstr>
      <vt:lpstr>Arial</vt:lpstr>
      <vt:lpstr>Bebas Neue</vt:lpstr>
      <vt:lpstr>Calibri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annacarollina</dc:creator>
  <cp:lastModifiedBy>Usuário do Windows</cp:lastModifiedBy>
  <cp:revision>25</cp:revision>
  <dcterms:created xsi:type="dcterms:W3CDTF">2018-01-10T17:02:53Z</dcterms:created>
  <dcterms:modified xsi:type="dcterms:W3CDTF">2018-01-18T02:46:48Z</dcterms:modified>
</cp:coreProperties>
</file>