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EB Garamon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EBGaramond-regular.fntdata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35" Type="http://schemas.openxmlformats.org/officeDocument/2006/relationships/font" Target="fonts/EBGaramond-italic.fntdata"/><Relationship Id="rId12" Type="http://schemas.openxmlformats.org/officeDocument/2006/relationships/slide" Target="slides/slide7.xml"/><Relationship Id="rId34" Type="http://schemas.openxmlformats.org/officeDocument/2006/relationships/font" Target="fonts/EBGaramon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EBGaramon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0f018c12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0f018c12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0f018c120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0f018c120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0f018c120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0f018c12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0f018c12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0f018c12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0f018c12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0f018c12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0f018c120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0f018c120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0f018c12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0f018c12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0f018c12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0f018c12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0f018c12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0f018c12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0f018c120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0f018c120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0f018c12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0f018c12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0f018c120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0f018c120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0f018c12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0f018c12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f018c12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f018c12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0f018c120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0f018c120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f018c12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f018c12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0f018c12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0f018c12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0f018c12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0f018c12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0f018c12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0f018c12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0f018c12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0f018c12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SAE P21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API Java ⇒ PlantUml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0" y="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B Garamond"/>
                <a:ea typeface="EB Garamond"/>
                <a:cs typeface="EB Garamond"/>
                <a:sym typeface="EB Garamond"/>
              </a:rPr>
              <a:t>Fernandes Samuel feat Marsault Samuel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 lancement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73" y="1157025"/>
            <a:ext cx="4932701" cy="392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 Doclet</a:t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63" y="1361600"/>
            <a:ext cx="8502675" cy="37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diagrammes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3">
            <a:alphaModFix/>
          </a:blip>
          <a:srcRect b="0" l="0" r="1468" t="2808"/>
          <a:stretch/>
        </p:blipFill>
        <p:spPr>
          <a:xfrm>
            <a:off x="150400" y="1524300"/>
            <a:ext cx="8843200" cy="3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objets bruts</a:t>
            </a:r>
            <a:endParaRPr/>
          </a:p>
        </p:txBody>
      </p:sp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1" y="1424475"/>
            <a:ext cx="9018798" cy="35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484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relations d’objets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150" y="1325750"/>
            <a:ext cx="3087700" cy="36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“</a:t>
            </a:r>
            <a:r>
              <a:rPr lang="fr"/>
              <a:t>éléments</a:t>
            </a:r>
            <a:r>
              <a:rPr lang="fr"/>
              <a:t> internes”</a:t>
            </a:r>
            <a:endParaRPr/>
          </a:p>
        </p:txBody>
      </p:sp>
      <p:pic>
        <p:nvPicPr>
          <p:cNvPr id="361" name="Google Shape;3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500" y="1256699"/>
            <a:ext cx="4256999" cy="31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“éléments internes” (2)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27" y="1597875"/>
            <a:ext cx="550874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 fonctionnement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qui marche..?</a:t>
            </a:r>
            <a:endParaRPr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TOUT ce qui a été demandé dans l’énoncé, à deux “exceptions” près 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les &lt;&lt;interface&gt;&gt;, &lt;&lt;enumeration&gt;&gt; et le paramètre “skinparam strictuml” </a:t>
            </a:r>
            <a:r>
              <a:rPr i="1" lang="fr" sz="2100"/>
              <a:t>(une simple ligne permet de le rajouter)</a:t>
            </a:r>
            <a:r>
              <a:rPr lang="fr" sz="2100"/>
              <a:t> ont été volontairement enlevés </a:t>
            </a:r>
            <a:r>
              <a:rPr i="1" lang="fr" sz="2100"/>
              <a:t>notamment </a:t>
            </a:r>
            <a:r>
              <a:rPr lang="fr" sz="2100"/>
              <a:t>pour des questions de design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l’exemple des collections infinie (gestion partielle)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de développement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Les PumlObjects ne stockant pas une instance précise d’un élément, il fallait trouvé un moyen de les différencier (ne pas mettre des &lt;&lt;Use&gt;&gt; ou “implements” plusieurs fois, sur des elements sont aucun lien !).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</a:t>
            </a:r>
            <a:endParaRPr/>
          </a:p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Utiliser une variable globale dans l’abstract PumlClasses, modifiée lors de l’analyse de ses héritages et ses uses (list incrémentée), puis réinitialisée avant d’analyser la suivante.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+"/>
            </a:pPr>
            <a:r>
              <a:rPr lang="fr" sz="2100"/>
              <a:t>Éventuellement</a:t>
            </a:r>
            <a:r>
              <a:rPr lang="fr" sz="2100"/>
              <a:t> rebouclé sur tout les element de type CLASS de l’environnement durant la création du DCA/DCC pour les ajouter à la fin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824000" y="1613825"/>
            <a:ext cx="6690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maintenant…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Place à la démonstration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Horaires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Fernandes Samuel : ~59 heures pour 60 % du projet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Marsault </a:t>
            </a:r>
            <a:r>
              <a:rPr lang="fr" sz="2100"/>
              <a:t>Samuel : ~44 heures pour 40 % du projet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Fernandes Samuel : création des classes attribués à chaque </a:t>
            </a:r>
            <a:r>
              <a:rPr lang="fr" sz="2100"/>
              <a:t>Élément java pour leur traduction, et de quoi écrire dans un fichier, classe du manuel (+ remake de l’API)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Marsault Samuel : classes de création de DCC/DCA, des options, majorité du travail de documentation et recherche ‘récursive’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Optimiser le nombre d’instances créées ⇒ Réduire la mémoire utilisées et augmenter la vitesse d'exécution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Faire un maximum de fonctions statiques… ?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Privilégier les interfaces Default ?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 (après refonte)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Optimiser le nombre d’instances créées ⇒ Réduire la mémoire utilisées et augmenter la </a:t>
            </a:r>
            <a:r>
              <a:rPr lang="fr" sz="2100"/>
              <a:t>vitesse</a:t>
            </a:r>
            <a:r>
              <a:rPr lang="fr" sz="2100"/>
              <a:t> </a:t>
            </a:r>
            <a:r>
              <a:rPr lang="fr" sz="2100"/>
              <a:t>d'exécution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Créer un maximum d’abstraction, fortement spécialisée ⇒ aborder une structure logique de conception et faciliter le débogage 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DCA de l’API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99" y="1422350"/>
            <a:ext cx="6651402" cy="35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49" y="1290000"/>
            <a:ext cx="6842102" cy="36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