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19FC-ECEE-43C3-807E-442A39DB6238}" type="datetimeFigureOut">
              <a:rPr lang="en-NL" smtClean="0"/>
              <a:t>06/12/2018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99D6-BA6D-4373-A5C3-2831A461D52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14052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19FC-ECEE-43C3-807E-442A39DB6238}" type="datetimeFigureOut">
              <a:rPr lang="en-NL" smtClean="0"/>
              <a:t>06/12/2018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99D6-BA6D-4373-A5C3-2831A461D52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6321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19FC-ECEE-43C3-807E-442A39DB6238}" type="datetimeFigureOut">
              <a:rPr lang="en-NL" smtClean="0"/>
              <a:t>06/12/2018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99D6-BA6D-4373-A5C3-2831A461D52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72135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19FC-ECEE-43C3-807E-442A39DB6238}" type="datetimeFigureOut">
              <a:rPr lang="en-NL" smtClean="0"/>
              <a:t>06/12/2018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99D6-BA6D-4373-A5C3-2831A461D528}" type="slidenum">
              <a:rPr lang="en-NL" smtClean="0"/>
              <a:t>‹#›</a:t>
            </a:fld>
            <a:endParaRPr lang="en-N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0646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19FC-ECEE-43C3-807E-442A39DB6238}" type="datetimeFigureOut">
              <a:rPr lang="en-NL" smtClean="0"/>
              <a:t>06/12/2018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99D6-BA6D-4373-A5C3-2831A461D52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971784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19FC-ECEE-43C3-807E-442A39DB6238}" type="datetimeFigureOut">
              <a:rPr lang="en-NL" smtClean="0"/>
              <a:t>06/12/2018</a:t>
            </a:fld>
            <a:endParaRPr lang="en-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99D6-BA6D-4373-A5C3-2831A461D52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06640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19FC-ECEE-43C3-807E-442A39DB6238}" type="datetimeFigureOut">
              <a:rPr lang="en-NL" smtClean="0"/>
              <a:t>06/12/2018</a:t>
            </a:fld>
            <a:endParaRPr lang="en-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99D6-BA6D-4373-A5C3-2831A461D52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34816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19FC-ECEE-43C3-807E-442A39DB6238}" type="datetimeFigureOut">
              <a:rPr lang="en-NL" smtClean="0"/>
              <a:t>06/12/2018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99D6-BA6D-4373-A5C3-2831A461D52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612053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19FC-ECEE-43C3-807E-442A39DB6238}" type="datetimeFigureOut">
              <a:rPr lang="en-NL" smtClean="0"/>
              <a:t>06/12/2018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99D6-BA6D-4373-A5C3-2831A461D52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81772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19FC-ECEE-43C3-807E-442A39DB6238}" type="datetimeFigureOut">
              <a:rPr lang="en-NL" smtClean="0"/>
              <a:t>06/12/2018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99D6-BA6D-4373-A5C3-2831A461D52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45669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19FC-ECEE-43C3-807E-442A39DB6238}" type="datetimeFigureOut">
              <a:rPr lang="en-NL" smtClean="0"/>
              <a:t>06/12/2018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99D6-BA6D-4373-A5C3-2831A461D52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605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19FC-ECEE-43C3-807E-442A39DB6238}" type="datetimeFigureOut">
              <a:rPr lang="en-NL" smtClean="0"/>
              <a:t>06/12/2018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99D6-BA6D-4373-A5C3-2831A461D52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87106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19FC-ECEE-43C3-807E-442A39DB6238}" type="datetimeFigureOut">
              <a:rPr lang="en-NL" smtClean="0"/>
              <a:t>06/12/2018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99D6-BA6D-4373-A5C3-2831A461D52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89166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19FC-ECEE-43C3-807E-442A39DB6238}" type="datetimeFigureOut">
              <a:rPr lang="en-NL" smtClean="0"/>
              <a:t>06/12/2018</a:t>
            </a:fld>
            <a:endParaRPr lang="en-N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99D6-BA6D-4373-A5C3-2831A461D52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79517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19FC-ECEE-43C3-807E-442A39DB6238}" type="datetimeFigureOut">
              <a:rPr lang="en-NL" smtClean="0"/>
              <a:t>06/12/2018</a:t>
            </a:fld>
            <a:endParaRPr lang="en-N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99D6-BA6D-4373-A5C3-2831A461D52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0143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19FC-ECEE-43C3-807E-442A39DB6238}" type="datetimeFigureOut">
              <a:rPr lang="en-NL" smtClean="0"/>
              <a:t>06/12/2018</a:t>
            </a:fld>
            <a:endParaRPr lang="en-N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99D6-BA6D-4373-A5C3-2831A461D52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6523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19FC-ECEE-43C3-807E-442A39DB6238}" type="datetimeFigureOut">
              <a:rPr lang="en-NL" smtClean="0"/>
              <a:t>06/12/2018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99D6-BA6D-4373-A5C3-2831A461D52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18064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71F19FC-ECEE-43C3-807E-442A39DB6238}" type="datetimeFigureOut">
              <a:rPr lang="en-NL" smtClean="0"/>
              <a:t>06/12/2018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E99D6-BA6D-4373-A5C3-2831A461D52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296319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B6792-8FFC-4D5C-B8EA-C8DC158FF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551AD5A-76E5-4AE4-89CF-D61E57EB6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430125" cy="8195210"/>
          </a:xfrm>
        </p:spPr>
      </p:pic>
    </p:spTree>
    <p:extLst>
      <p:ext uri="{BB962C8B-B14F-4D97-AF65-F5344CB8AC3E}">
        <p14:creationId xmlns:p14="http://schemas.microsoft.com/office/powerpoint/2010/main" val="3773066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813F4-3BD4-4131-A03F-F7DD6E0C0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5DAC5B-4094-4D54-9A2D-1840229033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9780"/>
          </a:xfrm>
        </p:spPr>
      </p:pic>
    </p:spTree>
    <p:extLst>
      <p:ext uri="{BB962C8B-B14F-4D97-AF65-F5344CB8AC3E}">
        <p14:creationId xmlns:p14="http://schemas.microsoft.com/office/powerpoint/2010/main" val="4037823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813F4-3BD4-4131-A03F-F7DD6E0C0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5DAC5B-4094-4D54-9A2D-1840229033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978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0E2112-D5F1-443E-BC05-EEA0CB6B31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895350" cy="8953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9F4B26-0E12-4F46-B4AB-335AF7CB47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214" y="852768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027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813F4-3BD4-4131-A03F-F7DD6E0C0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5DAC5B-4094-4D54-9A2D-1840229033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978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0E2112-D5F1-443E-BC05-EEA0CB6B31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" y="597150"/>
            <a:ext cx="895350" cy="8953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9F4B26-0E12-4F46-B4AB-335AF7CB47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3" y="1357948"/>
            <a:ext cx="990600" cy="990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60E8051-5771-40EB-92FB-37000ECA90D7}"/>
              </a:ext>
            </a:extLst>
          </p:cNvPr>
          <p:cNvSpPr txBox="1"/>
          <p:nvPr/>
        </p:nvSpPr>
        <p:spPr>
          <a:xfrm>
            <a:off x="90424" y="146746"/>
            <a:ext cx="804926" cy="369332"/>
          </a:xfrm>
          <a:prstGeom prst="rect">
            <a:avLst/>
          </a:prstGeom>
          <a:solidFill>
            <a:schemeClr val="tx1"/>
          </a:solidFill>
          <a:effectLst>
            <a:softEdge rad="25400"/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CO2: </a:t>
            </a:r>
            <a:endParaRPr lang="en-NL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645800-7C98-4A0C-8405-796EACC9F418}"/>
              </a:ext>
            </a:extLst>
          </p:cNvPr>
          <p:cNvSpPr txBox="1"/>
          <p:nvPr/>
        </p:nvSpPr>
        <p:spPr>
          <a:xfrm>
            <a:off x="1186354" y="168713"/>
            <a:ext cx="1121840" cy="347365"/>
          </a:xfrm>
          <a:prstGeom prst="rect">
            <a:avLst/>
          </a:prstGeom>
          <a:solidFill>
            <a:schemeClr val="tx1"/>
          </a:solidFill>
          <a:effectLst>
            <a:softEdge rad="25400"/>
          </a:effectLst>
        </p:spPr>
        <p:txBody>
          <a:bodyPr wrap="square" rtlCol="0">
            <a:spAutoFit/>
          </a:bodyPr>
          <a:lstStyle/>
          <a:p>
            <a:endParaRPr lang="en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84DE0B-8796-4EF5-8103-22ABBC0DD987}"/>
              </a:ext>
            </a:extLst>
          </p:cNvPr>
          <p:cNvSpPr txBox="1"/>
          <p:nvPr/>
        </p:nvSpPr>
        <p:spPr>
          <a:xfrm>
            <a:off x="1186354" y="168713"/>
            <a:ext cx="683580" cy="347365"/>
          </a:xfrm>
          <a:prstGeom prst="rect">
            <a:avLst/>
          </a:prstGeom>
          <a:solidFill>
            <a:schemeClr val="bg1"/>
          </a:solidFill>
          <a:effectLst>
            <a:softEdge rad="25400"/>
          </a:effectLst>
        </p:spPr>
        <p:txBody>
          <a:bodyPr wrap="square" rtlCol="0">
            <a:spAutoFit/>
          </a:bodyPr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668534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813F4-3BD4-4131-A03F-F7DD6E0C0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5DAC5B-4094-4D54-9A2D-1840229033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3" y="-1780"/>
            <a:ext cx="12192000" cy="685978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0E2112-D5F1-443E-BC05-EEA0CB6B31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8" y="579395"/>
            <a:ext cx="895350" cy="8953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9F4B26-0E12-4F46-B4AB-335AF7CB47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0193"/>
            <a:ext cx="990600" cy="990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60E8051-5771-40EB-92FB-37000ECA90D7}"/>
              </a:ext>
            </a:extLst>
          </p:cNvPr>
          <p:cNvSpPr txBox="1"/>
          <p:nvPr/>
        </p:nvSpPr>
        <p:spPr>
          <a:xfrm>
            <a:off x="92837" y="128991"/>
            <a:ext cx="804926" cy="369332"/>
          </a:xfrm>
          <a:prstGeom prst="rect">
            <a:avLst/>
          </a:prstGeom>
          <a:solidFill>
            <a:schemeClr val="tx1"/>
          </a:solidFill>
          <a:effectLst>
            <a:softEdge rad="25400"/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CO2: </a:t>
            </a:r>
            <a:endParaRPr lang="en-NL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645800-7C98-4A0C-8405-796EACC9F418}"/>
              </a:ext>
            </a:extLst>
          </p:cNvPr>
          <p:cNvSpPr txBox="1"/>
          <p:nvPr/>
        </p:nvSpPr>
        <p:spPr>
          <a:xfrm>
            <a:off x="1188767" y="150958"/>
            <a:ext cx="1121840" cy="347365"/>
          </a:xfrm>
          <a:prstGeom prst="rect">
            <a:avLst/>
          </a:prstGeom>
          <a:solidFill>
            <a:schemeClr val="tx1"/>
          </a:solidFill>
          <a:ln cap="rnd" cmpd="tri">
            <a:solidFill>
              <a:schemeClr val="accent1"/>
            </a:solidFill>
          </a:ln>
          <a:effectLst>
            <a:softEdge rad="25400"/>
          </a:effectLst>
        </p:spPr>
        <p:txBody>
          <a:bodyPr wrap="square" rtlCol="0">
            <a:spAutoFit/>
          </a:bodyPr>
          <a:lstStyle/>
          <a:p>
            <a:endParaRPr lang="en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84DE0B-8796-4EF5-8103-22ABBC0DD987}"/>
              </a:ext>
            </a:extLst>
          </p:cNvPr>
          <p:cNvSpPr txBox="1"/>
          <p:nvPr/>
        </p:nvSpPr>
        <p:spPr>
          <a:xfrm>
            <a:off x="1188767" y="150958"/>
            <a:ext cx="683580" cy="347365"/>
          </a:xfrm>
          <a:prstGeom prst="rect">
            <a:avLst/>
          </a:prstGeom>
          <a:solidFill>
            <a:schemeClr val="bg1"/>
          </a:solidFill>
          <a:effectLst>
            <a:softEdge rad="25400"/>
          </a:effectLst>
        </p:spPr>
        <p:txBody>
          <a:bodyPr wrap="square" rtlCol="0">
            <a:spAutoFit/>
          </a:bodyPr>
          <a:lstStyle/>
          <a:p>
            <a:endParaRPr lang="en-N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1B2463-5A77-4A71-AA8E-54E924DD8F14}"/>
              </a:ext>
            </a:extLst>
          </p:cNvPr>
          <p:cNvSpPr txBox="1"/>
          <p:nvPr/>
        </p:nvSpPr>
        <p:spPr>
          <a:xfrm>
            <a:off x="3761118" y="2611686"/>
            <a:ext cx="4664938" cy="923330"/>
          </a:xfrm>
          <a:prstGeom prst="rect">
            <a:avLst/>
          </a:prstGeom>
          <a:solidFill>
            <a:schemeClr val="tx1"/>
          </a:solidFill>
          <a:effectLst>
            <a:softEdge rad="25400"/>
          </a:effectLst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Opdracht</a:t>
            </a:r>
            <a:r>
              <a:rPr lang="en-US" dirty="0">
                <a:solidFill>
                  <a:schemeClr val="bg1"/>
                </a:solidFill>
              </a:rPr>
              <a:t> 1: CO2 </a:t>
            </a:r>
            <a:r>
              <a:rPr lang="en-US" dirty="0" err="1">
                <a:solidFill>
                  <a:schemeClr val="bg1"/>
                </a:solidFill>
              </a:rPr>
              <a:t>naar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nul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brengen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Opdracht</a:t>
            </a:r>
            <a:r>
              <a:rPr lang="en-US" dirty="0">
                <a:solidFill>
                  <a:schemeClr val="bg1"/>
                </a:solidFill>
              </a:rPr>
              <a:t> 2: Wek </a:t>
            </a:r>
            <a:r>
              <a:rPr lang="en-US" dirty="0" err="1">
                <a:solidFill>
                  <a:schemeClr val="bg1"/>
                </a:solidFill>
              </a:rPr>
              <a:t>minimaal</a:t>
            </a:r>
            <a:r>
              <a:rPr lang="en-US" dirty="0">
                <a:solidFill>
                  <a:schemeClr val="bg1"/>
                </a:solidFill>
              </a:rPr>
              <a:t> 5 </a:t>
            </a:r>
            <a:r>
              <a:rPr lang="en-US" dirty="0" err="1">
                <a:solidFill>
                  <a:schemeClr val="bg1"/>
                </a:solidFill>
              </a:rPr>
              <a:t>energie</a:t>
            </a:r>
            <a:r>
              <a:rPr lang="en-US" dirty="0">
                <a:solidFill>
                  <a:schemeClr val="bg1"/>
                </a:solidFill>
              </a:rPr>
              <a:t> op</a:t>
            </a:r>
          </a:p>
          <a:p>
            <a:r>
              <a:rPr lang="en-US" dirty="0">
                <a:solidFill>
                  <a:schemeClr val="bg1"/>
                </a:solidFill>
              </a:rPr>
              <a:t>Budget: 500</a:t>
            </a:r>
            <a:endParaRPr lang="en-NL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968D416-ABA5-4A35-AD1C-252258278E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551" y="3181350"/>
            <a:ext cx="353666" cy="35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8340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</TotalTime>
  <Words>22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Krunker City TM</dc:title>
  <dc:creator>Gid doei</dc:creator>
  <cp:lastModifiedBy>Gid doei</cp:lastModifiedBy>
  <cp:revision>3</cp:revision>
  <dcterms:created xsi:type="dcterms:W3CDTF">2018-12-06T09:00:39Z</dcterms:created>
  <dcterms:modified xsi:type="dcterms:W3CDTF">2018-12-06T09:20:53Z</dcterms:modified>
</cp:coreProperties>
</file>