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1D31-78D0-FE43-A570-2C58D87E2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BB22-3E15-0143-85F5-B7B8C7EE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9F68-668C-0C45-9D4C-175F1A75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1D90-E2E4-9047-9441-C1F1A4B4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A09D-FE5D-E34E-B3ED-85BB1168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9826-0128-D446-97C9-BAC7B820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2185-8A2B-B747-98C2-FAC6149C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E702-16F1-F24C-86DC-AED8BD70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8D97-AAED-CF41-A194-63FDABA0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07EB-8C10-804A-9D19-420A6A70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ACE4D-C69F-F94D-8DC8-B625A18AC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0C35-2953-744A-B688-911310E3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E49F-3005-054A-99A5-75C09F1E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87A3-BBA4-3543-B6A2-41ED27A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F872-35E3-844D-9232-6F5C4FBF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7763-22FF-C148-8426-34944E7A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024A-6BC2-324B-926B-6217E293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467E-C39B-8C4E-90B7-A6E88319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C92B-4789-D245-A8FD-723CB87E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259F-9959-2C46-A67B-68F6A9B5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918D-2D06-AF47-B3C4-10E1E58F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FE5CE-0EFB-1447-8B48-7231BBCF9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92A5-996F-674B-A178-2B6E5427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968C-2AF5-414A-8528-A58BC61B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462B-AC16-B142-BDB7-654ECB2D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4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2C89-520C-ED43-BFA9-E289DC70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408B-E816-9746-9E1F-A243B15C4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2CA68-4EDD-E748-885D-A648FC3C9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FA754-B10F-6B48-9F1B-890B344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E8EA-0A9C-2D47-88C8-0FCED5F4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E319-EC8B-C343-B11D-DD9F3BB3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11D1-F3BE-6045-BAD9-21E986F9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1ECB-E737-0746-A558-3768C9D7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24244-3569-6B4F-97B1-5F8254C3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96EC6-D5FD-2344-B342-30894D365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0D934-95CB-6542-A6BD-21B89110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BA8BB-5FBD-504C-AA7B-03A883A3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3AE16-617B-0B40-B449-65BF580B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847C9-BD3A-504B-B4C3-DBCB0ECE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7205-AADD-1944-A3B6-FB6272DD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22BFF-AA9C-EF42-BF53-5AD07623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B1EB8-72EB-974E-B243-1E4620EE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53278-A226-1041-8B22-64D37068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8651F-B686-1946-9CD5-DA12719F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95628-7AF6-5240-9E4C-7009E4D9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55BB-F948-B749-927A-C4B2ECB3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6818-BF32-F346-8469-5E59EA6F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E278-36DF-8F42-AD7B-FA148CD9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53980-044C-494E-A784-3DB2EA123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98F1D-0338-6C42-8BFC-A3869E2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FAF22-487D-C944-B9B0-85F4F066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C3DC2-AFD2-7346-83E7-4209F440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6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47F3-31E8-334B-96D8-178E4060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0591B-B48F-F743-BE1F-AB63A8746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6A66E-0493-7C4A-914D-849FCCC1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5C13-94F1-4545-B62A-B92C5B93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8D465-B288-F84A-8859-70E8A18F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5A78-CA7A-9B4D-B79D-8E318B65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1AA0F-0869-9D49-8B58-5661AE6F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DA2B-05AE-904C-95F0-E008C235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1286-A2D6-F541-9673-1C34AC85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46B23-51FC-D34E-BB8D-BC903BDDA33C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E0BC-D7D5-F343-871F-FF3FD1CF4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63699-8083-744B-AA8A-D7D195494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3314-0246-0B4E-96CD-667CE48C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2127-FC38-0242-A284-CE5B25D27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SGIP1a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7A82C-CD82-6545-A5C8-1F4DFBA4B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tesp_support.api</a:t>
            </a:r>
            <a:r>
              <a:rPr lang="en-US" dirty="0"/>
              <a:t> python-based agents</a:t>
            </a:r>
          </a:p>
        </p:txBody>
      </p:sp>
    </p:spTree>
    <p:extLst>
      <p:ext uri="{BB962C8B-B14F-4D97-AF65-F5344CB8AC3E}">
        <p14:creationId xmlns:p14="http://schemas.microsoft.com/office/powerpoint/2010/main" val="25466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B5AE5-B884-5F4D-AD6E-CBCBC3EAB4F3}"/>
              </a:ext>
            </a:extLst>
          </p:cNvPr>
          <p:cNvSpPr/>
          <p:nvPr/>
        </p:nvSpPr>
        <p:spPr>
          <a:xfrm>
            <a:off x="1975556" y="158044"/>
            <a:ext cx="2065866" cy="716846"/>
          </a:xfrm>
          <a:prstGeom prst="rect">
            <a:avLst/>
          </a:prstGeom>
          <a:solidFill>
            <a:srgbClr val="DADC9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EnergyPlus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D547C-3FC6-4E48-A431-F95CBAB2C51D}"/>
              </a:ext>
            </a:extLst>
          </p:cNvPr>
          <p:cNvSpPr/>
          <p:nvPr/>
        </p:nvSpPr>
        <p:spPr>
          <a:xfrm>
            <a:off x="1975556" y="1529644"/>
            <a:ext cx="2065866" cy="716846"/>
          </a:xfrm>
          <a:prstGeom prst="rect">
            <a:avLst/>
          </a:prstGeom>
          <a:solidFill>
            <a:srgbClr val="DADC9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8D77D-8905-4C4C-B1AE-811EC32A30DA}"/>
              </a:ext>
            </a:extLst>
          </p:cNvPr>
          <p:cNvSpPr/>
          <p:nvPr/>
        </p:nvSpPr>
        <p:spPr>
          <a:xfrm>
            <a:off x="1975556" y="2901244"/>
            <a:ext cx="2065866" cy="716846"/>
          </a:xfrm>
          <a:prstGeom prst="rect">
            <a:avLst/>
          </a:prstGeom>
          <a:solidFill>
            <a:srgbClr val="DADC9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6206D-AFBF-B34E-8847-63734CF00449}"/>
              </a:ext>
            </a:extLst>
          </p:cNvPr>
          <p:cNvSpPr/>
          <p:nvPr/>
        </p:nvSpPr>
        <p:spPr>
          <a:xfrm>
            <a:off x="1975556" y="4272844"/>
            <a:ext cx="2065866" cy="716846"/>
          </a:xfrm>
          <a:prstGeom prst="rect">
            <a:avLst/>
          </a:prstGeom>
          <a:solidFill>
            <a:srgbClr val="DADC9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PyPower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91AB7-3012-8A43-85E5-A00084709479}"/>
              </a:ext>
            </a:extLst>
          </p:cNvPr>
          <p:cNvSpPr/>
          <p:nvPr/>
        </p:nvSpPr>
        <p:spPr>
          <a:xfrm>
            <a:off x="1975556" y="5644444"/>
            <a:ext cx="2065866" cy="716846"/>
          </a:xfrm>
          <a:prstGeom prst="rect">
            <a:avLst/>
          </a:prstGeom>
          <a:solidFill>
            <a:srgbClr val="DADC9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1B5C531-D5FF-214D-A8B2-4F8F79F7572B}"/>
              </a:ext>
            </a:extLst>
          </p:cNvPr>
          <p:cNvSpPr/>
          <p:nvPr/>
        </p:nvSpPr>
        <p:spPr>
          <a:xfrm>
            <a:off x="4684887" y="659027"/>
            <a:ext cx="457245" cy="2506133"/>
          </a:xfrm>
          <a:prstGeom prst="leftBrace">
            <a:avLst>
              <a:gd name="adj1" fmla="val 8333"/>
              <a:gd name="adj2" fmla="val 948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639706-4EF7-4A4C-858D-1899113BDDBB}"/>
              </a:ext>
            </a:extLst>
          </p:cNvPr>
          <p:cNvSpPr/>
          <p:nvPr/>
        </p:nvSpPr>
        <p:spPr>
          <a:xfrm>
            <a:off x="201789" y="3101622"/>
            <a:ext cx="1659467" cy="491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tesp_support.api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tesp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FF1CD-EAB0-4A4E-ACFA-40840B3343C7}"/>
              </a:ext>
            </a:extLst>
          </p:cNvPr>
          <p:cNvSpPr/>
          <p:nvPr/>
        </p:nvSpPr>
        <p:spPr>
          <a:xfrm>
            <a:off x="5204176" y="619516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substation.py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C1C3F8-6363-4347-9159-F8FF4383E9E0}"/>
              </a:ext>
            </a:extLst>
          </p:cNvPr>
          <p:cNvSpPr/>
          <p:nvPr/>
        </p:nvSpPr>
        <p:spPr>
          <a:xfrm>
            <a:off x="201789" y="4385733"/>
            <a:ext cx="1659467" cy="491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tesp_support.api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tesp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E540C-340A-F846-917E-E42D79A97B2C}"/>
              </a:ext>
            </a:extLst>
          </p:cNvPr>
          <p:cNvSpPr/>
          <p:nvPr/>
        </p:nvSpPr>
        <p:spPr>
          <a:xfrm>
            <a:off x="5204176" y="3488737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fncsPYPOWER.py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CDBC46-90F9-4245-9703-90F5EB6A5E5D}"/>
              </a:ext>
            </a:extLst>
          </p:cNvPr>
          <p:cNvSpPr/>
          <p:nvPr/>
        </p:nvSpPr>
        <p:spPr>
          <a:xfrm>
            <a:off x="173566" y="5757333"/>
            <a:ext cx="1659467" cy="4910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tesp_support.api</a:t>
            </a:r>
            <a:r>
              <a:rPr lang="en-US" sz="1600" dirty="0">
                <a:solidFill>
                  <a:schemeClr val="tx1"/>
                </a:solidFill>
              </a:rPr>
              <a:t> -&gt; </a:t>
            </a:r>
            <a:r>
              <a:rPr lang="en-US" sz="1600" dirty="0" err="1">
                <a:solidFill>
                  <a:schemeClr val="tx1"/>
                </a:solidFill>
              </a:rPr>
              <a:t>tesp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67D07-10C3-9B43-9883-F55CD6A4AD29}"/>
              </a:ext>
            </a:extLst>
          </p:cNvPr>
          <p:cNvSpPr/>
          <p:nvPr/>
        </p:nvSpPr>
        <p:spPr>
          <a:xfrm>
            <a:off x="5204175" y="1083094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simple_auction.py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219506-EAD8-CA47-8801-21C155F189BF}"/>
              </a:ext>
            </a:extLst>
          </p:cNvPr>
          <p:cNvSpPr/>
          <p:nvPr/>
        </p:nvSpPr>
        <p:spPr>
          <a:xfrm>
            <a:off x="7574840" y="627982"/>
            <a:ext cx="1913469" cy="412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tesp.substation_loop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0D8E1B-4D03-F84A-B47C-A977F8F483F8}"/>
              </a:ext>
            </a:extLst>
          </p:cNvPr>
          <p:cNvSpPr/>
          <p:nvPr/>
        </p:nvSpPr>
        <p:spPr>
          <a:xfrm>
            <a:off x="7574840" y="1083094"/>
            <a:ext cx="1913469" cy="412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tesp.simple_auction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F236AD-73B7-8A44-A80D-60E6530A93AE}"/>
              </a:ext>
            </a:extLst>
          </p:cNvPr>
          <p:cNvSpPr/>
          <p:nvPr/>
        </p:nvSpPr>
        <p:spPr>
          <a:xfrm>
            <a:off x="5204175" y="1546672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16CE36-4EC5-3740-B4C4-CD94A4DC9164}"/>
              </a:ext>
            </a:extLst>
          </p:cNvPr>
          <p:cNvSpPr/>
          <p:nvPr/>
        </p:nvSpPr>
        <p:spPr>
          <a:xfrm>
            <a:off x="7574839" y="1553674"/>
            <a:ext cx="2601824" cy="122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helpers.curve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helpers.ClearingType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helpers.aggregate_bid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helpers.stop_helics_federate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helpers.parse_fcns_magnitude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helpers.parse_kw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16502F-F1F3-8A4D-9768-CCAEFF3BCAC0}"/>
              </a:ext>
            </a:extLst>
          </p:cNvPr>
          <p:cNvSpPr/>
          <p:nvPr/>
        </p:nvSpPr>
        <p:spPr>
          <a:xfrm>
            <a:off x="5204175" y="2774526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hvac.py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213703-9D76-A542-AE3C-6B67E4068A05}"/>
              </a:ext>
            </a:extLst>
          </p:cNvPr>
          <p:cNvSpPr/>
          <p:nvPr/>
        </p:nvSpPr>
        <p:spPr>
          <a:xfrm>
            <a:off x="7574839" y="2825788"/>
            <a:ext cx="1913469" cy="412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hvac.hvac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B982DF-D6FE-5047-B4ED-65563E6CFE7F}"/>
              </a:ext>
            </a:extLst>
          </p:cNvPr>
          <p:cNvSpPr/>
          <p:nvPr/>
        </p:nvSpPr>
        <p:spPr>
          <a:xfrm>
            <a:off x="7529641" y="3488736"/>
            <a:ext cx="1913469" cy="412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tesp.pypower_loop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C8F3DF-0F3D-B348-9BD9-BB31500075E3}"/>
              </a:ext>
            </a:extLst>
          </p:cNvPr>
          <p:cNvSpPr/>
          <p:nvPr/>
        </p:nvSpPr>
        <p:spPr>
          <a:xfrm>
            <a:off x="5204175" y="3952271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555FD-C86D-2D47-9AE1-ED4E7628B902}"/>
              </a:ext>
            </a:extLst>
          </p:cNvPr>
          <p:cNvSpPr/>
          <p:nvPr/>
        </p:nvSpPr>
        <p:spPr>
          <a:xfrm>
            <a:off x="7529641" y="3938159"/>
            <a:ext cx="1913469" cy="12252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fncs.initialize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fncs.get_events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fncs.get_value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fncs.publish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fncs.time_request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fncs.finalize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7FEB20A0-C0CB-3B44-AB08-E66F250512D3}"/>
              </a:ext>
            </a:extLst>
          </p:cNvPr>
          <p:cNvSpPr/>
          <p:nvPr/>
        </p:nvSpPr>
        <p:spPr>
          <a:xfrm>
            <a:off x="4684887" y="3451873"/>
            <a:ext cx="457245" cy="1871998"/>
          </a:xfrm>
          <a:prstGeom prst="leftBrace">
            <a:avLst>
              <a:gd name="adj1" fmla="val 8333"/>
              <a:gd name="adj2" fmla="val 70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80447F-AF8A-614C-A897-647B35D6A5DE}"/>
              </a:ext>
            </a:extLst>
          </p:cNvPr>
          <p:cNvSpPr/>
          <p:nvPr/>
        </p:nvSpPr>
        <p:spPr>
          <a:xfrm>
            <a:off x="5204175" y="5163366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5A8A8-2247-7340-8025-67380670DC47}"/>
              </a:ext>
            </a:extLst>
          </p:cNvPr>
          <p:cNvSpPr/>
          <p:nvPr/>
        </p:nvSpPr>
        <p:spPr>
          <a:xfrm>
            <a:off x="7529641" y="5200744"/>
            <a:ext cx="2601824" cy="3746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helpers.stop_helics_federate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4BA28A-BCCF-A74B-B2CA-1399E1E98245}"/>
              </a:ext>
            </a:extLst>
          </p:cNvPr>
          <p:cNvSpPr/>
          <p:nvPr/>
        </p:nvSpPr>
        <p:spPr>
          <a:xfrm>
            <a:off x="5204175" y="5795768"/>
            <a:ext cx="1913469" cy="412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weatherAgent.py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D6A5790-7693-4249-BA25-02A578DDE6B9}"/>
              </a:ext>
            </a:extLst>
          </p:cNvPr>
          <p:cNvSpPr/>
          <p:nvPr/>
        </p:nvSpPr>
        <p:spPr>
          <a:xfrm>
            <a:off x="4684888" y="5757332"/>
            <a:ext cx="457245" cy="586635"/>
          </a:xfrm>
          <a:prstGeom prst="leftBrace">
            <a:avLst>
              <a:gd name="adj1" fmla="val 8333"/>
              <a:gd name="adj2" fmla="val 52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08EDE8-D522-434A-A3BA-6D2F5CB47B5B}"/>
              </a:ext>
            </a:extLst>
          </p:cNvPr>
          <p:cNvSpPr/>
          <p:nvPr/>
        </p:nvSpPr>
        <p:spPr>
          <a:xfrm>
            <a:off x="7529641" y="5800705"/>
            <a:ext cx="2043337" cy="412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tesp.startWeatherAgent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1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149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SGIP1a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SGIP1a</dc:title>
  <dc:creator>Campbell, Allison M</dc:creator>
  <cp:lastModifiedBy>Campbell, Allison M</cp:lastModifiedBy>
  <cp:revision>1</cp:revision>
  <dcterms:created xsi:type="dcterms:W3CDTF">2021-03-31T22:11:06Z</dcterms:created>
  <dcterms:modified xsi:type="dcterms:W3CDTF">2021-03-31T22:37:16Z</dcterms:modified>
</cp:coreProperties>
</file>