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, Qiuhua" initials="HQ" lastIdx="2" clrIdx="0">
    <p:extLst>
      <p:ext uri="{19B8F6BF-5375-455C-9EA6-DF929625EA0E}">
        <p15:presenceInfo xmlns:p15="http://schemas.microsoft.com/office/powerpoint/2012/main" userId="S-1-5-21-19610888-2120439649-608991905-2107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0D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>
        <p:scale>
          <a:sx n="100" d="100"/>
          <a:sy n="100" d="100"/>
        </p:scale>
        <p:origin x="-228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A1A8-3165-44A9-A41B-98BCA34E145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A710-2021-47EC-BBA9-6E259479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A1A8-3165-44A9-A41B-98BCA34E145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A710-2021-47EC-BBA9-6E259479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A1A8-3165-44A9-A41B-98BCA34E145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A710-2021-47EC-BBA9-6E259479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7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A1A8-3165-44A9-A41B-98BCA34E145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A710-2021-47EC-BBA9-6E259479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A1A8-3165-44A9-A41B-98BCA34E145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A710-2021-47EC-BBA9-6E259479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A1A8-3165-44A9-A41B-98BCA34E145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A710-2021-47EC-BBA9-6E259479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A1A8-3165-44A9-A41B-98BCA34E145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A710-2021-47EC-BBA9-6E259479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1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A1A8-3165-44A9-A41B-98BCA34E145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A710-2021-47EC-BBA9-6E259479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4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A1A8-3165-44A9-A41B-98BCA34E145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A710-2021-47EC-BBA9-6E259479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A1A8-3165-44A9-A41B-98BCA34E145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A710-2021-47EC-BBA9-6E259479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A1A8-3165-44A9-A41B-98BCA34E145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A710-2021-47EC-BBA9-6E259479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A1A8-3165-44A9-A41B-98BCA34E145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A710-2021-47EC-BBA9-6E259479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4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7011" y="1355060"/>
            <a:ext cx="2104008" cy="14083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GridLAB-D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321" y="913552"/>
            <a:ext cx="139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680" y="3958847"/>
            <a:ext cx="254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Post-processing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2410" y="1363247"/>
            <a:ext cx="1803280" cy="13869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PYPOWER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81365" y="1327856"/>
            <a:ext cx="1948645" cy="14355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EnergyPlus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2769965" y="395582"/>
            <a:ext cx="6882411" cy="537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FNCS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7965621" y="2151243"/>
            <a:ext cx="1686755" cy="4980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Base metrics calculat</a:t>
            </a:r>
            <a:r>
              <a:rPr lang="en-US" altLang="zh-CN" dirty="0">
                <a:solidFill>
                  <a:srgbClr val="000000"/>
                </a:solidFill>
              </a:rPr>
              <a:t>or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 flipV="1">
            <a:off x="777489" y="3383496"/>
            <a:ext cx="9466971" cy="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907267" y="4735541"/>
            <a:ext cx="2796466" cy="10830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nip Single Corner Rectangle 34"/>
          <p:cNvSpPr/>
          <p:nvPr/>
        </p:nvSpPr>
        <p:spPr>
          <a:xfrm>
            <a:off x="860158" y="2383317"/>
            <a:ext cx="1509205" cy="878924"/>
          </a:xfrm>
          <a:prstGeom prst="snip1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Study case and configuration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18" y="4923599"/>
            <a:ext cx="272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Post-simulation metrics calculation using Python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2375971" y="3138379"/>
            <a:ext cx="5931433" cy="4042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56238" y="2130916"/>
            <a:ext cx="1380477" cy="4980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Base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metrics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calculator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83203" y="2156895"/>
            <a:ext cx="1380477" cy="4980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Base metrics calculator</a:t>
            </a:r>
          </a:p>
        </p:txBody>
      </p:sp>
      <p:sp>
        <p:nvSpPr>
          <p:cNvPr id="37" name="Left-Right Arrow 36"/>
          <p:cNvSpPr/>
          <p:nvPr/>
        </p:nvSpPr>
        <p:spPr>
          <a:xfrm rot="5400000">
            <a:off x="3296226" y="1009006"/>
            <a:ext cx="396757" cy="2485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855414" y="2750229"/>
            <a:ext cx="0" cy="375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-Right Arrow 46"/>
          <p:cNvSpPr/>
          <p:nvPr/>
        </p:nvSpPr>
        <p:spPr>
          <a:xfrm rot="5400000">
            <a:off x="5888505" y="1009006"/>
            <a:ext cx="396757" cy="2485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/>
          <p:cNvSpPr/>
          <p:nvPr/>
        </p:nvSpPr>
        <p:spPr>
          <a:xfrm rot="5400000">
            <a:off x="8560684" y="1030345"/>
            <a:ext cx="396757" cy="2485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3752328" y="2750229"/>
            <a:ext cx="218617" cy="7801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6086883" y="2771588"/>
            <a:ext cx="218617" cy="70858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8738523" y="2769274"/>
            <a:ext cx="218617" cy="79970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agnetic Disk 60"/>
          <p:cNvSpPr/>
          <p:nvPr/>
        </p:nvSpPr>
        <p:spPr>
          <a:xfrm>
            <a:off x="3370317" y="3500891"/>
            <a:ext cx="6047687" cy="79157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cxnSpLocks/>
          </p:cNvCxnSpPr>
          <p:nvPr/>
        </p:nvCxnSpPr>
        <p:spPr>
          <a:xfrm flipH="1" flipV="1">
            <a:off x="5801688" y="2763401"/>
            <a:ext cx="1" cy="401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 flipH="1" flipV="1">
            <a:off x="8307404" y="2752237"/>
            <a:ext cx="4220" cy="429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endCxn id="32" idx="1"/>
          </p:cNvCxnSpPr>
          <p:nvPr/>
        </p:nvCxnSpPr>
        <p:spPr>
          <a:xfrm>
            <a:off x="2687814" y="5277079"/>
            <a:ext cx="22194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28501" y="3808930"/>
            <a:ext cx="474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metrics and dictionaries (in JSON format) </a:t>
            </a:r>
          </a:p>
        </p:txBody>
      </p:sp>
      <p:sp>
        <p:nvSpPr>
          <p:cNvPr id="88" name="Down Arrow 87"/>
          <p:cNvSpPr/>
          <p:nvPr/>
        </p:nvSpPr>
        <p:spPr>
          <a:xfrm>
            <a:off x="5952590" y="4300904"/>
            <a:ext cx="615897" cy="40992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nip Single Corner Rectangle 88"/>
          <p:cNvSpPr/>
          <p:nvPr/>
        </p:nvSpPr>
        <p:spPr>
          <a:xfrm>
            <a:off x="8544560" y="4880385"/>
            <a:ext cx="1483360" cy="913909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Final valuation metrics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7227667" y="6476525"/>
            <a:ext cx="896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own Arrow 90"/>
          <p:cNvSpPr/>
          <p:nvPr/>
        </p:nvSpPr>
        <p:spPr>
          <a:xfrm rot="16200000">
            <a:off x="7996068" y="4912508"/>
            <a:ext cx="267233" cy="8297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Snip Single Corner Rectangle 98"/>
          <p:cNvSpPr/>
          <p:nvPr/>
        </p:nvSpPr>
        <p:spPr>
          <a:xfrm>
            <a:off x="914400" y="4696953"/>
            <a:ext cx="1762338" cy="1047961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Additional dictionaries for post-processing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C2EFB-A6B8-41B7-8587-F171002D91BE}"/>
              </a:ext>
            </a:extLst>
          </p:cNvPr>
          <p:cNvSpPr txBox="1"/>
          <p:nvPr/>
        </p:nvSpPr>
        <p:spPr>
          <a:xfrm>
            <a:off x="3648628" y="951526"/>
            <a:ext cx="114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EBB4DC-838E-441A-8618-4232AAC68240}"/>
              </a:ext>
            </a:extLst>
          </p:cNvPr>
          <p:cNvSpPr txBox="1"/>
          <p:nvPr/>
        </p:nvSpPr>
        <p:spPr>
          <a:xfrm>
            <a:off x="6207648" y="921650"/>
            <a:ext cx="114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E2D874-D872-45A1-AB47-E30C95DF80FE}"/>
              </a:ext>
            </a:extLst>
          </p:cNvPr>
          <p:cNvSpPr txBox="1"/>
          <p:nvPr/>
        </p:nvSpPr>
        <p:spPr>
          <a:xfrm>
            <a:off x="8957140" y="932708"/>
            <a:ext cx="114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21282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28C7B8-EAD6-4110-AB64-8A8C14BFF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14"/>
          <a:stretch/>
        </p:blipFill>
        <p:spPr>
          <a:xfrm>
            <a:off x="1212350" y="1330140"/>
            <a:ext cx="6703888" cy="4197719"/>
          </a:xfrm>
          <a:prstGeom prst="rect">
            <a:avLst/>
          </a:prstGeom>
        </p:spPr>
      </p:pic>
      <p:sp>
        <p:nvSpPr>
          <p:cNvPr id="55" name="Rectangle: Rounded Corners 4">
            <a:extLst>
              <a:ext uri="{FF2B5EF4-FFF2-40B4-BE49-F238E27FC236}">
                <a16:creationId xmlns:a16="http://schemas.microsoft.com/office/drawing/2014/main" id="{A2BA111C-8605-4026-AE4A-BC09EF66943E}"/>
              </a:ext>
            </a:extLst>
          </p:cNvPr>
          <p:cNvSpPr/>
          <p:nvPr/>
        </p:nvSpPr>
        <p:spPr>
          <a:xfrm>
            <a:off x="8920449" y="1599066"/>
            <a:ext cx="1430594" cy="781665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Load Shed Agent (Java)</a:t>
            </a:r>
          </a:p>
        </p:txBody>
      </p:sp>
      <p:sp>
        <p:nvSpPr>
          <p:cNvPr id="56" name="Rectangle: Rounded Corners 10">
            <a:extLst>
              <a:ext uri="{FF2B5EF4-FFF2-40B4-BE49-F238E27FC236}">
                <a16:creationId xmlns:a16="http://schemas.microsoft.com/office/drawing/2014/main" id="{3BA2F90B-5A24-47B4-9FA8-B83C893B6F24}"/>
              </a:ext>
            </a:extLst>
          </p:cNvPr>
          <p:cNvSpPr/>
          <p:nvPr/>
        </p:nvSpPr>
        <p:spPr>
          <a:xfrm>
            <a:off x="8920449" y="2460050"/>
            <a:ext cx="1430594" cy="858677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HVAC Controller (Python)</a:t>
            </a:r>
          </a:p>
        </p:txBody>
      </p:sp>
      <p:sp>
        <p:nvSpPr>
          <p:cNvPr id="60" name="Rectangle: Rounded Corners 11">
            <a:extLst>
              <a:ext uri="{FF2B5EF4-FFF2-40B4-BE49-F238E27FC236}">
                <a16:creationId xmlns:a16="http://schemas.microsoft.com/office/drawing/2014/main" id="{01840E03-FFB8-4A48-AE14-D5B7E2A5E1D1}"/>
              </a:ext>
            </a:extLst>
          </p:cNvPr>
          <p:cNvSpPr/>
          <p:nvPr/>
        </p:nvSpPr>
        <p:spPr>
          <a:xfrm>
            <a:off x="8920449" y="3407973"/>
            <a:ext cx="1430594" cy="858677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Double Auction (Python)</a:t>
            </a:r>
          </a:p>
        </p:txBody>
      </p:sp>
      <p:sp>
        <p:nvSpPr>
          <p:cNvPr id="62" name="Rectangle: Rounded Corners 12">
            <a:extLst>
              <a:ext uri="{FF2B5EF4-FFF2-40B4-BE49-F238E27FC236}">
                <a16:creationId xmlns:a16="http://schemas.microsoft.com/office/drawing/2014/main" id="{82C64AB7-4036-463D-BD76-0EA596DED94F}"/>
              </a:ext>
            </a:extLst>
          </p:cNvPr>
          <p:cNvSpPr/>
          <p:nvPr/>
        </p:nvSpPr>
        <p:spPr>
          <a:xfrm>
            <a:off x="8945816" y="4361380"/>
            <a:ext cx="1430594" cy="853193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Building Controller (C++)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6ADADB-84D0-4CDC-9092-ECA7A35B98F6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7386271" y="1450100"/>
            <a:ext cx="1534178" cy="539799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DB4090C-ECF9-4809-B4CF-CE82D5AA9D2A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7424323" y="1560560"/>
            <a:ext cx="1496126" cy="1328829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305FAC-80D6-4629-A7C8-E103F8750EAF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7424322" y="1688026"/>
            <a:ext cx="1496127" cy="2149286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422BF8-B110-408E-9C1F-424823FF11CB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7360904" y="1762018"/>
            <a:ext cx="1584912" cy="3025959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C31C90-9BB2-43C9-B285-D90D33A95B2E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7259118" y="3837311"/>
            <a:ext cx="1686698" cy="950666"/>
          </a:xfrm>
          <a:prstGeom prst="straightConnector1">
            <a:avLst/>
          </a:prstGeom>
          <a:ln w="34925">
            <a:solidFill>
              <a:srgbClr val="00B05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3547B2-6E1A-497F-8D1F-C980A578F55B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7268965" y="3733294"/>
            <a:ext cx="1651484" cy="104018"/>
          </a:xfrm>
          <a:prstGeom prst="straightConnector1">
            <a:avLst/>
          </a:prstGeom>
          <a:ln w="34925">
            <a:solidFill>
              <a:srgbClr val="00B05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9CA6D46-7FF2-4D8B-A65F-F69FD3182B00}"/>
              </a:ext>
            </a:extLst>
          </p:cNvPr>
          <p:cNvSpPr txBox="1"/>
          <p:nvPr/>
        </p:nvSpPr>
        <p:spPr>
          <a:xfrm>
            <a:off x="8278848" y="1208234"/>
            <a:ext cx="209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Developer </a:t>
            </a:r>
            <a:r>
              <a:rPr lang="en-US" b="1" dirty="0" err="1">
                <a:solidFill>
                  <a:srgbClr val="C00000"/>
                </a:solidFill>
              </a:rPr>
              <a:t>TEAgents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3939D7-0CBE-4E8B-A771-3A9CDCE066B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268965" y="2889389"/>
            <a:ext cx="1651484" cy="741256"/>
          </a:xfrm>
          <a:prstGeom prst="straightConnector1">
            <a:avLst/>
          </a:prstGeom>
          <a:ln w="34925">
            <a:solidFill>
              <a:srgbClr val="00B05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4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12401</TotalTime>
  <Words>66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Qiuhua</dc:creator>
  <cp:lastModifiedBy>Tom McDermott</cp:lastModifiedBy>
  <cp:revision>75</cp:revision>
  <dcterms:created xsi:type="dcterms:W3CDTF">2017-01-11T18:24:10Z</dcterms:created>
  <dcterms:modified xsi:type="dcterms:W3CDTF">2019-01-31T02:58:17Z</dcterms:modified>
</cp:coreProperties>
</file>