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2e0453b7b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2e0453b7b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2e0453b7b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2e0453b7b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2e0453b7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c2e0453b7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2e0453b7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2e0453b7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2e0453b7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2e0453b7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2e0453b7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2e0453b7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2e0453b7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2e0453b7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2e0453b7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2e0453b7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2e0453b7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2e0453b7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2e0453b7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2e0453b7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2e0453b7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2e0453b7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2e0453b7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2e0453b7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Курсовая работа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Nunito"/>
                <a:ea typeface="Nunito"/>
                <a:cs typeface="Nunito"/>
                <a:sym typeface="Nunito"/>
              </a:rPr>
              <a:t>Тема: </a:t>
            </a:r>
            <a:r>
              <a:rPr lang="ru" sz="1508"/>
              <a:t>Проектирование и реализация базы данных для формирования фискального чека в магазине</a:t>
            </a:r>
            <a:endParaRPr sz="1908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3403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Nunito"/>
                <a:ea typeface="Nunito"/>
                <a:cs typeface="Nunito"/>
                <a:sym typeface="Nunito"/>
              </a:rPr>
              <a:t>Выполнил студент Глазов Д.И.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ЭЛКЗ лента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25" y="3321575"/>
            <a:ext cx="8636849" cy="13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450" y="2128350"/>
            <a:ext cx="8813599" cy="10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Категории пользователей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442344"/>
            <a:ext cx="8222100" cy="1901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ERD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181" y="0"/>
            <a:ext cx="59309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60950" y="3430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Реляционная схема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824" y="1110750"/>
            <a:ext cx="5312074" cy="39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темы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 основу курсовой работы был взят принцип формирования фискальных чеков в разных магазинах. Был определен алгоритм действий, выполняемых при создании фискального чека.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Информация о каждом отдельном чеке хранится в базе данных, в нем собрано множество данных, на основе которых можно получить множество различной информации полезной для компании-продавца.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предметной области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Цель: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облегчить и сделать более эффективными  процесс формирования фискальных чеков в результате сделки купли/продажи.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Измерение цели: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уменьшение времени на формирование чека.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Кассир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8" y="1536573"/>
            <a:ext cx="7595425" cy="15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3095250"/>
            <a:ext cx="7675668" cy="18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Организация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0" y="3436400"/>
            <a:ext cx="8883925" cy="16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125" y="1674963"/>
            <a:ext cx="8554525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Покупатель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1724413"/>
            <a:ext cx="89535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375" y="3160284"/>
            <a:ext cx="8368626" cy="185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Товар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88" y="3316949"/>
            <a:ext cx="8543176" cy="17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b="2262" l="0" r="0" t="2253"/>
          <a:stretch/>
        </p:blipFill>
        <p:spPr>
          <a:xfrm>
            <a:off x="888150" y="1707176"/>
            <a:ext cx="7228375" cy="16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Чек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425" y="159737"/>
            <a:ext cx="6437100" cy="48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Чек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025" y="738725"/>
            <a:ext cx="7570374" cy="427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