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c189ba9b4c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c189ba9b4c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c189ba9b4c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c189ba9b4c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c189ba9b4c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c189ba9b4c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c189ba9b4c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c189ba9b4c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c189ba9b4c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c189ba9b4c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c189ba9b4c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c189ba9b4c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c189ba9b4c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c189ba9b4c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c189ba9b4c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c189ba9b4c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c189ba9b4c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c189ba9b4c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c189ba9b4c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c189ba9b4c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c189ba9b4c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c189ba9b4c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189ba9b4c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189ba9b4c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c189ba9b4c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c189ba9b4c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c189ba9b4c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c189ba9b4c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c189ba9b4c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c189ba9b4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Курсовая работа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791325"/>
            <a:ext cx="74241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Тема: Проектирование и реализация реляционной базы данных для предоставления платных услуг частной клиники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84175" y="3597125"/>
            <a:ext cx="42555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 Студент: Родин Д.А.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Аналитические запросы</a:t>
            </a:r>
            <a:endParaRPr/>
          </a:p>
        </p:txBody>
      </p:sp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0050"/>
            <a:ext cx="9144001" cy="29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11325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3 ERD</a:t>
            </a:r>
            <a:endParaRPr/>
          </a:p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0837"/>
            <a:ext cx="9144000" cy="44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4 Реляционная схема</a:t>
            </a:r>
            <a:endParaRPr/>
          </a:p>
        </p:txBody>
      </p:sp>
      <p:sp>
        <p:nvSpPr>
          <p:cNvPr id="359" name="Google Shape;359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6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АМБУЛАТОРНАЯ_КАРТА</a:t>
            </a:r>
            <a:r>
              <a:rPr lang="ru" sz="5618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(Код_Амбулаторной_карты</a:t>
            </a:r>
            <a:r>
              <a:rPr lang="ru" sz="56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Фамилия, Имя, Отчество, Дата Рождения, Пол, Дополнительные_сведения)</a:t>
            </a:r>
            <a:endParaRPr sz="561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4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541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6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ДОГОВОР(</a:t>
            </a:r>
            <a:r>
              <a:rPr lang="ru" sz="5618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Номер_договора</a:t>
            </a:r>
            <a:r>
              <a:rPr lang="ru" sz="56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Срок_действия_договора, Дата_заключения, Итоговая_стоимость,</a:t>
            </a:r>
            <a:r>
              <a:rPr b="1" lang="ru" sz="56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Код_Амбулаторной_карты</a:t>
            </a:r>
            <a:r>
              <a:rPr lang="ru" sz="56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561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4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541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6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УСЛУГИ(</a:t>
            </a:r>
            <a:r>
              <a:rPr lang="ru" sz="5618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Код_услуги</a:t>
            </a:r>
            <a:r>
              <a:rPr lang="ru" sz="56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Описание_услуги, Наименование, Стоимость)</a:t>
            </a:r>
            <a:endParaRPr sz="561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4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5818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 txBox="1"/>
          <p:nvPr>
            <p:ph idx="1" type="body"/>
          </p:nvPr>
        </p:nvSpPr>
        <p:spPr>
          <a:xfrm>
            <a:off x="1303800" y="1212175"/>
            <a:ext cx="7030500" cy="33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1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УСЛУГИ_В_ДОГОВОРЕ(</a:t>
            </a:r>
            <a:r>
              <a:rPr lang="ru" sz="6107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Код_услуги</a:t>
            </a:r>
            <a:r>
              <a:rPr lang="ru" sz="61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6107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Номер_Договора</a:t>
            </a:r>
            <a:r>
              <a:rPr lang="ru" sz="61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61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9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59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1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ПРИЕМ(</a:t>
            </a:r>
            <a:r>
              <a:rPr lang="ru" sz="6107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Код_приема</a:t>
            </a:r>
            <a:r>
              <a:rPr lang="ru" sz="61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Время_начала_приема, Время_окончания_приема, </a:t>
            </a:r>
            <a:r>
              <a:rPr b="1" lang="ru" sz="61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Код_Дня</a:t>
            </a:r>
            <a:r>
              <a:rPr lang="ru" sz="61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ru" sz="61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Код_Амбулаторной_Карты</a:t>
            </a:r>
            <a:r>
              <a:rPr lang="ru" sz="61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ru" sz="61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Код_услуги</a:t>
            </a:r>
            <a:r>
              <a:rPr lang="ru" sz="61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ru" sz="61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Код_пред_приема, Код_расписания</a:t>
            </a:r>
            <a:r>
              <a:rPr lang="ru" sz="61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61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9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59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1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ЛЕКАРСТВО_ПРИЕМ(</a:t>
            </a:r>
            <a:r>
              <a:rPr lang="ru" sz="6107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Код_приема</a:t>
            </a:r>
            <a:r>
              <a:rPr lang="ru" sz="61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6107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Код_Диагноза</a:t>
            </a:r>
            <a:r>
              <a:rPr lang="ru" sz="61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61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3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3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6"/>
          <p:cNvSpPr txBox="1"/>
          <p:nvPr>
            <p:ph idx="1" type="body"/>
          </p:nvPr>
        </p:nvSpPr>
        <p:spPr>
          <a:xfrm>
            <a:off x="1303800" y="1133125"/>
            <a:ext cx="70305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ПРИЕМ_ДИАГНОЗ(</a:t>
            </a:r>
            <a:r>
              <a:rPr lang="ru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Код_приема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Код_Диагноза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ДЕНЬ_НЕДЕЛИ(</a:t>
            </a:r>
            <a:r>
              <a:rPr lang="ru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Код_Дня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Название)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ДИАГНОЗ(</a:t>
            </a:r>
            <a:r>
              <a:rPr lang="ru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Код_диагноза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Название)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О_ЛЕКАРСТВАХ(</a:t>
            </a:r>
            <a:r>
              <a:rPr lang="ru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Код_лекарства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Название)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РАСПИСАНИЕ_СПЕЦИАЛИСТА(</a:t>
            </a:r>
            <a:r>
              <a:rPr lang="ru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Код_расписания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Время_начала_работы, Время_окончания_работы, </a:t>
            </a:r>
            <a:r>
              <a:rPr b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Код_Дня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Номер_Кабинета, Код_специалиста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7"/>
          <p:cNvSpPr txBox="1"/>
          <p:nvPr>
            <p:ph idx="1" type="body"/>
          </p:nvPr>
        </p:nvSpPr>
        <p:spPr>
          <a:xfrm>
            <a:off x="1303800" y="1106775"/>
            <a:ext cx="7030500" cy="3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КАБИНЕТ(</a:t>
            </a:r>
            <a:r>
              <a:rPr lang="ru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Код_Кабинета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Название)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СПЕЦИАЛИСТ(</a:t>
            </a:r>
            <a:r>
              <a:rPr lang="ru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Код_специалиста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Фамилия, Имя, Отчество, </a:t>
            </a:r>
            <a:r>
              <a:rPr b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Код_Должности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Код_специальности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ДОЛЖНОСТЬ(</a:t>
            </a:r>
            <a:r>
              <a:rPr lang="ru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Код_должности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Название)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СПЕЦИАЛЬНОСТЬ(</a:t>
            </a:r>
            <a:r>
              <a:rPr lang="ru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Код_специальности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Название)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9050"/>
            <a:ext cx="9144000" cy="52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 1 Выбор Темы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Медицинское учреждение, которое было взято за основу курсовой работы - это частная клиника. Она имеет штат врачей и занимается оказание медицинских услуг. Оплата приема осуществляется по договору на оказание платных медицинских услуг, который оформляется в регистратуре.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Информация о каждом пациенте хранится в базе данных больницы, поэтому имеется возможность проследить за всеми посещениями выбранного пациента данной клиники.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 2 Анализ предметной области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Цель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Облегчить и сделать более эффективным управление потоками пациентов, введение записей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Измерение цели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1) Уменьшение времени на обработку данных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2) Снижение нагрузки для персонала регистратуры и специалистов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Амбулаторная карта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63" y="1666350"/>
            <a:ext cx="700087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73132"/>
            <a:ext cx="9144000" cy="1653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Договор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25" y="1502738"/>
            <a:ext cx="70199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3171206"/>
            <a:ext cx="9143999" cy="12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Специалист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913" y="1808675"/>
            <a:ext cx="70199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93300"/>
            <a:ext cx="9144000" cy="133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Расписание специалиста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350" y="1597863"/>
            <a:ext cx="706755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75037"/>
            <a:ext cx="9144000" cy="124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Прием</a:t>
            </a:r>
            <a:endParaRPr/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00" y="672700"/>
            <a:ext cx="696277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76918"/>
            <a:ext cx="9143999" cy="196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Услуга</a:t>
            </a:r>
            <a:endParaRPr/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25" y="2014525"/>
            <a:ext cx="70199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88343"/>
            <a:ext cx="9144001" cy="979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