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Андреев Павел 10-2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61" y="2012406"/>
            <a:ext cx="4477076" cy="4527731"/>
          </a:xfrm>
        </p:spPr>
        <p:txBody>
          <a:bodyPr>
            <a:normAutofit fontScale="47500" lnSpcReduction="20000"/>
          </a:bodyPr>
          <a:lstStyle/>
          <a:p>
            <a:r>
              <a:rPr lang="ru-RU" sz="3800" dirty="0"/>
              <a:t>На плоскости задано множество точек. Найти среди них такие две пары, что точка пересечения прямых, проведенных через эти пары точек, находится ближе всего к началу координат. То есть, если рассмотреть все возможные прямые, которые могут быть построены по парам указанных точек, и все возможные точки пересечения этих прямых между собой, то нужно найти такую точку пересечения этих прямых, которая находится ближе всего к началу координат. Ответом должна быть: эта точка пересечения, те две прямые, которые в этой точке пересекаются, а также отрезок, проведенный из начала координат до точки пересечения.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463" y="2012406"/>
            <a:ext cx="4000028" cy="42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7EC1-8F27-4630-B670-3D8709DE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C570C-D1F3-4649-BCA0-89CB3A3C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5799328" cy="3856037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точки</a:t>
            </a:r>
          </a:p>
          <a:p>
            <a:r>
              <a:rPr lang="ru-RU" sz="2400" dirty="0"/>
              <a:t>Добавление случайных точек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3141430"/>
            <a:ext cx="3200847" cy="714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3947383"/>
            <a:ext cx="135273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1020572" y="3149600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Добавить точку по  клику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9" y="1691322"/>
            <a:ext cx="4727883" cy="49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8F30B6-7241-4CCB-8AE6-49079168B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2262307"/>
            <a:ext cx="3399028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Множества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Первое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FIRST_SET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Второе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SECOND_SET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Множество, которому принадлежит точка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Координаты точки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Vector2d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28CBA5B-D592-4337-BBDB-2550C103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592" y="2174827"/>
            <a:ext cx="396240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Класс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JsonTypeInfo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.Id.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property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1" u="none" strike="noStrike" cap="none" normalizeH="0" baseline="0" dirty="0">
              <a:ln>
                <a:noFill/>
              </a:ln>
              <a:solidFill>
                <a:srgbClr val="629755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 Вещественная система координат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CoordinateSystem2d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ownCS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 Список точек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Список точек в пересечении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crossed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Список точек в разности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single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99" y="2004103"/>
            <a:ext cx="4715533" cy="40963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132" y="2121167"/>
            <a:ext cx="6692139" cy="38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EF9BF-AD52-4646-A273-A8E883A0A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1000" y="2654300"/>
            <a:ext cx="2841625" cy="27432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12356"/>
            <a:ext cx="8968232" cy="248443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" y="1680435"/>
            <a:ext cx="8240275" cy="45059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04" y="1894777"/>
            <a:ext cx="383911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AF5CB2-E790-46B1-B30B-3D95143D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88" y="2575782"/>
            <a:ext cx="4858512" cy="28315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Проверка двух объектов на равенство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param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JetBrains Mono"/>
              </a:rPr>
              <a:t>o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объект, с которым сравниваем текущий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флаг, равны ли два объекта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o)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если объект сравнивается сам с собой, тогда объекты равны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o)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если в аргументе передан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или классы не совпадают, тогда объекты не равны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o.getClass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приводим переданный в параметрах объект к текущему классу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&amp;&amp;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Objects.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75782"/>
            <a:ext cx="6411178" cy="4202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952" y="114523"/>
            <a:ext cx="684943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AF5CB2-E790-46B1-B30B-3D95143D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88" y="2575782"/>
            <a:ext cx="4858512" cy="28315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Проверка двух объектов на равенство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param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JetBrains Mono"/>
              </a:rPr>
              <a:t>o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объект, с которым сравниваем текущий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флаг, равны ли два объекта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o)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если объект сравнивается сам с собой, тогда объекты равны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o)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если в аргументе передан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или классы не совпадают, тогда объекты не равны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!=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o.getClass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приводим переданный в параметрах объект к текущему классу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pointSet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&amp;&amp;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Objects.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equals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0" y="1967209"/>
            <a:ext cx="6182588" cy="40486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11" y="2462570"/>
            <a:ext cx="6382766" cy="34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3" y="2283016"/>
            <a:ext cx="5868219" cy="3772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217" y="3561806"/>
            <a:ext cx="4162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Проверка рисования</a:t>
            </a:r>
          </a:p>
          <a:p>
            <a:r>
              <a:rPr lang="ru-RU" dirty="0" smtClean="0"/>
              <a:t>Правильности метода </a:t>
            </a:r>
            <a:r>
              <a:rPr lang="en-US" dirty="0" smtClean="0"/>
              <a:t>cross</a:t>
            </a:r>
            <a:endParaRPr lang="ru-RU" dirty="0" smtClean="0"/>
          </a:p>
          <a:p>
            <a:r>
              <a:rPr lang="ru-RU" dirty="0" smtClean="0"/>
              <a:t>Проверка самой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2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55</TotalTime>
  <Words>604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JetBrains Mono</vt:lpstr>
      <vt:lpstr>Wingdings 2</vt:lpstr>
      <vt:lpstr>Вид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Решение задачи</vt:lpstr>
      <vt:lpstr>Решение задачи</vt:lpstr>
      <vt:lpstr>Тесты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Пользователь Windows</cp:lastModifiedBy>
  <cp:revision>10</cp:revision>
  <dcterms:created xsi:type="dcterms:W3CDTF">2022-03-13T10:47:13Z</dcterms:created>
  <dcterms:modified xsi:type="dcterms:W3CDTF">2023-05-06T06:34:27Z</dcterms:modified>
</cp:coreProperties>
</file>