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6"/>
    <p:restoredTop sz="94707"/>
  </p:normalViewPr>
  <p:slideViewPr>
    <p:cSldViewPr snapToGrid="0">
      <p:cViewPr varScale="1">
        <p:scale>
          <a:sx n="211" d="100"/>
          <a:sy n="211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2D38-B82C-9952-869D-94B9B320B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0D2C8-CDFC-C0EB-EA81-E53BDAC7F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B8DE-70D8-5D98-586A-5F1D9BCF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F653-CDBB-CC46-ADE9-BB99C741124B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69D05-CCF8-454B-FBF6-4CAE9CAA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E0E5-5EEC-1102-C90D-9CC67EDA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EA2-E735-464E-B740-F0490F00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1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479F-329C-A6F7-DFF2-8119028C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A4743-F9BD-76C4-17E1-4A0672384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BAE5-B836-7276-9361-F5D0C753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F653-CDBB-CC46-ADE9-BB99C741124B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0656-F10F-5392-B781-C00588F2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BEDA-4C3F-6DD1-C50F-450CB425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EA2-E735-464E-B740-F0490F00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DDF9F-1E51-2530-4C96-FC9766F84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A458E-543A-D4ED-A5B1-2DF64EC03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BD95-0010-2489-4BF7-57D05BBA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F653-CDBB-CC46-ADE9-BB99C741124B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99986-D5E9-BDF7-133C-E52F47D8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440A-B268-3C8B-EC1D-E33F67F1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EA2-E735-464E-B740-F0490F00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5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7958-5AEB-EAE3-FE1A-07A656EA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138E-CF8A-9874-4A52-EF80FD39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69097-0BDB-371F-415D-3C1D1DA2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F653-CDBB-CC46-ADE9-BB99C741124B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237F-2D37-AC39-D57C-0180999A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0FC1-AC15-26FC-76CA-93715D5D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EA2-E735-464E-B740-F0490F00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7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63E3-9854-27CA-B3D8-2B59B911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C5353-BFBA-A1A8-F2D4-5133A4B7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F7C0-66AF-EDB9-6818-13E80A83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F653-CDBB-CC46-ADE9-BB99C741124B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93CB-A1B9-D911-16AA-9C76C32F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F673-20B8-BC8D-5D60-1DE4B85A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EA2-E735-464E-B740-F0490F00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D38B-AD20-4D5E-3B7D-CC68CE8D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4D9D-145F-EC76-13DD-9E7C3838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873A6-57FA-A72A-8D7D-2DABA2B29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C4D28-5902-9880-5046-A8FF3B67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F653-CDBB-CC46-ADE9-BB99C741124B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5CFFE-CC53-8AAB-AA4C-BD834011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F684F-F176-7745-5291-640BE87D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EA2-E735-464E-B740-F0490F00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2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0C15-F3CF-D702-FB6B-92D566DB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B9017-83DC-1F8E-E307-C06C7B598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2F02E-BA9C-D151-9193-9245C6E8F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74B0E-3819-FC8C-E4EE-0776089E0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F65FC-447B-0D5F-2EEF-73841F399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74302-391E-47A4-B81A-3F5BD3EE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F653-CDBB-CC46-ADE9-BB99C741124B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8AD4A-4091-5002-C209-B9FC5E17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8748D-C686-4FFD-BF3A-917858FA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EA2-E735-464E-B740-F0490F00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202D-774E-C7DD-CD6F-6158887D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10A9D-4189-39D9-C195-00B410F1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F653-CDBB-CC46-ADE9-BB99C741124B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27D3C-41B3-6DB1-E10F-BACD6716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154CE-67FB-8C2D-B2BE-AC2B92B7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EA2-E735-464E-B740-F0490F00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C4BAB-F460-CDC1-4F47-BB7815A3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F653-CDBB-CC46-ADE9-BB99C741124B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06297-FB3E-1811-0876-9EB3C5A9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8428-B764-CA99-217E-7A007558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EA2-E735-464E-B740-F0490F00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C286-3E0A-F68A-7506-48A04D95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429C-1824-DE76-58E4-E6DCA834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B36A4-4CB1-3B8D-F554-B755B2137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D0D42-DFD1-01EF-AC33-3D5D991D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F653-CDBB-CC46-ADE9-BB99C741124B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C3C96-FEB5-9332-CAF7-1A6B6BD5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4C835-44BF-8A55-DAC5-6913A2A5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EA2-E735-464E-B740-F0490F00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01FF-A769-700D-2E37-909ED1DE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A5C10-A944-5DDF-5505-A31E0636B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33300-C015-FFB2-9980-BDF52ABF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DB208-F011-0DB7-A212-2BDECD16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F653-CDBB-CC46-ADE9-BB99C741124B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9F63D-D92F-7EF5-BA19-63332CDC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F964E-798C-1D48-988F-6B913688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EA2-E735-464E-B740-F0490F00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05B52-BD82-6281-D48F-6CF5F0BE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E49C1-B773-4F92-8AFF-EBD15FDB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48755-E4FD-B25F-7431-63605C290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AF653-CDBB-CC46-ADE9-BB99C741124B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880A-5D2E-4FD9-7A08-EE0768C57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F4E2-5AC1-5B70-C37A-00A3D1C24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53EA2-E735-464E-B740-F0490F00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examples/similar_documents/reading_list/draft_proposalV4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lp.stanford.edu/pubs/bethard_2010_cikm_literature_search.pdf" TargetMode="External"/><Relationship Id="rId13" Type="http://schemas.openxmlformats.org/officeDocument/2006/relationships/hyperlink" Target="https://aclanthology.org/K17-1021.pdf" TargetMode="External"/><Relationship Id="rId3" Type="http://schemas.openxmlformats.org/officeDocument/2006/relationships/hyperlink" Target="https://paperswithcode.com/task/multi-document-summarization" TargetMode="External"/><Relationship Id="rId7" Type="http://schemas.openxmlformats.org/officeDocument/2006/relationships/hyperlink" Target="https://github.com/kwchurch/JSALT_Better_Together/blob/main/examples/similar_documents/reading_list/summarize.md" TargetMode="External"/><Relationship Id="rId12" Type="http://schemas.openxmlformats.org/officeDocument/2006/relationships/hyperlink" Target="https://paperswithcode.com/dataset/multi-news" TargetMode="External"/><Relationship Id="rId2" Type="http://schemas.openxmlformats.org/officeDocument/2006/relationships/hyperlink" Target="https://github.com/kwchurch/JSALT_Better_Together/tree/main/examples/similar_documents/reading_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lanthology.org/N18-2097.pdf" TargetMode="External"/><Relationship Id="rId11" Type="http://schemas.openxmlformats.org/officeDocument/2006/relationships/hyperlink" Target="https://github.com/kwchurch/JSALT_Better_Together/blob/main/examples/similar_documents/reading_list/MultiNews.md" TargetMode="External"/><Relationship Id="rId5" Type="http://schemas.openxmlformats.org/officeDocument/2006/relationships/hyperlink" Target="https://github.com/kwchurch/JSALT_Better_Together/blob/main/examples/similar_documents/reading_list/automatic_related_work.md" TargetMode="External"/><Relationship Id="rId15" Type="http://schemas.openxmlformats.org/officeDocument/2006/relationships/hyperlink" Target="https://github.com/EdCo95/scientific-paper-summarisation" TargetMode="External"/><Relationship Id="rId10" Type="http://schemas.openxmlformats.org/officeDocument/2006/relationships/hyperlink" Target="https://aclanthology.org/P19-1102.pdf" TargetMode="External"/><Relationship Id="rId4" Type="http://schemas.openxmlformats.org/officeDocument/2006/relationships/hyperlink" Target="https://aclanthology.org/2020.emnlp-main.648.pdf" TargetMode="External"/><Relationship Id="rId9" Type="http://schemas.openxmlformats.org/officeDocument/2006/relationships/hyperlink" Target="https://github.com/kwchurch/JSALT_Better_Together/blob/main/examples/similar_documents/reading_list/who_should_I_cite.md" TargetMode="External"/><Relationship Id="rId14" Type="http://schemas.openxmlformats.org/officeDocument/2006/relationships/hyperlink" Target="https://github.com/kwchurch/JSALT_Better_Together/blob/main/examples/similar_documents/reading_list/Scientific_summarization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A236-6911-77C8-1EB8-74B2BA7C4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May 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3E1A6-2D81-0792-9CDC-EE658A0A9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Kenneth Church</a:t>
            </a:r>
          </a:p>
        </p:txBody>
      </p:sp>
    </p:spTree>
    <p:extLst>
      <p:ext uri="{BB962C8B-B14F-4D97-AF65-F5344CB8AC3E}">
        <p14:creationId xmlns:p14="http://schemas.microsoft.com/office/powerpoint/2010/main" val="396539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98F6-E9F5-BBAF-5124-C32D099B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NSF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018B-0357-EB85-8194-0E44BF9F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https://github.com/kwchurch/JSALT_Better_Together/blob/main/examples/similar_documents/reading_list/draft_proposalV4.pdf</a:t>
            </a:r>
            <a:r>
              <a:rPr lang="en-US" dirty="0"/>
              <a:t> </a:t>
            </a:r>
          </a:p>
          <a:p>
            <a:r>
              <a:rPr lang="en-US" dirty="0"/>
              <a:t>Will be updated soon</a:t>
            </a:r>
          </a:p>
        </p:txBody>
      </p:sp>
    </p:spTree>
    <p:extLst>
      <p:ext uri="{BB962C8B-B14F-4D97-AF65-F5344CB8AC3E}">
        <p14:creationId xmlns:p14="http://schemas.microsoft.com/office/powerpoint/2010/main" val="21619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9AB9-65EA-FA0B-A3EA-BF8B6932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Embeddings on Globus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BF42-52FC-25FE-7AFC-E97C8A8B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find $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JSALTdir</a:t>
            </a:r>
            <a:r>
              <a:rPr lang="en-US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-name '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emb</a:t>
            </a:r>
            <a:r>
              <a:rPr lang="en-US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*.f'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/work/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k.church</a:t>
            </a: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/JSALT-2023/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semantic_scholar</a:t>
            </a: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/embeddings/proposed/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embedding.f</a:t>
            </a:r>
            <a:endParaRPr lang="en-US" sz="1400" dirty="0">
              <a:solidFill>
                <a:srgbClr val="09090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/work/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k.church</a:t>
            </a: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/JSALT-2023/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semantic_scholar</a:t>
            </a: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/embeddings/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scincl</a:t>
            </a: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embedding.f</a:t>
            </a:r>
            <a:endParaRPr lang="en-US" sz="1400" dirty="0">
              <a:solidFill>
                <a:srgbClr val="09090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/work/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k.church</a:t>
            </a: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/JSALT-2023/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semantic_scholar</a:t>
            </a: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/embeddings/specter/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embedding.f</a:t>
            </a:r>
            <a:endParaRPr lang="en-US" sz="1400" dirty="0">
              <a:solidFill>
                <a:srgbClr val="09090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/work/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k.church</a:t>
            </a: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/JSALT-2023/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semantic_scholar</a:t>
            </a: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/embeddings/specter.K280/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embedding.f</a:t>
            </a:r>
            <a:endParaRPr lang="en-US" sz="1400" dirty="0">
              <a:solidFill>
                <a:srgbClr val="09090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/work/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k.church</a:t>
            </a: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/JSALT-2023/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semantic_scholar</a:t>
            </a:r>
            <a:r>
              <a:rPr lang="en-US" sz="14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/embeddings/specter2/</a:t>
            </a:r>
            <a:r>
              <a:rPr lang="en-US" sz="14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embedding.f</a:t>
            </a:r>
            <a:endParaRPr lang="en-US" sz="1400" dirty="0">
              <a:solidFill>
                <a:srgbClr val="09090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Coming soon</a:t>
            </a:r>
          </a:p>
          <a:p>
            <a:pPr lvl="1"/>
            <a:r>
              <a:rPr lang="en-US" sz="18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ProNE</a:t>
            </a:r>
            <a:r>
              <a:rPr lang="en-US" sz="18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0909"/>
                </a:solidFill>
                <a:latin typeface="Menlo" panose="020B0609030804020204" pitchFamily="49" charset="0"/>
              </a:rPr>
              <a:t>from 5/2022 &amp; 5/2023 </a:t>
            </a:r>
          </a:p>
          <a:p>
            <a:pPr lvl="1"/>
            <a:r>
              <a:rPr lang="en-US" sz="1800" dirty="0" err="1">
                <a:solidFill>
                  <a:srgbClr val="090909"/>
                </a:solidFill>
                <a:latin typeface="Menlo" panose="020B0609030804020204" pitchFamily="49" charset="0"/>
              </a:rPr>
              <a:t>scincl</a:t>
            </a:r>
            <a:endParaRPr lang="en-US" sz="1800" dirty="0">
              <a:solidFill>
                <a:srgbClr val="090909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800" dirty="0">
                <a:solidFill>
                  <a:srgbClr val="090909"/>
                </a:solidFill>
                <a:latin typeface="Menlo" panose="020B0609030804020204" pitchFamily="49" charset="0"/>
              </a:rPr>
              <a:t>specter1 &amp; specter2</a:t>
            </a:r>
          </a:p>
          <a:p>
            <a:pPr lvl="1"/>
            <a:r>
              <a:rPr lang="en-US" sz="1800" dirty="0" err="1">
                <a:solidFill>
                  <a:srgbClr val="090909"/>
                </a:solidFill>
                <a:latin typeface="Menlo" panose="020B0609030804020204" pitchFamily="49" charset="0"/>
              </a:rPr>
              <a:t>linkbert</a:t>
            </a:r>
            <a:endParaRPr lang="en-US" sz="1800" dirty="0">
              <a:solidFill>
                <a:srgbClr val="090909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9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A100-8954-239F-2C8D-87BCBB00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Reading List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https://github.com/kwchurch/JSALT_Better_Together/tree/main/examples/similar_documents/reading_list</a:t>
            </a:r>
            <a:r>
              <a:rPr lang="en-US" sz="1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D72F-66DD-FC06-7ED1-0ACC143E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Muti-Document Summarization (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papers with code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Multi-XScience: A Large-scale Dataset for Extreme Multi-document Summarization of Scientific Articles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(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similar documents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A Discourse-Aware Attention Model for Abstractive Summarization of Long Documents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(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similar documents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8"/>
              </a:rPr>
              <a:t>Who Should I Cite? Learning Literature Search Models from Citation Behavior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(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9"/>
              </a:rPr>
              <a:t>similar documents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10"/>
              </a:rPr>
              <a:t>Multi-News: a Large-Scale Multi-Document Summarization Dataset and Abstractive Hierarchical Model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(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11"/>
              </a:rPr>
              <a:t>similar documents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 (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12"/>
              </a:rPr>
              <a:t>papers with code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13"/>
              </a:rPr>
              <a:t>A Supervised Approach to Extractive Summarisation of Scientific Papers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(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14"/>
              </a:rPr>
              <a:t>similar documents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 (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15"/>
              </a:rPr>
              <a:t>GitHub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041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289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Menlo</vt:lpstr>
      <vt:lpstr>Office Theme</vt:lpstr>
      <vt:lpstr>May 30</vt:lpstr>
      <vt:lpstr>NSF Proposal</vt:lpstr>
      <vt:lpstr>More Embeddings on Globus</vt:lpstr>
      <vt:lpstr>Reading List https://github.com/kwchurch/JSALT_Better_Together/tree/main/examples/similar_documents/reading_list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30</dc:title>
  <dc:creator>Kenneth Church</dc:creator>
  <cp:lastModifiedBy>Kenneth Church</cp:lastModifiedBy>
  <cp:revision>1</cp:revision>
  <dcterms:created xsi:type="dcterms:W3CDTF">2023-05-30T14:52:40Z</dcterms:created>
  <dcterms:modified xsi:type="dcterms:W3CDTF">2023-05-30T14:59:22Z</dcterms:modified>
</cp:coreProperties>
</file>