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sldIdLst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2.png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5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NULL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2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image" Target="../media/image2.png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0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/Users/ADMIN/AppData/Local/Temp/fig2wpp/@png2x_bg-2583&amp;3791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>
            <p:custDataLst>
              <p:tags r:id="rId5"/>
            </p:custDataLst>
          </p:nvPr>
        </p:nvSpPr>
        <p:spPr>
          <a:xfrm>
            <a:off x="318" y="1562100"/>
            <a:ext cx="12191365" cy="3238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7" name="Freeform 10"/>
          <p:cNvSpPr/>
          <p:nvPr userDrawn="1">
            <p:custDataLst>
              <p:tags r:id="rId6"/>
            </p:custDataLst>
          </p:nvPr>
        </p:nvSpPr>
        <p:spPr bwMode="auto">
          <a:xfrm>
            <a:off x="625287" y="2461446"/>
            <a:ext cx="10941426" cy="1439808"/>
          </a:xfrm>
          <a:custGeom>
            <a:avLst/>
            <a:gdLst>
              <a:gd name="T0" fmla="*/ 12960 w 23822"/>
              <a:gd name="T1" fmla="*/ 1770 h 3115"/>
              <a:gd name="T2" fmla="*/ 3135 w 23822"/>
              <a:gd name="T3" fmla="*/ 682 h 3115"/>
              <a:gd name="T4" fmla="*/ 4187 w 23822"/>
              <a:gd name="T5" fmla="*/ 2207 h 3115"/>
              <a:gd name="T6" fmla="*/ 3518 w 23822"/>
              <a:gd name="T7" fmla="*/ 682 h 3115"/>
              <a:gd name="T8" fmla="*/ 18941 w 23822"/>
              <a:gd name="T9" fmla="*/ 873 h 3115"/>
              <a:gd name="T10" fmla="*/ 19478 w 23822"/>
              <a:gd name="T11" fmla="*/ 2487 h 3115"/>
              <a:gd name="T12" fmla="*/ 20012 w 23822"/>
              <a:gd name="T13" fmla="*/ 873 h 3115"/>
              <a:gd name="T14" fmla="*/ 21929 w 23822"/>
              <a:gd name="T15" fmla="*/ 53 h 3115"/>
              <a:gd name="T16" fmla="*/ 23152 w 23822"/>
              <a:gd name="T17" fmla="*/ 53 h 3115"/>
              <a:gd name="T18" fmla="*/ 23240 w 23822"/>
              <a:gd name="T19" fmla="*/ 3061 h 3115"/>
              <a:gd name="T20" fmla="*/ 21983 w 23822"/>
              <a:gd name="T21" fmla="*/ 3061 h 3115"/>
              <a:gd name="T22" fmla="*/ 16972 w 23822"/>
              <a:gd name="T23" fmla="*/ 53 h 3115"/>
              <a:gd name="T24" fmla="*/ 16972 w 23822"/>
              <a:gd name="T25" fmla="*/ 3061 h 3115"/>
              <a:gd name="T26" fmla="*/ 16616 w 23822"/>
              <a:gd name="T27" fmla="*/ 53 h 3115"/>
              <a:gd name="T28" fmla="*/ 15777 w 23822"/>
              <a:gd name="T29" fmla="*/ 3061 h 3115"/>
              <a:gd name="T30" fmla="*/ 14263 w 23822"/>
              <a:gd name="T31" fmla="*/ 682 h 3115"/>
              <a:gd name="T32" fmla="*/ 12994 w 23822"/>
              <a:gd name="T33" fmla="*/ 53 h 3115"/>
              <a:gd name="T34" fmla="*/ 13182 w 23822"/>
              <a:gd name="T35" fmla="*/ 2398 h 3115"/>
              <a:gd name="T36" fmla="*/ 11178 w 23822"/>
              <a:gd name="T37" fmla="*/ 3061 h 3115"/>
              <a:gd name="T38" fmla="*/ 6207 w 23822"/>
              <a:gd name="T39" fmla="*/ 53 h 3115"/>
              <a:gd name="T40" fmla="*/ 6763 w 23822"/>
              <a:gd name="T41" fmla="*/ 2487 h 3115"/>
              <a:gd name="T42" fmla="*/ 7318 w 23822"/>
              <a:gd name="T43" fmla="*/ 53 h 3115"/>
              <a:gd name="T44" fmla="*/ 7839 w 23822"/>
              <a:gd name="T45" fmla="*/ 2533 h 3115"/>
              <a:gd name="T46" fmla="*/ 6111 w 23822"/>
              <a:gd name="T47" fmla="*/ 2966 h 3115"/>
              <a:gd name="T48" fmla="*/ 5536 w 23822"/>
              <a:gd name="T49" fmla="*/ 53 h 3115"/>
              <a:gd name="T50" fmla="*/ 4396 w 23822"/>
              <a:gd name="T51" fmla="*/ 231 h 3115"/>
              <a:gd name="T52" fmla="*/ 4925 w 23822"/>
              <a:gd name="T53" fmla="*/ 2368 h 3115"/>
              <a:gd name="T54" fmla="*/ 2464 w 23822"/>
              <a:gd name="T55" fmla="*/ 3061 h 3115"/>
              <a:gd name="T56" fmla="*/ 2024 w 23822"/>
              <a:gd name="T57" fmla="*/ 53 h 3115"/>
              <a:gd name="T58" fmla="*/ 671 w 23822"/>
              <a:gd name="T59" fmla="*/ 1230 h 3115"/>
              <a:gd name="T60" fmla="*/ 671 w 23822"/>
              <a:gd name="T61" fmla="*/ 1839 h 3115"/>
              <a:gd name="T62" fmla="*/ 2070 w 23822"/>
              <a:gd name="T63" fmla="*/ 3061 h 3115"/>
              <a:gd name="T64" fmla="*/ 19478 w 23822"/>
              <a:gd name="T65" fmla="*/ 0 h 3115"/>
              <a:gd name="T66" fmla="*/ 20892 w 23822"/>
              <a:gd name="T67" fmla="*/ 1559 h 3115"/>
              <a:gd name="T68" fmla="*/ 19478 w 23822"/>
              <a:gd name="T69" fmla="*/ 3115 h 3115"/>
              <a:gd name="T70" fmla="*/ 18060 w 23822"/>
              <a:gd name="T71" fmla="*/ 1559 h 3115"/>
              <a:gd name="T72" fmla="*/ 19478 w 23822"/>
              <a:gd name="T73" fmla="*/ 0 h 3115"/>
              <a:gd name="T74" fmla="*/ 11010 w 23822"/>
              <a:gd name="T75" fmla="*/ 743 h 3115"/>
              <a:gd name="T76" fmla="*/ 9841 w 23822"/>
              <a:gd name="T77" fmla="*/ 628 h 3115"/>
              <a:gd name="T78" fmla="*/ 9102 w 23822"/>
              <a:gd name="T79" fmla="*/ 1544 h 3115"/>
              <a:gd name="T80" fmla="*/ 9841 w 23822"/>
              <a:gd name="T81" fmla="*/ 2487 h 3115"/>
              <a:gd name="T82" fmla="*/ 11018 w 23822"/>
              <a:gd name="T83" fmla="*/ 2372 h 3115"/>
              <a:gd name="T84" fmla="*/ 9102 w 23822"/>
              <a:gd name="T85" fmla="*/ 2920 h 3115"/>
              <a:gd name="T86" fmla="*/ 8596 w 23822"/>
              <a:gd name="T87" fmla="*/ 733 h 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22" h="3115">
                <a:moveTo>
                  <a:pt x="12642" y="935"/>
                </a:moveTo>
                <a:lnTo>
                  <a:pt x="12347" y="1770"/>
                </a:lnTo>
                <a:lnTo>
                  <a:pt x="12960" y="1770"/>
                </a:lnTo>
                <a:lnTo>
                  <a:pt x="12665" y="935"/>
                </a:lnTo>
                <a:lnTo>
                  <a:pt x="12642" y="935"/>
                </a:lnTo>
                <a:close/>
                <a:moveTo>
                  <a:pt x="3135" y="682"/>
                </a:moveTo>
                <a:lnTo>
                  <a:pt x="3135" y="2433"/>
                </a:lnTo>
                <a:lnTo>
                  <a:pt x="3488" y="2433"/>
                </a:lnTo>
                <a:cubicBezTo>
                  <a:pt x="3792" y="2433"/>
                  <a:pt x="4025" y="2358"/>
                  <a:pt x="4187" y="2207"/>
                </a:cubicBezTo>
                <a:cubicBezTo>
                  <a:pt x="4349" y="2056"/>
                  <a:pt x="4430" y="1840"/>
                  <a:pt x="4430" y="1559"/>
                </a:cubicBezTo>
                <a:cubicBezTo>
                  <a:pt x="4430" y="1276"/>
                  <a:pt x="4352" y="1059"/>
                  <a:pt x="4195" y="908"/>
                </a:cubicBezTo>
                <a:cubicBezTo>
                  <a:pt x="4037" y="757"/>
                  <a:pt x="3812" y="682"/>
                  <a:pt x="3518" y="682"/>
                </a:cubicBezTo>
                <a:lnTo>
                  <a:pt x="3135" y="682"/>
                </a:lnTo>
                <a:close/>
                <a:moveTo>
                  <a:pt x="19478" y="628"/>
                </a:moveTo>
                <a:cubicBezTo>
                  <a:pt x="19251" y="628"/>
                  <a:pt x="19072" y="710"/>
                  <a:pt x="18941" y="873"/>
                </a:cubicBezTo>
                <a:cubicBezTo>
                  <a:pt x="18811" y="1037"/>
                  <a:pt x="18746" y="1265"/>
                  <a:pt x="18746" y="1559"/>
                </a:cubicBezTo>
                <a:cubicBezTo>
                  <a:pt x="18746" y="1853"/>
                  <a:pt x="18811" y="2081"/>
                  <a:pt x="18941" y="2243"/>
                </a:cubicBezTo>
                <a:cubicBezTo>
                  <a:pt x="19072" y="2405"/>
                  <a:pt x="19251" y="2487"/>
                  <a:pt x="19478" y="2487"/>
                </a:cubicBezTo>
                <a:cubicBezTo>
                  <a:pt x="19703" y="2487"/>
                  <a:pt x="19880" y="2405"/>
                  <a:pt x="20011" y="2243"/>
                </a:cubicBezTo>
                <a:cubicBezTo>
                  <a:pt x="20141" y="2081"/>
                  <a:pt x="20206" y="1853"/>
                  <a:pt x="20206" y="1559"/>
                </a:cubicBezTo>
                <a:cubicBezTo>
                  <a:pt x="20206" y="1265"/>
                  <a:pt x="20141" y="1037"/>
                  <a:pt x="20012" y="873"/>
                </a:cubicBezTo>
                <a:cubicBezTo>
                  <a:pt x="19883" y="710"/>
                  <a:pt x="19705" y="628"/>
                  <a:pt x="19478" y="628"/>
                </a:cubicBezTo>
                <a:close/>
                <a:moveTo>
                  <a:pt x="21312" y="53"/>
                </a:moveTo>
                <a:lnTo>
                  <a:pt x="21929" y="53"/>
                </a:lnTo>
                <a:lnTo>
                  <a:pt x="23129" y="1827"/>
                </a:lnTo>
                <a:lnTo>
                  <a:pt x="23152" y="1827"/>
                </a:lnTo>
                <a:lnTo>
                  <a:pt x="23152" y="53"/>
                </a:lnTo>
                <a:lnTo>
                  <a:pt x="23822" y="53"/>
                </a:lnTo>
                <a:lnTo>
                  <a:pt x="23822" y="3061"/>
                </a:lnTo>
                <a:lnTo>
                  <a:pt x="23240" y="3061"/>
                </a:lnTo>
                <a:lnTo>
                  <a:pt x="22006" y="1287"/>
                </a:lnTo>
                <a:lnTo>
                  <a:pt x="21983" y="1287"/>
                </a:lnTo>
                <a:lnTo>
                  <a:pt x="21983" y="3061"/>
                </a:lnTo>
                <a:lnTo>
                  <a:pt x="21312" y="3061"/>
                </a:lnTo>
                <a:lnTo>
                  <a:pt x="21312" y="53"/>
                </a:lnTo>
                <a:close/>
                <a:moveTo>
                  <a:pt x="16972" y="53"/>
                </a:moveTo>
                <a:lnTo>
                  <a:pt x="17643" y="53"/>
                </a:lnTo>
                <a:lnTo>
                  <a:pt x="17643" y="3061"/>
                </a:lnTo>
                <a:lnTo>
                  <a:pt x="16972" y="3061"/>
                </a:lnTo>
                <a:lnTo>
                  <a:pt x="16972" y="53"/>
                </a:lnTo>
                <a:close/>
                <a:moveTo>
                  <a:pt x="14263" y="53"/>
                </a:moveTo>
                <a:lnTo>
                  <a:pt x="16616" y="53"/>
                </a:lnTo>
                <a:lnTo>
                  <a:pt x="16616" y="682"/>
                </a:lnTo>
                <a:lnTo>
                  <a:pt x="15777" y="682"/>
                </a:lnTo>
                <a:lnTo>
                  <a:pt x="15777" y="3061"/>
                </a:lnTo>
                <a:lnTo>
                  <a:pt x="15106" y="3061"/>
                </a:lnTo>
                <a:lnTo>
                  <a:pt x="15106" y="682"/>
                </a:lnTo>
                <a:lnTo>
                  <a:pt x="14263" y="682"/>
                </a:lnTo>
                <a:lnTo>
                  <a:pt x="14263" y="53"/>
                </a:lnTo>
                <a:close/>
                <a:moveTo>
                  <a:pt x="12308" y="53"/>
                </a:moveTo>
                <a:lnTo>
                  <a:pt x="12994" y="53"/>
                </a:lnTo>
                <a:lnTo>
                  <a:pt x="14129" y="3061"/>
                </a:lnTo>
                <a:lnTo>
                  <a:pt x="13416" y="3061"/>
                </a:lnTo>
                <a:lnTo>
                  <a:pt x="13182" y="2398"/>
                </a:lnTo>
                <a:lnTo>
                  <a:pt x="12121" y="2398"/>
                </a:lnTo>
                <a:lnTo>
                  <a:pt x="11887" y="3061"/>
                </a:lnTo>
                <a:lnTo>
                  <a:pt x="11178" y="3061"/>
                </a:lnTo>
                <a:lnTo>
                  <a:pt x="12308" y="53"/>
                </a:lnTo>
                <a:close/>
                <a:moveTo>
                  <a:pt x="5536" y="53"/>
                </a:moveTo>
                <a:lnTo>
                  <a:pt x="6207" y="53"/>
                </a:lnTo>
                <a:lnTo>
                  <a:pt x="6207" y="1824"/>
                </a:lnTo>
                <a:cubicBezTo>
                  <a:pt x="6207" y="2028"/>
                  <a:pt x="6257" y="2190"/>
                  <a:pt x="6356" y="2308"/>
                </a:cubicBezTo>
                <a:cubicBezTo>
                  <a:pt x="6456" y="2427"/>
                  <a:pt x="6591" y="2487"/>
                  <a:pt x="6763" y="2487"/>
                </a:cubicBezTo>
                <a:cubicBezTo>
                  <a:pt x="6934" y="2487"/>
                  <a:pt x="7069" y="2428"/>
                  <a:pt x="7169" y="2312"/>
                </a:cubicBezTo>
                <a:cubicBezTo>
                  <a:pt x="7268" y="2196"/>
                  <a:pt x="7318" y="2038"/>
                  <a:pt x="7318" y="1839"/>
                </a:cubicBezTo>
                <a:lnTo>
                  <a:pt x="7318" y="53"/>
                </a:lnTo>
                <a:lnTo>
                  <a:pt x="7989" y="53"/>
                </a:lnTo>
                <a:lnTo>
                  <a:pt x="7989" y="1866"/>
                </a:lnTo>
                <a:cubicBezTo>
                  <a:pt x="7989" y="2121"/>
                  <a:pt x="7939" y="2344"/>
                  <a:pt x="7839" y="2533"/>
                </a:cubicBezTo>
                <a:cubicBezTo>
                  <a:pt x="7740" y="2722"/>
                  <a:pt x="7597" y="2866"/>
                  <a:pt x="7412" y="2966"/>
                </a:cubicBezTo>
                <a:cubicBezTo>
                  <a:pt x="7227" y="3065"/>
                  <a:pt x="7010" y="3115"/>
                  <a:pt x="6763" y="3115"/>
                </a:cubicBezTo>
                <a:cubicBezTo>
                  <a:pt x="6512" y="3115"/>
                  <a:pt x="6295" y="3065"/>
                  <a:pt x="6111" y="2966"/>
                </a:cubicBezTo>
                <a:cubicBezTo>
                  <a:pt x="5927" y="2866"/>
                  <a:pt x="5785" y="2722"/>
                  <a:pt x="5686" y="2534"/>
                </a:cubicBezTo>
                <a:cubicBezTo>
                  <a:pt x="5586" y="2347"/>
                  <a:pt x="5536" y="2124"/>
                  <a:pt x="5536" y="1866"/>
                </a:cubicBezTo>
                <a:lnTo>
                  <a:pt x="5536" y="53"/>
                </a:lnTo>
                <a:close/>
                <a:moveTo>
                  <a:pt x="2464" y="53"/>
                </a:moveTo>
                <a:lnTo>
                  <a:pt x="3549" y="53"/>
                </a:lnTo>
                <a:cubicBezTo>
                  <a:pt x="3878" y="53"/>
                  <a:pt x="4161" y="113"/>
                  <a:pt x="4396" y="231"/>
                </a:cubicBezTo>
                <a:cubicBezTo>
                  <a:pt x="4631" y="350"/>
                  <a:pt x="4810" y="523"/>
                  <a:pt x="4932" y="749"/>
                </a:cubicBezTo>
                <a:cubicBezTo>
                  <a:pt x="5055" y="975"/>
                  <a:pt x="5116" y="1245"/>
                  <a:pt x="5116" y="1559"/>
                </a:cubicBezTo>
                <a:cubicBezTo>
                  <a:pt x="5116" y="1873"/>
                  <a:pt x="5052" y="2143"/>
                  <a:pt x="4925" y="2368"/>
                </a:cubicBezTo>
                <a:cubicBezTo>
                  <a:pt x="4797" y="2593"/>
                  <a:pt x="4611" y="2764"/>
                  <a:pt x="4367" y="2883"/>
                </a:cubicBezTo>
                <a:cubicBezTo>
                  <a:pt x="4123" y="3002"/>
                  <a:pt x="3829" y="3061"/>
                  <a:pt x="3484" y="3061"/>
                </a:cubicBezTo>
                <a:lnTo>
                  <a:pt x="2464" y="3061"/>
                </a:lnTo>
                <a:lnTo>
                  <a:pt x="2464" y="53"/>
                </a:lnTo>
                <a:close/>
                <a:moveTo>
                  <a:pt x="0" y="53"/>
                </a:moveTo>
                <a:lnTo>
                  <a:pt x="2024" y="53"/>
                </a:lnTo>
                <a:lnTo>
                  <a:pt x="2024" y="663"/>
                </a:lnTo>
                <a:lnTo>
                  <a:pt x="671" y="663"/>
                </a:lnTo>
                <a:lnTo>
                  <a:pt x="671" y="1230"/>
                </a:lnTo>
                <a:lnTo>
                  <a:pt x="1951" y="1230"/>
                </a:lnTo>
                <a:lnTo>
                  <a:pt x="1951" y="1839"/>
                </a:lnTo>
                <a:lnTo>
                  <a:pt x="671" y="1839"/>
                </a:lnTo>
                <a:lnTo>
                  <a:pt x="671" y="2452"/>
                </a:lnTo>
                <a:lnTo>
                  <a:pt x="2070" y="2452"/>
                </a:lnTo>
                <a:lnTo>
                  <a:pt x="2070" y="3061"/>
                </a:lnTo>
                <a:lnTo>
                  <a:pt x="0" y="3061"/>
                </a:lnTo>
                <a:lnTo>
                  <a:pt x="0" y="53"/>
                </a:lnTo>
                <a:close/>
                <a:moveTo>
                  <a:pt x="19478" y="0"/>
                </a:moveTo>
                <a:cubicBezTo>
                  <a:pt x="19767" y="0"/>
                  <a:pt x="20017" y="62"/>
                  <a:pt x="20229" y="185"/>
                </a:cubicBezTo>
                <a:cubicBezTo>
                  <a:pt x="20441" y="309"/>
                  <a:pt x="20605" y="488"/>
                  <a:pt x="20719" y="722"/>
                </a:cubicBezTo>
                <a:cubicBezTo>
                  <a:pt x="20834" y="956"/>
                  <a:pt x="20892" y="1235"/>
                  <a:pt x="20892" y="1559"/>
                </a:cubicBezTo>
                <a:cubicBezTo>
                  <a:pt x="20892" y="1881"/>
                  <a:pt x="20834" y="2159"/>
                  <a:pt x="20719" y="2393"/>
                </a:cubicBezTo>
                <a:cubicBezTo>
                  <a:pt x="20605" y="2626"/>
                  <a:pt x="20441" y="2805"/>
                  <a:pt x="20229" y="2929"/>
                </a:cubicBezTo>
                <a:cubicBezTo>
                  <a:pt x="20017" y="3053"/>
                  <a:pt x="19767" y="3115"/>
                  <a:pt x="19478" y="3115"/>
                </a:cubicBezTo>
                <a:cubicBezTo>
                  <a:pt x="19187" y="3115"/>
                  <a:pt x="18935" y="3053"/>
                  <a:pt x="18723" y="2929"/>
                </a:cubicBezTo>
                <a:cubicBezTo>
                  <a:pt x="18511" y="2805"/>
                  <a:pt x="18347" y="2626"/>
                  <a:pt x="18233" y="2393"/>
                </a:cubicBezTo>
                <a:cubicBezTo>
                  <a:pt x="18118" y="2159"/>
                  <a:pt x="18060" y="1881"/>
                  <a:pt x="18060" y="1559"/>
                </a:cubicBezTo>
                <a:cubicBezTo>
                  <a:pt x="18060" y="1235"/>
                  <a:pt x="18118" y="956"/>
                  <a:pt x="18233" y="722"/>
                </a:cubicBezTo>
                <a:cubicBezTo>
                  <a:pt x="18347" y="488"/>
                  <a:pt x="18511" y="309"/>
                  <a:pt x="18723" y="185"/>
                </a:cubicBezTo>
                <a:cubicBezTo>
                  <a:pt x="18935" y="62"/>
                  <a:pt x="19187" y="0"/>
                  <a:pt x="19478" y="0"/>
                </a:cubicBezTo>
                <a:close/>
                <a:moveTo>
                  <a:pt x="9880" y="0"/>
                </a:moveTo>
                <a:cubicBezTo>
                  <a:pt x="10145" y="0"/>
                  <a:pt x="10373" y="65"/>
                  <a:pt x="10562" y="197"/>
                </a:cubicBezTo>
                <a:cubicBezTo>
                  <a:pt x="10751" y="329"/>
                  <a:pt x="10900" y="511"/>
                  <a:pt x="11010" y="743"/>
                </a:cubicBezTo>
                <a:lnTo>
                  <a:pt x="10416" y="1007"/>
                </a:lnTo>
                <a:cubicBezTo>
                  <a:pt x="10363" y="882"/>
                  <a:pt x="10285" y="788"/>
                  <a:pt x="10184" y="724"/>
                </a:cubicBezTo>
                <a:cubicBezTo>
                  <a:pt x="10083" y="660"/>
                  <a:pt x="9969" y="628"/>
                  <a:pt x="9841" y="628"/>
                </a:cubicBezTo>
                <a:cubicBezTo>
                  <a:pt x="9696" y="628"/>
                  <a:pt x="9567" y="666"/>
                  <a:pt x="9456" y="741"/>
                </a:cubicBezTo>
                <a:cubicBezTo>
                  <a:pt x="9345" y="816"/>
                  <a:pt x="9258" y="923"/>
                  <a:pt x="9196" y="1061"/>
                </a:cubicBezTo>
                <a:cubicBezTo>
                  <a:pt x="9133" y="1199"/>
                  <a:pt x="9102" y="1360"/>
                  <a:pt x="9102" y="1544"/>
                </a:cubicBezTo>
                <a:cubicBezTo>
                  <a:pt x="9102" y="1733"/>
                  <a:pt x="9133" y="1898"/>
                  <a:pt x="9196" y="2040"/>
                </a:cubicBezTo>
                <a:cubicBezTo>
                  <a:pt x="9258" y="2182"/>
                  <a:pt x="9345" y="2292"/>
                  <a:pt x="9456" y="2370"/>
                </a:cubicBezTo>
                <a:cubicBezTo>
                  <a:pt x="9567" y="2448"/>
                  <a:pt x="9696" y="2487"/>
                  <a:pt x="9841" y="2487"/>
                </a:cubicBezTo>
                <a:cubicBezTo>
                  <a:pt x="9964" y="2487"/>
                  <a:pt x="10075" y="2454"/>
                  <a:pt x="10173" y="2389"/>
                </a:cubicBezTo>
                <a:cubicBezTo>
                  <a:pt x="10271" y="2324"/>
                  <a:pt x="10355" y="2230"/>
                  <a:pt x="10424" y="2107"/>
                </a:cubicBezTo>
                <a:lnTo>
                  <a:pt x="11018" y="2372"/>
                </a:lnTo>
                <a:cubicBezTo>
                  <a:pt x="10905" y="2609"/>
                  <a:pt x="10748" y="2792"/>
                  <a:pt x="10545" y="2922"/>
                </a:cubicBezTo>
                <a:cubicBezTo>
                  <a:pt x="10341" y="3051"/>
                  <a:pt x="10108" y="3115"/>
                  <a:pt x="9845" y="3115"/>
                </a:cubicBezTo>
                <a:cubicBezTo>
                  <a:pt x="9567" y="3115"/>
                  <a:pt x="9319" y="3050"/>
                  <a:pt x="9102" y="2920"/>
                </a:cubicBezTo>
                <a:cubicBezTo>
                  <a:pt x="8885" y="2789"/>
                  <a:pt x="8715" y="2605"/>
                  <a:pt x="8594" y="2366"/>
                </a:cubicBezTo>
                <a:cubicBezTo>
                  <a:pt x="8473" y="2127"/>
                  <a:pt x="8412" y="1853"/>
                  <a:pt x="8412" y="1544"/>
                </a:cubicBezTo>
                <a:cubicBezTo>
                  <a:pt x="8412" y="1237"/>
                  <a:pt x="8473" y="967"/>
                  <a:pt x="8596" y="733"/>
                </a:cubicBezTo>
                <a:cubicBezTo>
                  <a:pt x="8719" y="500"/>
                  <a:pt x="8891" y="319"/>
                  <a:pt x="9113" y="191"/>
                </a:cubicBezTo>
                <a:cubicBezTo>
                  <a:pt x="9336" y="63"/>
                  <a:pt x="9591" y="0"/>
                  <a:pt x="9880" y="0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pic>
        <p:nvPicPr>
          <p:cNvPr id="15" name="图片 14" descr="C:/Users/ADMIN/AppData/Local/Temp/fig2wpp/@png2x-2574&amp;2537.pn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r:link="rId4"/>
          <a:srcRect b="11680"/>
          <a:stretch>
            <a:fillRect/>
          </a:stretch>
        </p:blipFill>
        <p:spPr>
          <a:xfrm>
            <a:off x="4352925" y="673100"/>
            <a:ext cx="3486150" cy="1574800"/>
          </a:xfrm>
          <a:prstGeom prst="rect">
            <a:avLst/>
          </a:prstGeom>
          <a:effectLst>
            <a:outerShdw blurRad="279400" dist="50800" dir="2640000" algn="t" rotWithShape="0">
              <a:schemeClr val="accent1">
                <a:lumMod val="50000"/>
                <a:alpha val="56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838200" y="2145664"/>
            <a:ext cx="10515600" cy="1540715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5800">
                <a:solidFill>
                  <a:schemeClr val="lt1">
                    <a:lumMod val="100000"/>
                  </a:schemeClr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38200" y="4314825"/>
            <a:ext cx="10515600" cy="485776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lt1">
                    <a:lumMod val="10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/Users/ADMIN/AppData/Local/Temp/fig2wpp/@png2x_bg-2558&amp;1200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>
            <p:custDataLst>
              <p:tags r:id="rId5"/>
            </p:custDataLst>
          </p:nvPr>
        </p:nvSpPr>
        <p:spPr>
          <a:xfrm>
            <a:off x="318" y="0"/>
            <a:ext cx="12191365" cy="2590165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108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1" name="Freeform 14"/>
          <p:cNvSpPr/>
          <p:nvPr userDrawn="1">
            <p:custDataLst>
              <p:tags r:id="rId6"/>
            </p:custDataLst>
          </p:nvPr>
        </p:nvSpPr>
        <p:spPr bwMode="auto">
          <a:xfrm>
            <a:off x="1067228" y="583261"/>
            <a:ext cx="10057544" cy="1423642"/>
          </a:xfrm>
          <a:custGeom>
            <a:avLst/>
            <a:gdLst>
              <a:gd name="T0" fmla="*/ 4307 w 26397"/>
              <a:gd name="T1" fmla="*/ 1872 h 3739"/>
              <a:gd name="T2" fmla="*/ 5825 w 26397"/>
              <a:gd name="T3" fmla="*/ 2693 h 3739"/>
              <a:gd name="T4" fmla="*/ 5186 w 26397"/>
              <a:gd name="T5" fmla="*/ 754 h 3739"/>
              <a:gd name="T6" fmla="*/ 23302 w 26397"/>
              <a:gd name="T7" fmla="*/ 818 h 3739"/>
              <a:gd name="T8" fmla="*/ 21490 w 26397"/>
              <a:gd name="T9" fmla="*/ 3675 h 3739"/>
              <a:gd name="T10" fmla="*/ 20478 w 26397"/>
              <a:gd name="T11" fmla="*/ 64 h 3739"/>
              <a:gd name="T12" fmla="*/ 19218 w 26397"/>
              <a:gd name="T13" fmla="*/ 2194 h 3739"/>
              <a:gd name="T14" fmla="*/ 20050 w 26397"/>
              <a:gd name="T15" fmla="*/ 64 h 3739"/>
              <a:gd name="T16" fmla="*/ 17870 w 26397"/>
              <a:gd name="T17" fmla="*/ 1545 h 3739"/>
              <a:gd name="T18" fmla="*/ 17037 w 26397"/>
              <a:gd name="T19" fmla="*/ 3675 h 3739"/>
              <a:gd name="T20" fmla="*/ 16510 w 26397"/>
              <a:gd name="T21" fmla="*/ 64 h 3739"/>
              <a:gd name="T22" fmla="*/ 14886 w 26397"/>
              <a:gd name="T23" fmla="*/ 1476 h 3739"/>
              <a:gd name="T24" fmla="*/ 14886 w 26397"/>
              <a:gd name="T25" fmla="*/ 2208 h 3739"/>
              <a:gd name="T26" fmla="*/ 16565 w 26397"/>
              <a:gd name="T27" fmla="*/ 3675 h 3739"/>
              <a:gd name="T28" fmla="*/ 10830 w 26397"/>
              <a:gd name="T29" fmla="*/ 64 h 3739"/>
              <a:gd name="T30" fmla="*/ 12647 w 26397"/>
              <a:gd name="T31" fmla="*/ 818 h 3739"/>
              <a:gd name="T32" fmla="*/ 11842 w 26397"/>
              <a:gd name="T33" fmla="*/ 818 h 3739"/>
              <a:gd name="T34" fmla="*/ 7389 w 26397"/>
              <a:gd name="T35" fmla="*/ 64 h 3739"/>
              <a:gd name="T36" fmla="*/ 9597 w 26397"/>
              <a:gd name="T37" fmla="*/ 2194 h 3739"/>
              <a:gd name="T38" fmla="*/ 10402 w 26397"/>
              <a:gd name="T39" fmla="*/ 3675 h 3739"/>
              <a:gd name="T40" fmla="*/ 8194 w 26397"/>
              <a:gd name="T41" fmla="*/ 1545 h 3739"/>
              <a:gd name="T42" fmla="*/ 7389 w 26397"/>
              <a:gd name="T43" fmla="*/ 64 h 3739"/>
              <a:gd name="T44" fmla="*/ 25707 w 26397"/>
              <a:gd name="T45" fmla="*/ 1177 h 3739"/>
              <a:gd name="T46" fmla="*/ 24619 w 26397"/>
              <a:gd name="T47" fmla="*/ 828 h 3739"/>
              <a:gd name="T48" fmla="*/ 24737 w 26397"/>
              <a:gd name="T49" fmla="*/ 1389 h 3739"/>
              <a:gd name="T50" fmla="*/ 26199 w 26397"/>
              <a:gd name="T51" fmla="*/ 2042 h 3739"/>
              <a:gd name="T52" fmla="*/ 25698 w 26397"/>
              <a:gd name="T53" fmla="*/ 3597 h 3739"/>
              <a:gd name="T54" fmla="*/ 23513 w 26397"/>
              <a:gd name="T55" fmla="*/ 2847 h 3739"/>
              <a:gd name="T56" fmla="*/ 24967 w 26397"/>
              <a:gd name="T57" fmla="*/ 3008 h 3739"/>
              <a:gd name="T58" fmla="*/ 25500 w 26397"/>
              <a:gd name="T59" fmla="*/ 2479 h 3739"/>
              <a:gd name="T60" fmla="*/ 24251 w 26397"/>
              <a:gd name="T61" fmla="*/ 1996 h 3739"/>
              <a:gd name="T62" fmla="*/ 23819 w 26397"/>
              <a:gd name="T63" fmla="*/ 531 h 3739"/>
              <a:gd name="T64" fmla="*/ 5186 w 26397"/>
              <a:gd name="T65" fmla="*/ 0 h 3739"/>
              <a:gd name="T66" fmla="*/ 6883 w 26397"/>
              <a:gd name="T67" fmla="*/ 1872 h 3739"/>
              <a:gd name="T68" fmla="*/ 5186 w 26397"/>
              <a:gd name="T69" fmla="*/ 3739 h 3739"/>
              <a:gd name="T70" fmla="*/ 3484 w 26397"/>
              <a:gd name="T71" fmla="*/ 1872 h 3739"/>
              <a:gd name="T72" fmla="*/ 5186 w 26397"/>
              <a:gd name="T73" fmla="*/ 0 h 3739"/>
              <a:gd name="T74" fmla="*/ 3119 w 26397"/>
              <a:gd name="T75" fmla="*/ 892 h 3739"/>
              <a:gd name="T76" fmla="*/ 1716 w 26397"/>
              <a:gd name="T77" fmla="*/ 754 h 3739"/>
              <a:gd name="T78" fmla="*/ 828 w 26397"/>
              <a:gd name="T79" fmla="*/ 1853 h 3739"/>
              <a:gd name="T80" fmla="*/ 1716 w 26397"/>
              <a:gd name="T81" fmla="*/ 2985 h 3739"/>
              <a:gd name="T82" fmla="*/ 3128 w 26397"/>
              <a:gd name="T83" fmla="*/ 2847 h 3739"/>
              <a:gd name="T84" fmla="*/ 828 w 26397"/>
              <a:gd name="T85" fmla="*/ 3505 h 3739"/>
              <a:gd name="T86" fmla="*/ 221 w 26397"/>
              <a:gd name="T87" fmla="*/ 881 h 3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397" h="3739">
                <a:moveTo>
                  <a:pt x="5186" y="754"/>
                </a:moveTo>
                <a:cubicBezTo>
                  <a:pt x="4913" y="754"/>
                  <a:pt x="4698" y="852"/>
                  <a:pt x="4542" y="1048"/>
                </a:cubicBezTo>
                <a:cubicBezTo>
                  <a:pt x="4386" y="1245"/>
                  <a:pt x="4307" y="1519"/>
                  <a:pt x="4307" y="1872"/>
                </a:cubicBezTo>
                <a:cubicBezTo>
                  <a:pt x="4307" y="2224"/>
                  <a:pt x="4386" y="2498"/>
                  <a:pt x="4542" y="2693"/>
                </a:cubicBezTo>
                <a:cubicBezTo>
                  <a:pt x="4698" y="2888"/>
                  <a:pt x="4913" y="2985"/>
                  <a:pt x="5186" y="2985"/>
                </a:cubicBezTo>
                <a:cubicBezTo>
                  <a:pt x="5456" y="2985"/>
                  <a:pt x="5669" y="2888"/>
                  <a:pt x="5825" y="2693"/>
                </a:cubicBezTo>
                <a:cubicBezTo>
                  <a:pt x="5982" y="2498"/>
                  <a:pt x="6060" y="2224"/>
                  <a:pt x="6060" y="1872"/>
                </a:cubicBezTo>
                <a:cubicBezTo>
                  <a:pt x="6060" y="1519"/>
                  <a:pt x="5983" y="1245"/>
                  <a:pt x="5828" y="1048"/>
                </a:cubicBezTo>
                <a:cubicBezTo>
                  <a:pt x="5673" y="852"/>
                  <a:pt x="5459" y="754"/>
                  <a:pt x="5186" y="754"/>
                </a:cubicBezTo>
                <a:close/>
                <a:moveTo>
                  <a:pt x="20478" y="64"/>
                </a:moveTo>
                <a:lnTo>
                  <a:pt x="23302" y="64"/>
                </a:lnTo>
                <a:lnTo>
                  <a:pt x="23302" y="818"/>
                </a:lnTo>
                <a:lnTo>
                  <a:pt x="22295" y="818"/>
                </a:lnTo>
                <a:lnTo>
                  <a:pt x="22295" y="3675"/>
                </a:lnTo>
                <a:lnTo>
                  <a:pt x="21490" y="3675"/>
                </a:lnTo>
                <a:lnTo>
                  <a:pt x="21490" y="818"/>
                </a:lnTo>
                <a:lnTo>
                  <a:pt x="20478" y="818"/>
                </a:lnTo>
                <a:lnTo>
                  <a:pt x="20478" y="64"/>
                </a:lnTo>
                <a:close/>
                <a:moveTo>
                  <a:pt x="17037" y="64"/>
                </a:moveTo>
                <a:lnTo>
                  <a:pt x="17778" y="64"/>
                </a:lnTo>
                <a:lnTo>
                  <a:pt x="19218" y="2194"/>
                </a:lnTo>
                <a:lnTo>
                  <a:pt x="19245" y="2194"/>
                </a:lnTo>
                <a:lnTo>
                  <a:pt x="19245" y="64"/>
                </a:lnTo>
                <a:lnTo>
                  <a:pt x="20050" y="64"/>
                </a:lnTo>
                <a:lnTo>
                  <a:pt x="20050" y="3675"/>
                </a:lnTo>
                <a:lnTo>
                  <a:pt x="19351" y="3675"/>
                </a:lnTo>
                <a:lnTo>
                  <a:pt x="17870" y="1545"/>
                </a:lnTo>
                <a:lnTo>
                  <a:pt x="17842" y="1545"/>
                </a:lnTo>
                <a:lnTo>
                  <a:pt x="17842" y="3675"/>
                </a:lnTo>
                <a:lnTo>
                  <a:pt x="17037" y="3675"/>
                </a:lnTo>
                <a:lnTo>
                  <a:pt x="17037" y="64"/>
                </a:lnTo>
                <a:close/>
                <a:moveTo>
                  <a:pt x="14081" y="64"/>
                </a:moveTo>
                <a:lnTo>
                  <a:pt x="16510" y="64"/>
                </a:lnTo>
                <a:lnTo>
                  <a:pt x="16510" y="795"/>
                </a:lnTo>
                <a:lnTo>
                  <a:pt x="14886" y="795"/>
                </a:lnTo>
                <a:lnTo>
                  <a:pt x="14886" y="1476"/>
                </a:lnTo>
                <a:lnTo>
                  <a:pt x="16423" y="1476"/>
                </a:lnTo>
                <a:lnTo>
                  <a:pt x="16423" y="2208"/>
                </a:lnTo>
                <a:lnTo>
                  <a:pt x="14886" y="2208"/>
                </a:lnTo>
                <a:lnTo>
                  <a:pt x="14886" y="2944"/>
                </a:lnTo>
                <a:lnTo>
                  <a:pt x="16565" y="2944"/>
                </a:lnTo>
                <a:lnTo>
                  <a:pt x="16565" y="3675"/>
                </a:lnTo>
                <a:lnTo>
                  <a:pt x="14081" y="3675"/>
                </a:lnTo>
                <a:lnTo>
                  <a:pt x="14081" y="64"/>
                </a:lnTo>
                <a:close/>
                <a:moveTo>
                  <a:pt x="10830" y="64"/>
                </a:moveTo>
                <a:lnTo>
                  <a:pt x="13654" y="64"/>
                </a:lnTo>
                <a:lnTo>
                  <a:pt x="13654" y="818"/>
                </a:lnTo>
                <a:lnTo>
                  <a:pt x="12647" y="818"/>
                </a:lnTo>
                <a:lnTo>
                  <a:pt x="12647" y="3675"/>
                </a:lnTo>
                <a:lnTo>
                  <a:pt x="11842" y="3675"/>
                </a:lnTo>
                <a:lnTo>
                  <a:pt x="11842" y="818"/>
                </a:lnTo>
                <a:lnTo>
                  <a:pt x="10830" y="818"/>
                </a:lnTo>
                <a:lnTo>
                  <a:pt x="10830" y="64"/>
                </a:lnTo>
                <a:close/>
                <a:moveTo>
                  <a:pt x="7389" y="64"/>
                </a:moveTo>
                <a:lnTo>
                  <a:pt x="8130" y="64"/>
                </a:lnTo>
                <a:lnTo>
                  <a:pt x="9570" y="2194"/>
                </a:lnTo>
                <a:lnTo>
                  <a:pt x="9597" y="2194"/>
                </a:lnTo>
                <a:lnTo>
                  <a:pt x="9597" y="64"/>
                </a:lnTo>
                <a:lnTo>
                  <a:pt x="10402" y="64"/>
                </a:lnTo>
                <a:lnTo>
                  <a:pt x="10402" y="3675"/>
                </a:lnTo>
                <a:lnTo>
                  <a:pt x="9703" y="3675"/>
                </a:lnTo>
                <a:lnTo>
                  <a:pt x="8222" y="1545"/>
                </a:lnTo>
                <a:lnTo>
                  <a:pt x="8194" y="1545"/>
                </a:lnTo>
                <a:lnTo>
                  <a:pt x="8194" y="3675"/>
                </a:lnTo>
                <a:lnTo>
                  <a:pt x="7389" y="3675"/>
                </a:lnTo>
                <a:lnTo>
                  <a:pt x="7389" y="64"/>
                </a:lnTo>
                <a:close/>
                <a:moveTo>
                  <a:pt x="25013" y="0"/>
                </a:moveTo>
                <a:cubicBezTo>
                  <a:pt x="25657" y="0"/>
                  <a:pt x="26118" y="283"/>
                  <a:pt x="26397" y="851"/>
                </a:cubicBezTo>
                <a:lnTo>
                  <a:pt x="25707" y="1177"/>
                </a:lnTo>
                <a:cubicBezTo>
                  <a:pt x="25628" y="1018"/>
                  <a:pt x="25530" y="903"/>
                  <a:pt x="25415" y="832"/>
                </a:cubicBezTo>
                <a:cubicBezTo>
                  <a:pt x="25300" y="762"/>
                  <a:pt x="25163" y="726"/>
                  <a:pt x="25003" y="726"/>
                </a:cubicBezTo>
                <a:cubicBezTo>
                  <a:pt x="24853" y="726"/>
                  <a:pt x="24725" y="760"/>
                  <a:pt x="24619" y="828"/>
                </a:cubicBezTo>
                <a:cubicBezTo>
                  <a:pt x="24514" y="895"/>
                  <a:pt x="24461" y="979"/>
                  <a:pt x="24461" y="1081"/>
                </a:cubicBezTo>
                <a:cubicBezTo>
                  <a:pt x="24461" y="1151"/>
                  <a:pt x="24482" y="1210"/>
                  <a:pt x="24525" y="1258"/>
                </a:cubicBezTo>
                <a:cubicBezTo>
                  <a:pt x="24568" y="1305"/>
                  <a:pt x="24639" y="1349"/>
                  <a:pt x="24737" y="1389"/>
                </a:cubicBezTo>
                <a:cubicBezTo>
                  <a:pt x="24835" y="1429"/>
                  <a:pt x="24977" y="1473"/>
                  <a:pt x="25164" y="1522"/>
                </a:cubicBezTo>
                <a:cubicBezTo>
                  <a:pt x="25407" y="1587"/>
                  <a:pt x="25609" y="1653"/>
                  <a:pt x="25772" y="1720"/>
                </a:cubicBezTo>
                <a:cubicBezTo>
                  <a:pt x="25934" y="1787"/>
                  <a:pt x="26077" y="1895"/>
                  <a:pt x="26199" y="2042"/>
                </a:cubicBezTo>
                <a:cubicBezTo>
                  <a:pt x="26322" y="2189"/>
                  <a:pt x="26383" y="2382"/>
                  <a:pt x="26383" y="2622"/>
                </a:cubicBezTo>
                <a:cubicBezTo>
                  <a:pt x="26383" y="2842"/>
                  <a:pt x="26323" y="3037"/>
                  <a:pt x="26202" y="3206"/>
                </a:cubicBezTo>
                <a:cubicBezTo>
                  <a:pt x="26081" y="3374"/>
                  <a:pt x="25913" y="3505"/>
                  <a:pt x="25698" y="3597"/>
                </a:cubicBezTo>
                <a:cubicBezTo>
                  <a:pt x="25483" y="3689"/>
                  <a:pt x="25238" y="3735"/>
                  <a:pt x="24962" y="3735"/>
                </a:cubicBezTo>
                <a:cubicBezTo>
                  <a:pt x="24625" y="3735"/>
                  <a:pt x="24330" y="3654"/>
                  <a:pt x="24079" y="3491"/>
                </a:cubicBezTo>
                <a:cubicBezTo>
                  <a:pt x="23827" y="3328"/>
                  <a:pt x="23639" y="3114"/>
                  <a:pt x="23513" y="2847"/>
                </a:cubicBezTo>
                <a:lnTo>
                  <a:pt x="24212" y="2525"/>
                </a:lnTo>
                <a:cubicBezTo>
                  <a:pt x="24277" y="2684"/>
                  <a:pt x="24375" y="2805"/>
                  <a:pt x="24507" y="2886"/>
                </a:cubicBezTo>
                <a:cubicBezTo>
                  <a:pt x="24639" y="2967"/>
                  <a:pt x="24792" y="3008"/>
                  <a:pt x="24967" y="3008"/>
                </a:cubicBezTo>
                <a:cubicBezTo>
                  <a:pt x="25148" y="3008"/>
                  <a:pt x="25292" y="2977"/>
                  <a:pt x="25399" y="2914"/>
                </a:cubicBezTo>
                <a:cubicBezTo>
                  <a:pt x="25506" y="2851"/>
                  <a:pt x="25560" y="2767"/>
                  <a:pt x="25560" y="2663"/>
                </a:cubicBezTo>
                <a:cubicBezTo>
                  <a:pt x="25560" y="2589"/>
                  <a:pt x="25540" y="2528"/>
                  <a:pt x="25500" y="2479"/>
                </a:cubicBezTo>
                <a:cubicBezTo>
                  <a:pt x="25460" y="2430"/>
                  <a:pt x="25391" y="2384"/>
                  <a:pt x="25293" y="2341"/>
                </a:cubicBezTo>
                <a:cubicBezTo>
                  <a:pt x="25195" y="2298"/>
                  <a:pt x="25053" y="2251"/>
                  <a:pt x="24865" y="2198"/>
                </a:cubicBezTo>
                <a:cubicBezTo>
                  <a:pt x="24617" y="2131"/>
                  <a:pt x="24412" y="2063"/>
                  <a:pt x="24251" y="1996"/>
                </a:cubicBezTo>
                <a:cubicBezTo>
                  <a:pt x="24090" y="1929"/>
                  <a:pt x="23948" y="1822"/>
                  <a:pt x="23824" y="1676"/>
                </a:cubicBezTo>
                <a:cubicBezTo>
                  <a:pt x="23699" y="1531"/>
                  <a:pt x="23637" y="1338"/>
                  <a:pt x="23637" y="1099"/>
                </a:cubicBezTo>
                <a:cubicBezTo>
                  <a:pt x="23637" y="887"/>
                  <a:pt x="23698" y="698"/>
                  <a:pt x="23819" y="531"/>
                </a:cubicBezTo>
                <a:cubicBezTo>
                  <a:pt x="23940" y="364"/>
                  <a:pt x="24106" y="233"/>
                  <a:pt x="24316" y="140"/>
                </a:cubicBezTo>
                <a:cubicBezTo>
                  <a:pt x="24526" y="46"/>
                  <a:pt x="24758" y="0"/>
                  <a:pt x="25013" y="0"/>
                </a:cubicBezTo>
                <a:close/>
                <a:moveTo>
                  <a:pt x="5186" y="0"/>
                </a:moveTo>
                <a:cubicBezTo>
                  <a:pt x="5533" y="0"/>
                  <a:pt x="5833" y="74"/>
                  <a:pt x="6088" y="223"/>
                </a:cubicBezTo>
                <a:cubicBezTo>
                  <a:pt x="6342" y="371"/>
                  <a:pt x="6538" y="586"/>
                  <a:pt x="6676" y="867"/>
                </a:cubicBezTo>
                <a:cubicBezTo>
                  <a:pt x="6814" y="1147"/>
                  <a:pt x="6883" y="1482"/>
                  <a:pt x="6883" y="1872"/>
                </a:cubicBezTo>
                <a:cubicBezTo>
                  <a:pt x="6883" y="2258"/>
                  <a:pt x="6814" y="2592"/>
                  <a:pt x="6676" y="2872"/>
                </a:cubicBezTo>
                <a:cubicBezTo>
                  <a:pt x="6538" y="3153"/>
                  <a:pt x="6342" y="3368"/>
                  <a:pt x="6088" y="3516"/>
                </a:cubicBezTo>
                <a:cubicBezTo>
                  <a:pt x="5833" y="3665"/>
                  <a:pt x="5533" y="3739"/>
                  <a:pt x="5186" y="3739"/>
                </a:cubicBezTo>
                <a:cubicBezTo>
                  <a:pt x="4836" y="3739"/>
                  <a:pt x="4534" y="3665"/>
                  <a:pt x="4280" y="3516"/>
                </a:cubicBezTo>
                <a:cubicBezTo>
                  <a:pt x="4025" y="3368"/>
                  <a:pt x="3829" y="3153"/>
                  <a:pt x="3691" y="2872"/>
                </a:cubicBezTo>
                <a:cubicBezTo>
                  <a:pt x="3553" y="2592"/>
                  <a:pt x="3484" y="2258"/>
                  <a:pt x="3484" y="1872"/>
                </a:cubicBezTo>
                <a:cubicBezTo>
                  <a:pt x="3484" y="1482"/>
                  <a:pt x="3553" y="1147"/>
                  <a:pt x="3691" y="867"/>
                </a:cubicBezTo>
                <a:cubicBezTo>
                  <a:pt x="3829" y="586"/>
                  <a:pt x="4025" y="371"/>
                  <a:pt x="4280" y="223"/>
                </a:cubicBezTo>
                <a:cubicBezTo>
                  <a:pt x="4534" y="74"/>
                  <a:pt x="4836" y="0"/>
                  <a:pt x="5186" y="0"/>
                </a:cubicBezTo>
                <a:close/>
                <a:moveTo>
                  <a:pt x="1762" y="0"/>
                </a:moveTo>
                <a:cubicBezTo>
                  <a:pt x="2081" y="0"/>
                  <a:pt x="2354" y="79"/>
                  <a:pt x="2581" y="237"/>
                </a:cubicBezTo>
                <a:cubicBezTo>
                  <a:pt x="2808" y="394"/>
                  <a:pt x="2987" y="613"/>
                  <a:pt x="3119" y="892"/>
                </a:cubicBezTo>
                <a:lnTo>
                  <a:pt x="2406" y="1209"/>
                </a:lnTo>
                <a:cubicBezTo>
                  <a:pt x="2341" y="1059"/>
                  <a:pt x="2249" y="946"/>
                  <a:pt x="2128" y="869"/>
                </a:cubicBezTo>
                <a:cubicBezTo>
                  <a:pt x="2006" y="792"/>
                  <a:pt x="1869" y="754"/>
                  <a:pt x="1716" y="754"/>
                </a:cubicBezTo>
                <a:cubicBezTo>
                  <a:pt x="1541" y="754"/>
                  <a:pt x="1387" y="799"/>
                  <a:pt x="1254" y="890"/>
                </a:cubicBezTo>
                <a:cubicBezTo>
                  <a:pt x="1120" y="980"/>
                  <a:pt x="1016" y="1108"/>
                  <a:pt x="941" y="1274"/>
                </a:cubicBezTo>
                <a:cubicBezTo>
                  <a:pt x="866" y="1439"/>
                  <a:pt x="828" y="1633"/>
                  <a:pt x="828" y="1853"/>
                </a:cubicBezTo>
                <a:cubicBezTo>
                  <a:pt x="828" y="2080"/>
                  <a:pt x="866" y="2279"/>
                  <a:pt x="941" y="2449"/>
                </a:cubicBezTo>
                <a:cubicBezTo>
                  <a:pt x="1016" y="2619"/>
                  <a:pt x="1120" y="2751"/>
                  <a:pt x="1254" y="2845"/>
                </a:cubicBezTo>
                <a:cubicBezTo>
                  <a:pt x="1387" y="2938"/>
                  <a:pt x="1541" y="2985"/>
                  <a:pt x="1716" y="2985"/>
                </a:cubicBezTo>
                <a:cubicBezTo>
                  <a:pt x="1863" y="2985"/>
                  <a:pt x="1996" y="2946"/>
                  <a:pt x="2114" y="2868"/>
                </a:cubicBezTo>
                <a:cubicBezTo>
                  <a:pt x="2232" y="2790"/>
                  <a:pt x="2332" y="2677"/>
                  <a:pt x="2415" y="2530"/>
                </a:cubicBezTo>
                <a:lnTo>
                  <a:pt x="3128" y="2847"/>
                </a:lnTo>
                <a:cubicBezTo>
                  <a:pt x="2993" y="3132"/>
                  <a:pt x="2804" y="3352"/>
                  <a:pt x="2560" y="3507"/>
                </a:cubicBezTo>
                <a:cubicBezTo>
                  <a:pt x="2316" y="3662"/>
                  <a:pt x="2036" y="3739"/>
                  <a:pt x="1720" y="3739"/>
                </a:cubicBezTo>
                <a:cubicBezTo>
                  <a:pt x="1386" y="3739"/>
                  <a:pt x="1089" y="3661"/>
                  <a:pt x="828" y="3505"/>
                </a:cubicBezTo>
                <a:cubicBezTo>
                  <a:pt x="567" y="3348"/>
                  <a:pt x="364" y="3127"/>
                  <a:pt x="219" y="2840"/>
                </a:cubicBezTo>
                <a:cubicBezTo>
                  <a:pt x="73" y="2553"/>
                  <a:pt x="0" y="2224"/>
                  <a:pt x="0" y="1853"/>
                </a:cubicBezTo>
                <a:cubicBezTo>
                  <a:pt x="0" y="1485"/>
                  <a:pt x="74" y="1161"/>
                  <a:pt x="221" y="881"/>
                </a:cubicBezTo>
                <a:cubicBezTo>
                  <a:pt x="368" y="600"/>
                  <a:pt x="575" y="383"/>
                  <a:pt x="842" y="230"/>
                </a:cubicBezTo>
                <a:cubicBezTo>
                  <a:pt x="1109" y="76"/>
                  <a:pt x="1415" y="0"/>
                  <a:pt x="1762" y="0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78853" y="678421"/>
            <a:ext cx="10252709" cy="1194589"/>
          </a:xfrm>
        </p:spPr>
        <p:txBody>
          <a:bodyPr wrap="square" anchor="ctr">
            <a:normAutofit/>
          </a:bodyPr>
          <a:lstStyle>
            <a:lvl1pPr algn="ctr">
              <a:defRPr sz="6000">
                <a:solidFill>
                  <a:schemeClr val="lt1">
                    <a:lumMod val="100000"/>
                  </a:schemeClr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/Users/ADMIN/AppData/Local/Temp/fig2wpp/@png2x_bg-2558&amp;1227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2540"/>
            <a:ext cx="2819400" cy="685292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Freeform 19"/>
          <p:cNvSpPr/>
          <p:nvPr userDrawn="1">
            <p:custDataLst>
              <p:tags r:id="rId6"/>
            </p:custDataLst>
          </p:nvPr>
        </p:nvSpPr>
        <p:spPr bwMode="auto">
          <a:xfrm>
            <a:off x="894252" y="777558"/>
            <a:ext cx="1030896" cy="5302884"/>
          </a:xfrm>
          <a:custGeom>
            <a:avLst/>
            <a:gdLst>
              <a:gd name="T0" fmla="*/ 1873 w 4338"/>
              <a:gd name="T1" fmla="*/ 5116 h 22329"/>
              <a:gd name="T2" fmla="*/ 3036 w 4338"/>
              <a:gd name="T3" fmla="*/ 5559 h 22329"/>
              <a:gd name="T4" fmla="*/ 3415 w 4338"/>
              <a:gd name="T5" fmla="*/ 8926 h 22329"/>
              <a:gd name="T6" fmla="*/ 2369 w 4338"/>
              <a:gd name="T7" fmla="*/ 9353 h 22329"/>
              <a:gd name="T8" fmla="*/ 3285 w 4338"/>
              <a:gd name="T9" fmla="*/ 9996 h 22329"/>
              <a:gd name="T10" fmla="*/ 3415 w 4338"/>
              <a:gd name="T11" fmla="*/ 8926 h 22329"/>
              <a:gd name="T12" fmla="*/ 2225 w 4338"/>
              <a:gd name="T13" fmla="*/ 934 h 22329"/>
              <a:gd name="T14" fmla="*/ 2380 w 4338"/>
              <a:gd name="T15" fmla="*/ 2047 h 22329"/>
              <a:gd name="T16" fmla="*/ 3261 w 4338"/>
              <a:gd name="T17" fmla="*/ 2047 h 22329"/>
              <a:gd name="T18" fmla="*/ 3415 w 4338"/>
              <a:gd name="T19" fmla="*/ 934 h 22329"/>
              <a:gd name="T20" fmla="*/ 3135 w 4338"/>
              <a:gd name="T21" fmla="*/ 17937 h 22329"/>
              <a:gd name="T22" fmla="*/ 1201 w 4338"/>
              <a:gd name="T23" fmla="*/ 17937 h 22329"/>
              <a:gd name="T24" fmla="*/ 1201 w 4338"/>
              <a:gd name="T25" fmla="*/ 18863 h 22329"/>
              <a:gd name="T26" fmla="*/ 3135 w 4338"/>
              <a:gd name="T27" fmla="*/ 18863 h 22329"/>
              <a:gd name="T28" fmla="*/ 4264 w 4338"/>
              <a:gd name="T29" fmla="*/ 21545 h 22329"/>
              <a:gd name="T30" fmla="*/ 75 w 4338"/>
              <a:gd name="T31" fmla="*/ 22329 h 22329"/>
              <a:gd name="T32" fmla="*/ 3218 w 4338"/>
              <a:gd name="T33" fmla="*/ 21395 h 22329"/>
              <a:gd name="T34" fmla="*/ 3703 w 4338"/>
              <a:gd name="T35" fmla="*/ 20456 h 22329"/>
              <a:gd name="T36" fmla="*/ 4264 w 4338"/>
              <a:gd name="T37" fmla="*/ 11576 h 22329"/>
              <a:gd name="T38" fmla="*/ 3389 w 4338"/>
              <a:gd name="T39" fmla="*/ 14853 h 22329"/>
              <a:gd name="T40" fmla="*/ 75 w 4338"/>
              <a:gd name="T41" fmla="*/ 13684 h 22329"/>
              <a:gd name="T42" fmla="*/ 3389 w 4338"/>
              <a:gd name="T43" fmla="*/ 12750 h 22329"/>
              <a:gd name="T44" fmla="*/ 4264 w 4338"/>
              <a:gd name="T45" fmla="*/ 11576 h 22329"/>
              <a:gd name="T46" fmla="*/ 4264 w 4338"/>
              <a:gd name="T47" fmla="*/ 9486 h 22329"/>
              <a:gd name="T48" fmla="*/ 2892 w 4338"/>
              <a:gd name="T49" fmla="*/ 11173 h 22329"/>
              <a:gd name="T50" fmla="*/ 1686 w 4338"/>
              <a:gd name="T51" fmla="*/ 10442 h 22329"/>
              <a:gd name="T52" fmla="*/ 75 w 4338"/>
              <a:gd name="T53" fmla="*/ 10292 h 22329"/>
              <a:gd name="T54" fmla="*/ 1516 w 4338"/>
              <a:gd name="T55" fmla="*/ 8926 h 22329"/>
              <a:gd name="T56" fmla="*/ 75 w 4338"/>
              <a:gd name="T57" fmla="*/ 7992 h 22329"/>
              <a:gd name="T58" fmla="*/ 4264 w 4338"/>
              <a:gd name="T59" fmla="*/ 5062 h 22329"/>
              <a:gd name="T60" fmla="*/ 75 w 4338"/>
              <a:gd name="T61" fmla="*/ 7597 h 22329"/>
              <a:gd name="T62" fmla="*/ 998 w 4338"/>
              <a:gd name="T63" fmla="*/ 6279 h 22329"/>
              <a:gd name="T64" fmla="*/ 75 w 4338"/>
              <a:gd name="T65" fmla="*/ 4475 h 22329"/>
              <a:gd name="T66" fmla="*/ 4264 w 4338"/>
              <a:gd name="T67" fmla="*/ 5062 h 22329"/>
              <a:gd name="T68" fmla="*/ 4264 w 4338"/>
              <a:gd name="T69" fmla="*/ 1553 h 22329"/>
              <a:gd name="T70" fmla="*/ 3591 w 4338"/>
              <a:gd name="T71" fmla="*/ 3026 h 22329"/>
              <a:gd name="T72" fmla="*/ 1758 w 4338"/>
              <a:gd name="T73" fmla="*/ 2794 h 22329"/>
              <a:gd name="T74" fmla="*/ 1377 w 4338"/>
              <a:gd name="T75" fmla="*/ 934 h 22329"/>
              <a:gd name="T76" fmla="*/ 75 w 4338"/>
              <a:gd name="T77" fmla="*/ 0 h 22329"/>
              <a:gd name="T78" fmla="*/ 4338 w 4338"/>
              <a:gd name="T79" fmla="*/ 18398 h 22329"/>
              <a:gd name="T80" fmla="*/ 2167 w 4338"/>
              <a:gd name="T81" fmla="*/ 19978 h 22329"/>
              <a:gd name="T82" fmla="*/ 0 w 4338"/>
              <a:gd name="T83" fmla="*/ 18398 h 22329"/>
              <a:gd name="T84" fmla="*/ 2167 w 4338"/>
              <a:gd name="T85" fmla="*/ 16819 h 22329"/>
              <a:gd name="T86" fmla="*/ 4338 w 4338"/>
              <a:gd name="T87" fmla="*/ 18398 h 2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338" h="22329">
                <a:moveTo>
                  <a:pt x="3036" y="5527"/>
                </a:moveTo>
                <a:lnTo>
                  <a:pt x="1873" y="5116"/>
                </a:lnTo>
                <a:lnTo>
                  <a:pt x="1873" y="5969"/>
                </a:lnTo>
                <a:lnTo>
                  <a:pt x="3036" y="5559"/>
                </a:lnTo>
                <a:lnTo>
                  <a:pt x="3036" y="5527"/>
                </a:lnTo>
                <a:close/>
                <a:moveTo>
                  <a:pt x="3415" y="8926"/>
                </a:moveTo>
                <a:lnTo>
                  <a:pt x="2369" y="8926"/>
                </a:lnTo>
                <a:lnTo>
                  <a:pt x="2369" y="9353"/>
                </a:lnTo>
                <a:cubicBezTo>
                  <a:pt x="2369" y="9929"/>
                  <a:pt x="2544" y="10217"/>
                  <a:pt x="2892" y="10217"/>
                </a:cubicBezTo>
                <a:cubicBezTo>
                  <a:pt x="3067" y="10217"/>
                  <a:pt x="3197" y="10144"/>
                  <a:pt x="3285" y="9996"/>
                </a:cubicBezTo>
                <a:cubicBezTo>
                  <a:pt x="3372" y="9848"/>
                  <a:pt x="3415" y="9634"/>
                  <a:pt x="3415" y="9353"/>
                </a:cubicBezTo>
                <a:lnTo>
                  <a:pt x="3415" y="8926"/>
                </a:lnTo>
                <a:close/>
                <a:moveTo>
                  <a:pt x="3415" y="934"/>
                </a:moveTo>
                <a:lnTo>
                  <a:pt x="2225" y="934"/>
                </a:lnTo>
                <a:lnTo>
                  <a:pt x="2225" y="1414"/>
                </a:lnTo>
                <a:cubicBezTo>
                  <a:pt x="2225" y="1685"/>
                  <a:pt x="2277" y="1895"/>
                  <a:pt x="2380" y="2047"/>
                </a:cubicBezTo>
                <a:cubicBezTo>
                  <a:pt x="2483" y="2198"/>
                  <a:pt x="2629" y="2273"/>
                  <a:pt x="2818" y="2273"/>
                </a:cubicBezTo>
                <a:cubicBezTo>
                  <a:pt x="3010" y="2273"/>
                  <a:pt x="3157" y="2198"/>
                  <a:pt x="3261" y="2047"/>
                </a:cubicBezTo>
                <a:cubicBezTo>
                  <a:pt x="3364" y="1895"/>
                  <a:pt x="3415" y="1685"/>
                  <a:pt x="3415" y="1414"/>
                </a:cubicBezTo>
                <a:lnTo>
                  <a:pt x="3415" y="934"/>
                </a:lnTo>
                <a:close/>
                <a:moveTo>
                  <a:pt x="3463" y="18398"/>
                </a:moveTo>
                <a:cubicBezTo>
                  <a:pt x="3463" y="18199"/>
                  <a:pt x="3354" y="18045"/>
                  <a:pt x="3135" y="17937"/>
                </a:cubicBezTo>
                <a:cubicBezTo>
                  <a:pt x="2916" y="17828"/>
                  <a:pt x="2594" y="17774"/>
                  <a:pt x="2167" y="17774"/>
                </a:cubicBezTo>
                <a:cubicBezTo>
                  <a:pt x="1740" y="17774"/>
                  <a:pt x="1418" y="17828"/>
                  <a:pt x="1201" y="17937"/>
                </a:cubicBezTo>
                <a:cubicBezTo>
                  <a:pt x="984" y="18045"/>
                  <a:pt x="875" y="18199"/>
                  <a:pt x="875" y="18398"/>
                </a:cubicBezTo>
                <a:cubicBezTo>
                  <a:pt x="875" y="18601"/>
                  <a:pt x="984" y="18756"/>
                  <a:pt x="1201" y="18863"/>
                </a:cubicBezTo>
                <a:cubicBezTo>
                  <a:pt x="1418" y="18969"/>
                  <a:pt x="1740" y="19023"/>
                  <a:pt x="2167" y="19023"/>
                </a:cubicBezTo>
                <a:cubicBezTo>
                  <a:pt x="2594" y="19023"/>
                  <a:pt x="2916" y="18969"/>
                  <a:pt x="3135" y="18863"/>
                </a:cubicBezTo>
                <a:cubicBezTo>
                  <a:pt x="3354" y="18756"/>
                  <a:pt x="3463" y="18601"/>
                  <a:pt x="3463" y="18398"/>
                </a:cubicBezTo>
                <a:close/>
                <a:moveTo>
                  <a:pt x="4264" y="21545"/>
                </a:moveTo>
                <a:lnTo>
                  <a:pt x="4264" y="22329"/>
                </a:lnTo>
                <a:lnTo>
                  <a:pt x="75" y="22329"/>
                </a:lnTo>
                <a:lnTo>
                  <a:pt x="75" y="21395"/>
                </a:lnTo>
                <a:lnTo>
                  <a:pt x="3218" y="21395"/>
                </a:lnTo>
                <a:lnTo>
                  <a:pt x="2732" y="20456"/>
                </a:lnTo>
                <a:lnTo>
                  <a:pt x="3703" y="20456"/>
                </a:lnTo>
                <a:lnTo>
                  <a:pt x="4264" y="21545"/>
                </a:lnTo>
                <a:close/>
                <a:moveTo>
                  <a:pt x="4264" y="11576"/>
                </a:moveTo>
                <a:lnTo>
                  <a:pt x="4264" y="14853"/>
                </a:lnTo>
                <a:lnTo>
                  <a:pt x="3389" y="14853"/>
                </a:lnTo>
                <a:lnTo>
                  <a:pt x="3389" y="13684"/>
                </a:lnTo>
                <a:lnTo>
                  <a:pt x="75" y="13684"/>
                </a:lnTo>
                <a:lnTo>
                  <a:pt x="75" y="12750"/>
                </a:lnTo>
                <a:lnTo>
                  <a:pt x="3389" y="12750"/>
                </a:lnTo>
                <a:lnTo>
                  <a:pt x="3389" y="11576"/>
                </a:lnTo>
                <a:lnTo>
                  <a:pt x="4264" y="11576"/>
                </a:lnTo>
                <a:close/>
                <a:moveTo>
                  <a:pt x="4264" y="7992"/>
                </a:moveTo>
                <a:lnTo>
                  <a:pt x="4264" y="9486"/>
                </a:lnTo>
                <a:cubicBezTo>
                  <a:pt x="4264" y="10020"/>
                  <a:pt x="4143" y="10434"/>
                  <a:pt x="3901" y="10730"/>
                </a:cubicBezTo>
                <a:cubicBezTo>
                  <a:pt x="3659" y="11025"/>
                  <a:pt x="3323" y="11173"/>
                  <a:pt x="2892" y="11173"/>
                </a:cubicBezTo>
                <a:cubicBezTo>
                  <a:pt x="2608" y="11173"/>
                  <a:pt x="2363" y="11109"/>
                  <a:pt x="2159" y="10983"/>
                </a:cubicBezTo>
                <a:cubicBezTo>
                  <a:pt x="1954" y="10857"/>
                  <a:pt x="1797" y="10676"/>
                  <a:pt x="1686" y="10442"/>
                </a:cubicBezTo>
                <a:lnTo>
                  <a:pt x="75" y="11386"/>
                </a:lnTo>
                <a:lnTo>
                  <a:pt x="75" y="10292"/>
                </a:lnTo>
                <a:lnTo>
                  <a:pt x="1516" y="9524"/>
                </a:lnTo>
                <a:lnTo>
                  <a:pt x="1516" y="8926"/>
                </a:lnTo>
                <a:lnTo>
                  <a:pt x="75" y="8926"/>
                </a:lnTo>
                <a:lnTo>
                  <a:pt x="75" y="7992"/>
                </a:lnTo>
                <a:lnTo>
                  <a:pt x="4264" y="7992"/>
                </a:lnTo>
                <a:close/>
                <a:moveTo>
                  <a:pt x="4264" y="5062"/>
                </a:moveTo>
                <a:lnTo>
                  <a:pt x="4264" y="6017"/>
                </a:lnTo>
                <a:lnTo>
                  <a:pt x="75" y="7597"/>
                </a:lnTo>
                <a:lnTo>
                  <a:pt x="75" y="6604"/>
                </a:lnTo>
                <a:lnTo>
                  <a:pt x="998" y="6279"/>
                </a:lnTo>
                <a:lnTo>
                  <a:pt x="998" y="4801"/>
                </a:lnTo>
                <a:lnTo>
                  <a:pt x="75" y="4475"/>
                </a:lnTo>
                <a:lnTo>
                  <a:pt x="75" y="3488"/>
                </a:lnTo>
                <a:lnTo>
                  <a:pt x="4264" y="5062"/>
                </a:lnTo>
                <a:close/>
                <a:moveTo>
                  <a:pt x="4264" y="0"/>
                </a:moveTo>
                <a:lnTo>
                  <a:pt x="4264" y="1553"/>
                </a:lnTo>
                <a:cubicBezTo>
                  <a:pt x="4264" y="1898"/>
                  <a:pt x="4206" y="2196"/>
                  <a:pt x="4090" y="2447"/>
                </a:cubicBezTo>
                <a:cubicBezTo>
                  <a:pt x="3975" y="2698"/>
                  <a:pt x="3808" y="2891"/>
                  <a:pt x="3591" y="3026"/>
                </a:cubicBezTo>
                <a:cubicBezTo>
                  <a:pt x="3374" y="3161"/>
                  <a:pt x="3116" y="3229"/>
                  <a:pt x="2818" y="3229"/>
                </a:cubicBezTo>
                <a:cubicBezTo>
                  <a:pt x="2366" y="3229"/>
                  <a:pt x="2013" y="3084"/>
                  <a:pt x="1758" y="2794"/>
                </a:cubicBezTo>
                <a:cubicBezTo>
                  <a:pt x="1504" y="2504"/>
                  <a:pt x="1377" y="2108"/>
                  <a:pt x="1377" y="1606"/>
                </a:cubicBezTo>
                <a:lnTo>
                  <a:pt x="1377" y="934"/>
                </a:lnTo>
                <a:lnTo>
                  <a:pt x="75" y="934"/>
                </a:lnTo>
                <a:lnTo>
                  <a:pt x="75" y="0"/>
                </a:lnTo>
                <a:lnTo>
                  <a:pt x="4264" y="0"/>
                </a:lnTo>
                <a:close/>
                <a:moveTo>
                  <a:pt x="4338" y="18398"/>
                </a:moveTo>
                <a:cubicBezTo>
                  <a:pt x="4338" y="18907"/>
                  <a:pt x="4154" y="19297"/>
                  <a:pt x="3786" y="19570"/>
                </a:cubicBezTo>
                <a:cubicBezTo>
                  <a:pt x="3418" y="19842"/>
                  <a:pt x="2878" y="19978"/>
                  <a:pt x="2167" y="19978"/>
                </a:cubicBezTo>
                <a:cubicBezTo>
                  <a:pt x="1455" y="19978"/>
                  <a:pt x="916" y="19843"/>
                  <a:pt x="550" y="19572"/>
                </a:cubicBezTo>
                <a:cubicBezTo>
                  <a:pt x="183" y="19302"/>
                  <a:pt x="0" y="18911"/>
                  <a:pt x="0" y="18398"/>
                </a:cubicBezTo>
                <a:cubicBezTo>
                  <a:pt x="0" y="17890"/>
                  <a:pt x="184" y="17499"/>
                  <a:pt x="552" y="17227"/>
                </a:cubicBezTo>
                <a:cubicBezTo>
                  <a:pt x="921" y="16955"/>
                  <a:pt x="1459" y="16819"/>
                  <a:pt x="2167" y="16819"/>
                </a:cubicBezTo>
                <a:cubicBezTo>
                  <a:pt x="2878" y="16819"/>
                  <a:pt x="3418" y="16955"/>
                  <a:pt x="3786" y="17227"/>
                </a:cubicBezTo>
                <a:cubicBezTo>
                  <a:pt x="4154" y="17499"/>
                  <a:pt x="4338" y="17890"/>
                  <a:pt x="4338" y="18398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038600" y="777558"/>
            <a:ext cx="7810500" cy="5302884"/>
          </a:xfrm>
        </p:spPr>
        <p:txBody>
          <a:bodyPr wrap="square" anchor="ctr">
            <a:normAutofit/>
          </a:bodyPr>
          <a:lstStyle>
            <a:lvl1pPr algn="l">
              <a:defRPr sz="5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571501" y="780098"/>
            <a:ext cx="2031999" cy="5302884"/>
          </a:xfrm>
        </p:spPr>
        <p:txBody>
          <a:bodyPr vert="eaVert" wrap="none" anchor="ctr">
            <a:normAutofit/>
          </a:bodyPr>
          <a:lstStyle>
            <a:lvl1pPr marL="0" indent="0" algn="ctr">
              <a:buNone/>
              <a:defRPr sz="6000" b="1">
                <a:solidFill>
                  <a:schemeClr val="lt1">
                    <a:lumMod val="10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5960" y="360000"/>
            <a:ext cx="1080008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5959" y="360000"/>
            <a:ext cx="10799087" cy="864000"/>
          </a:xfrm>
        </p:spPr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:/Users/ADMIN/AppData/Local/Temp/fig2wpp/@png2x_bg-2603&amp;1175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0" y="1562100"/>
            <a:ext cx="12191365" cy="3238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10800000" scaled="0"/>
          </a:gradFill>
          <a:ln w="25400">
            <a:noFill/>
          </a:ln>
          <a:effectLst>
            <a:outerShdw blurRad="254000" dist="50800" dir="5399997" algn="ctr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3" name="Freeform 10"/>
          <p:cNvSpPr/>
          <p:nvPr userDrawn="1">
            <p:custDataLst>
              <p:tags r:id="rId6"/>
            </p:custDataLst>
          </p:nvPr>
        </p:nvSpPr>
        <p:spPr bwMode="auto">
          <a:xfrm>
            <a:off x="625287" y="2461446"/>
            <a:ext cx="10941426" cy="1439808"/>
          </a:xfrm>
          <a:custGeom>
            <a:avLst/>
            <a:gdLst>
              <a:gd name="T0" fmla="*/ 12960 w 23822"/>
              <a:gd name="T1" fmla="*/ 1770 h 3115"/>
              <a:gd name="T2" fmla="*/ 3135 w 23822"/>
              <a:gd name="T3" fmla="*/ 682 h 3115"/>
              <a:gd name="T4" fmla="*/ 4187 w 23822"/>
              <a:gd name="T5" fmla="*/ 2207 h 3115"/>
              <a:gd name="T6" fmla="*/ 3518 w 23822"/>
              <a:gd name="T7" fmla="*/ 682 h 3115"/>
              <a:gd name="T8" fmla="*/ 18941 w 23822"/>
              <a:gd name="T9" fmla="*/ 873 h 3115"/>
              <a:gd name="T10" fmla="*/ 19478 w 23822"/>
              <a:gd name="T11" fmla="*/ 2487 h 3115"/>
              <a:gd name="T12" fmla="*/ 20012 w 23822"/>
              <a:gd name="T13" fmla="*/ 873 h 3115"/>
              <a:gd name="T14" fmla="*/ 21929 w 23822"/>
              <a:gd name="T15" fmla="*/ 53 h 3115"/>
              <a:gd name="T16" fmla="*/ 23152 w 23822"/>
              <a:gd name="T17" fmla="*/ 53 h 3115"/>
              <a:gd name="T18" fmla="*/ 23240 w 23822"/>
              <a:gd name="T19" fmla="*/ 3061 h 3115"/>
              <a:gd name="T20" fmla="*/ 21983 w 23822"/>
              <a:gd name="T21" fmla="*/ 3061 h 3115"/>
              <a:gd name="T22" fmla="*/ 16972 w 23822"/>
              <a:gd name="T23" fmla="*/ 53 h 3115"/>
              <a:gd name="T24" fmla="*/ 16972 w 23822"/>
              <a:gd name="T25" fmla="*/ 3061 h 3115"/>
              <a:gd name="T26" fmla="*/ 16616 w 23822"/>
              <a:gd name="T27" fmla="*/ 53 h 3115"/>
              <a:gd name="T28" fmla="*/ 15777 w 23822"/>
              <a:gd name="T29" fmla="*/ 3061 h 3115"/>
              <a:gd name="T30" fmla="*/ 14263 w 23822"/>
              <a:gd name="T31" fmla="*/ 682 h 3115"/>
              <a:gd name="T32" fmla="*/ 12994 w 23822"/>
              <a:gd name="T33" fmla="*/ 53 h 3115"/>
              <a:gd name="T34" fmla="*/ 13182 w 23822"/>
              <a:gd name="T35" fmla="*/ 2398 h 3115"/>
              <a:gd name="T36" fmla="*/ 11178 w 23822"/>
              <a:gd name="T37" fmla="*/ 3061 h 3115"/>
              <a:gd name="T38" fmla="*/ 6207 w 23822"/>
              <a:gd name="T39" fmla="*/ 53 h 3115"/>
              <a:gd name="T40" fmla="*/ 6763 w 23822"/>
              <a:gd name="T41" fmla="*/ 2487 h 3115"/>
              <a:gd name="T42" fmla="*/ 7318 w 23822"/>
              <a:gd name="T43" fmla="*/ 53 h 3115"/>
              <a:gd name="T44" fmla="*/ 7839 w 23822"/>
              <a:gd name="T45" fmla="*/ 2533 h 3115"/>
              <a:gd name="T46" fmla="*/ 6111 w 23822"/>
              <a:gd name="T47" fmla="*/ 2966 h 3115"/>
              <a:gd name="T48" fmla="*/ 5536 w 23822"/>
              <a:gd name="T49" fmla="*/ 53 h 3115"/>
              <a:gd name="T50" fmla="*/ 4396 w 23822"/>
              <a:gd name="T51" fmla="*/ 231 h 3115"/>
              <a:gd name="T52" fmla="*/ 4925 w 23822"/>
              <a:gd name="T53" fmla="*/ 2368 h 3115"/>
              <a:gd name="T54" fmla="*/ 2464 w 23822"/>
              <a:gd name="T55" fmla="*/ 3061 h 3115"/>
              <a:gd name="T56" fmla="*/ 2024 w 23822"/>
              <a:gd name="T57" fmla="*/ 53 h 3115"/>
              <a:gd name="T58" fmla="*/ 671 w 23822"/>
              <a:gd name="T59" fmla="*/ 1230 h 3115"/>
              <a:gd name="T60" fmla="*/ 671 w 23822"/>
              <a:gd name="T61" fmla="*/ 1839 h 3115"/>
              <a:gd name="T62" fmla="*/ 2070 w 23822"/>
              <a:gd name="T63" fmla="*/ 3061 h 3115"/>
              <a:gd name="T64" fmla="*/ 19478 w 23822"/>
              <a:gd name="T65" fmla="*/ 0 h 3115"/>
              <a:gd name="T66" fmla="*/ 20892 w 23822"/>
              <a:gd name="T67" fmla="*/ 1559 h 3115"/>
              <a:gd name="T68" fmla="*/ 19478 w 23822"/>
              <a:gd name="T69" fmla="*/ 3115 h 3115"/>
              <a:gd name="T70" fmla="*/ 18060 w 23822"/>
              <a:gd name="T71" fmla="*/ 1559 h 3115"/>
              <a:gd name="T72" fmla="*/ 19478 w 23822"/>
              <a:gd name="T73" fmla="*/ 0 h 3115"/>
              <a:gd name="T74" fmla="*/ 11010 w 23822"/>
              <a:gd name="T75" fmla="*/ 743 h 3115"/>
              <a:gd name="T76" fmla="*/ 9841 w 23822"/>
              <a:gd name="T77" fmla="*/ 628 h 3115"/>
              <a:gd name="T78" fmla="*/ 9102 w 23822"/>
              <a:gd name="T79" fmla="*/ 1544 h 3115"/>
              <a:gd name="T80" fmla="*/ 9841 w 23822"/>
              <a:gd name="T81" fmla="*/ 2487 h 3115"/>
              <a:gd name="T82" fmla="*/ 11018 w 23822"/>
              <a:gd name="T83" fmla="*/ 2372 h 3115"/>
              <a:gd name="T84" fmla="*/ 9102 w 23822"/>
              <a:gd name="T85" fmla="*/ 2920 h 3115"/>
              <a:gd name="T86" fmla="*/ 8596 w 23822"/>
              <a:gd name="T87" fmla="*/ 733 h 3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822" h="3115">
                <a:moveTo>
                  <a:pt x="12642" y="935"/>
                </a:moveTo>
                <a:lnTo>
                  <a:pt x="12347" y="1770"/>
                </a:lnTo>
                <a:lnTo>
                  <a:pt x="12960" y="1770"/>
                </a:lnTo>
                <a:lnTo>
                  <a:pt x="12665" y="935"/>
                </a:lnTo>
                <a:lnTo>
                  <a:pt x="12642" y="935"/>
                </a:lnTo>
                <a:close/>
                <a:moveTo>
                  <a:pt x="3135" y="682"/>
                </a:moveTo>
                <a:lnTo>
                  <a:pt x="3135" y="2433"/>
                </a:lnTo>
                <a:lnTo>
                  <a:pt x="3488" y="2433"/>
                </a:lnTo>
                <a:cubicBezTo>
                  <a:pt x="3792" y="2433"/>
                  <a:pt x="4025" y="2358"/>
                  <a:pt x="4187" y="2207"/>
                </a:cubicBezTo>
                <a:cubicBezTo>
                  <a:pt x="4349" y="2056"/>
                  <a:pt x="4430" y="1840"/>
                  <a:pt x="4430" y="1559"/>
                </a:cubicBezTo>
                <a:cubicBezTo>
                  <a:pt x="4430" y="1276"/>
                  <a:pt x="4352" y="1059"/>
                  <a:pt x="4195" y="908"/>
                </a:cubicBezTo>
                <a:cubicBezTo>
                  <a:pt x="4037" y="757"/>
                  <a:pt x="3812" y="682"/>
                  <a:pt x="3518" y="682"/>
                </a:cubicBezTo>
                <a:lnTo>
                  <a:pt x="3135" y="682"/>
                </a:lnTo>
                <a:close/>
                <a:moveTo>
                  <a:pt x="19478" y="628"/>
                </a:moveTo>
                <a:cubicBezTo>
                  <a:pt x="19251" y="628"/>
                  <a:pt x="19072" y="710"/>
                  <a:pt x="18941" y="873"/>
                </a:cubicBezTo>
                <a:cubicBezTo>
                  <a:pt x="18811" y="1037"/>
                  <a:pt x="18746" y="1265"/>
                  <a:pt x="18746" y="1559"/>
                </a:cubicBezTo>
                <a:cubicBezTo>
                  <a:pt x="18746" y="1853"/>
                  <a:pt x="18811" y="2081"/>
                  <a:pt x="18941" y="2243"/>
                </a:cubicBezTo>
                <a:cubicBezTo>
                  <a:pt x="19072" y="2405"/>
                  <a:pt x="19251" y="2487"/>
                  <a:pt x="19478" y="2487"/>
                </a:cubicBezTo>
                <a:cubicBezTo>
                  <a:pt x="19703" y="2487"/>
                  <a:pt x="19880" y="2405"/>
                  <a:pt x="20011" y="2243"/>
                </a:cubicBezTo>
                <a:cubicBezTo>
                  <a:pt x="20141" y="2081"/>
                  <a:pt x="20206" y="1853"/>
                  <a:pt x="20206" y="1559"/>
                </a:cubicBezTo>
                <a:cubicBezTo>
                  <a:pt x="20206" y="1265"/>
                  <a:pt x="20141" y="1037"/>
                  <a:pt x="20012" y="873"/>
                </a:cubicBezTo>
                <a:cubicBezTo>
                  <a:pt x="19883" y="710"/>
                  <a:pt x="19705" y="628"/>
                  <a:pt x="19478" y="628"/>
                </a:cubicBezTo>
                <a:close/>
                <a:moveTo>
                  <a:pt x="21312" y="53"/>
                </a:moveTo>
                <a:lnTo>
                  <a:pt x="21929" y="53"/>
                </a:lnTo>
                <a:lnTo>
                  <a:pt x="23129" y="1827"/>
                </a:lnTo>
                <a:lnTo>
                  <a:pt x="23152" y="1827"/>
                </a:lnTo>
                <a:lnTo>
                  <a:pt x="23152" y="53"/>
                </a:lnTo>
                <a:lnTo>
                  <a:pt x="23822" y="53"/>
                </a:lnTo>
                <a:lnTo>
                  <a:pt x="23822" y="3061"/>
                </a:lnTo>
                <a:lnTo>
                  <a:pt x="23240" y="3061"/>
                </a:lnTo>
                <a:lnTo>
                  <a:pt x="22006" y="1287"/>
                </a:lnTo>
                <a:lnTo>
                  <a:pt x="21983" y="1287"/>
                </a:lnTo>
                <a:lnTo>
                  <a:pt x="21983" y="3061"/>
                </a:lnTo>
                <a:lnTo>
                  <a:pt x="21312" y="3061"/>
                </a:lnTo>
                <a:lnTo>
                  <a:pt x="21312" y="53"/>
                </a:lnTo>
                <a:close/>
                <a:moveTo>
                  <a:pt x="16972" y="53"/>
                </a:moveTo>
                <a:lnTo>
                  <a:pt x="17643" y="53"/>
                </a:lnTo>
                <a:lnTo>
                  <a:pt x="17643" y="3061"/>
                </a:lnTo>
                <a:lnTo>
                  <a:pt x="16972" y="3061"/>
                </a:lnTo>
                <a:lnTo>
                  <a:pt x="16972" y="53"/>
                </a:lnTo>
                <a:close/>
                <a:moveTo>
                  <a:pt x="14263" y="53"/>
                </a:moveTo>
                <a:lnTo>
                  <a:pt x="16616" y="53"/>
                </a:lnTo>
                <a:lnTo>
                  <a:pt x="16616" y="682"/>
                </a:lnTo>
                <a:lnTo>
                  <a:pt x="15777" y="682"/>
                </a:lnTo>
                <a:lnTo>
                  <a:pt x="15777" y="3061"/>
                </a:lnTo>
                <a:lnTo>
                  <a:pt x="15106" y="3061"/>
                </a:lnTo>
                <a:lnTo>
                  <a:pt x="15106" y="682"/>
                </a:lnTo>
                <a:lnTo>
                  <a:pt x="14263" y="682"/>
                </a:lnTo>
                <a:lnTo>
                  <a:pt x="14263" y="53"/>
                </a:lnTo>
                <a:close/>
                <a:moveTo>
                  <a:pt x="12308" y="53"/>
                </a:moveTo>
                <a:lnTo>
                  <a:pt x="12994" y="53"/>
                </a:lnTo>
                <a:lnTo>
                  <a:pt x="14129" y="3061"/>
                </a:lnTo>
                <a:lnTo>
                  <a:pt x="13416" y="3061"/>
                </a:lnTo>
                <a:lnTo>
                  <a:pt x="13182" y="2398"/>
                </a:lnTo>
                <a:lnTo>
                  <a:pt x="12121" y="2398"/>
                </a:lnTo>
                <a:lnTo>
                  <a:pt x="11887" y="3061"/>
                </a:lnTo>
                <a:lnTo>
                  <a:pt x="11178" y="3061"/>
                </a:lnTo>
                <a:lnTo>
                  <a:pt x="12308" y="53"/>
                </a:lnTo>
                <a:close/>
                <a:moveTo>
                  <a:pt x="5536" y="53"/>
                </a:moveTo>
                <a:lnTo>
                  <a:pt x="6207" y="53"/>
                </a:lnTo>
                <a:lnTo>
                  <a:pt x="6207" y="1824"/>
                </a:lnTo>
                <a:cubicBezTo>
                  <a:pt x="6207" y="2028"/>
                  <a:pt x="6257" y="2190"/>
                  <a:pt x="6356" y="2308"/>
                </a:cubicBezTo>
                <a:cubicBezTo>
                  <a:pt x="6456" y="2427"/>
                  <a:pt x="6591" y="2487"/>
                  <a:pt x="6763" y="2487"/>
                </a:cubicBezTo>
                <a:cubicBezTo>
                  <a:pt x="6934" y="2487"/>
                  <a:pt x="7069" y="2428"/>
                  <a:pt x="7169" y="2312"/>
                </a:cubicBezTo>
                <a:cubicBezTo>
                  <a:pt x="7268" y="2196"/>
                  <a:pt x="7318" y="2038"/>
                  <a:pt x="7318" y="1839"/>
                </a:cubicBezTo>
                <a:lnTo>
                  <a:pt x="7318" y="53"/>
                </a:lnTo>
                <a:lnTo>
                  <a:pt x="7989" y="53"/>
                </a:lnTo>
                <a:lnTo>
                  <a:pt x="7989" y="1866"/>
                </a:lnTo>
                <a:cubicBezTo>
                  <a:pt x="7989" y="2121"/>
                  <a:pt x="7939" y="2344"/>
                  <a:pt x="7839" y="2533"/>
                </a:cubicBezTo>
                <a:cubicBezTo>
                  <a:pt x="7740" y="2722"/>
                  <a:pt x="7597" y="2866"/>
                  <a:pt x="7412" y="2966"/>
                </a:cubicBezTo>
                <a:cubicBezTo>
                  <a:pt x="7227" y="3065"/>
                  <a:pt x="7010" y="3115"/>
                  <a:pt x="6763" y="3115"/>
                </a:cubicBezTo>
                <a:cubicBezTo>
                  <a:pt x="6512" y="3115"/>
                  <a:pt x="6295" y="3065"/>
                  <a:pt x="6111" y="2966"/>
                </a:cubicBezTo>
                <a:cubicBezTo>
                  <a:pt x="5927" y="2866"/>
                  <a:pt x="5785" y="2722"/>
                  <a:pt x="5686" y="2534"/>
                </a:cubicBezTo>
                <a:cubicBezTo>
                  <a:pt x="5586" y="2347"/>
                  <a:pt x="5536" y="2124"/>
                  <a:pt x="5536" y="1866"/>
                </a:cubicBezTo>
                <a:lnTo>
                  <a:pt x="5536" y="53"/>
                </a:lnTo>
                <a:close/>
                <a:moveTo>
                  <a:pt x="2464" y="53"/>
                </a:moveTo>
                <a:lnTo>
                  <a:pt x="3549" y="53"/>
                </a:lnTo>
                <a:cubicBezTo>
                  <a:pt x="3878" y="53"/>
                  <a:pt x="4161" y="113"/>
                  <a:pt x="4396" y="231"/>
                </a:cubicBezTo>
                <a:cubicBezTo>
                  <a:pt x="4631" y="350"/>
                  <a:pt x="4810" y="523"/>
                  <a:pt x="4932" y="749"/>
                </a:cubicBezTo>
                <a:cubicBezTo>
                  <a:pt x="5055" y="975"/>
                  <a:pt x="5116" y="1245"/>
                  <a:pt x="5116" y="1559"/>
                </a:cubicBezTo>
                <a:cubicBezTo>
                  <a:pt x="5116" y="1873"/>
                  <a:pt x="5052" y="2143"/>
                  <a:pt x="4925" y="2368"/>
                </a:cubicBezTo>
                <a:cubicBezTo>
                  <a:pt x="4797" y="2593"/>
                  <a:pt x="4611" y="2764"/>
                  <a:pt x="4367" y="2883"/>
                </a:cubicBezTo>
                <a:cubicBezTo>
                  <a:pt x="4123" y="3002"/>
                  <a:pt x="3829" y="3061"/>
                  <a:pt x="3484" y="3061"/>
                </a:cubicBezTo>
                <a:lnTo>
                  <a:pt x="2464" y="3061"/>
                </a:lnTo>
                <a:lnTo>
                  <a:pt x="2464" y="53"/>
                </a:lnTo>
                <a:close/>
                <a:moveTo>
                  <a:pt x="0" y="53"/>
                </a:moveTo>
                <a:lnTo>
                  <a:pt x="2024" y="53"/>
                </a:lnTo>
                <a:lnTo>
                  <a:pt x="2024" y="663"/>
                </a:lnTo>
                <a:lnTo>
                  <a:pt x="671" y="663"/>
                </a:lnTo>
                <a:lnTo>
                  <a:pt x="671" y="1230"/>
                </a:lnTo>
                <a:lnTo>
                  <a:pt x="1951" y="1230"/>
                </a:lnTo>
                <a:lnTo>
                  <a:pt x="1951" y="1839"/>
                </a:lnTo>
                <a:lnTo>
                  <a:pt x="671" y="1839"/>
                </a:lnTo>
                <a:lnTo>
                  <a:pt x="671" y="2452"/>
                </a:lnTo>
                <a:lnTo>
                  <a:pt x="2070" y="2452"/>
                </a:lnTo>
                <a:lnTo>
                  <a:pt x="2070" y="3061"/>
                </a:lnTo>
                <a:lnTo>
                  <a:pt x="0" y="3061"/>
                </a:lnTo>
                <a:lnTo>
                  <a:pt x="0" y="53"/>
                </a:lnTo>
                <a:close/>
                <a:moveTo>
                  <a:pt x="19478" y="0"/>
                </a:moveTo>
                <a:cubicBezTo>
                  <a:pt x="19767" y="0"/>
                  <a:pt x="20017" y="62"/>
                  <a:pt x="20229" y="185"/>
                </a:cubicBezTo>
                <a:cubicBezTo>
                  <a:pt x="20441" y="309"/>
                  <a:pt x="20605" y="488"/>
                  <a:pt x="20719" y="722"/>
                </a:cubicBezTo>
                <a:cubicBezTo>
                  <a:pt x="20834" y="956"/>
                  <a:pt x="20892" y="1235"/>
                  <a:pt x="20892" y="1559"/>
                </a:cubicBezTo>
                <a:cubicBezTo>
                  <a:pt x="20892" y="1881"/>
                  <a:pt x="20834" y="2159"/>
                  <a:pt x="20719" y="2393"/>
                </a:cubicBezTo>
                <a:cubicBezTo>
                  <a:pt x="20605" y="2626"/>
                  <a:pt x="20441" y="2805"/>
                  <a:pt x="20229" y="2929"/>
                </a:cubicBezTo>
                <a:cubicBezTo>
                  <a:pt x="20017" y="3053"/>
                  <a:pt x="19767" y="3115"/>
                  <a:pt x="19478" y="3115"/>
                </a:cubicBezTo>
                <a:cubicBezTo>
                  <a:pt x="19187" y="3115"/>
                  <a:pt x="18935" y="3053"/>
                  <a:pt x="18723" y="2929"/>
                </a:cubicBezTo>
                <a:cubicBezTo>
                  <a:pt x="18511" y="2805"/>
                  <a:pt x="18347" y="2626"/>
                  <a:pt x="18233" y="2393"/>
                </a:cubicBezTo>
                <a:cubicBezTo>
                  <a:pt x="18118" y="2159"/>
                  <a:pt x="18060" y="1881"/>
                  <a:pt x="18060" y="1559"/>
                </a:cubicBezTo>
                <a:cubicBezTo>
                  <a:pt x="18060" y="1235"/>
                  <a:pt x="18118" y="956"/>
                  <a:pt x="18233" y="722"/>
                </a:cubicBezTo>
                <a:cubicBezTo>
                  <a:pt x="18347" y="488"/>
                  <a:pt x="18511" y="309"/>
                  <a:pt x="18723" y="185"/>
                </a:cubicBezTo>
                <a:cubicBezTo>
                  <a:pt x="18935" y="62"/>
                  <a:pt x="19187" y="0"/>
                  <a:pt x="19478" y="0"/>
                </a:cubicBezTo>
                <a:close/>
                <a:moveTo>
                  <a:pt x="9880" y="0"/>
                </a:moveTo>
                <a:cubicBezTo>
                  <a:pt x="10145" y="0"/>
                  <a:pt x="10373" y="65"/>
                  <a:pt x="10562" y="197"/>
                </a:cubicBezTo>
                <a:cubicBezTo>
                  <a:pt x="10751" y="329"/>
                  <a:pt x="10900" y="511"/>
                  <a:pt x="11010" y="743"/>
                </a:cubicBezTo>
                <a:lnTo>
                  <a:pt x="10416" y="1007"/>
                </a:lnTo>
                <a:cubicBezTo>
                  <a:pt x="10363" y="882"/>
                  <a:pt x="10285" y="788"/>
                  <a:pt x="10184" y="724"/>
                </a:cubicBezTo>
                <a:cubicBezTo>
                  <a:pt x="10083" y="660"/>
                  <a:pt x="9969" y="628"/>
                  <a:pt x="9841" y="628"/>
                </a:cubicBezTo>
                <a:cubicBezTo>
                  <a:pt x="9696" y="628"/>
                  <a:pt x="9567" y="666"/>
                  <a:pt x="9456" y="741"/>
                </a:cubicBezTo>
                <a:cubicBezTo>
                  <a:pt x="9345" y="816"/>
                  <a:pt x="9258" y="923"/>
                  <a:pt x="9196" y="1061"/>
                </a:cubicBezTo>
                <a:cubicBezTo>
                  <a:pt x="9133" y="1199"/>
                  <a:pt x="9102" y="1360"/>
                  <a:pt x="9102" y="1544"/>
                </a:cubicBezTo>
                <a:cubicBezTo>
                  <a:pt x="9102" y="1733"/>
                  <a:pt x="9133" y="1898"/>
                  <a:pt x="9196" y="2040"/>
                </a:cubicBezTo>
                <a:cubicBezTo>
                  <a:pt x="9258" y="2182"/>
                  <a:pt x="9345" y="2292"/>
                  <a:pt x="9456" y="2370"/>
                </a:cubicBezTo>
                <a:cubicBezTo>
                  <a:pt x="9567" y="2448"/>
                  <a:pt x="9696" y="2487"/>
                  <a:pt x="9841" y="2487"/>
                </a:cubicBezTo>
                <a:cubicBezTo>
                  <a:pt x="9964" y="2487"/>
                  <a:pt x="10075" y="2454"/>
                  <a:pt x="10173" y="2389"/>
                </a:cubicBezTo>
                <a:cubicBezTo>
                  <a:pt x="10271" y="2324"/>
                  <a:pt x="10355" y="2230"/>
                  <a:pt x="10424" y="2107"/>
                </a:cubicBezTo>
                <a:lnTo>
                  <a:pt x="11018" y="2372"/>
                </a:lnTo>
                <a:cubicBezTo>
                  <a:pt x="10905" y="2609"/>
                  <a:pt x="10748" y="2792"/>
                  <a:pt x="10545" y="2922"/>
                </a:cubicBezTo>
                <a:cubicBezTo>
                  <a:pt x="10341" y="3051"/>
                  <a:pt x="10108" y="3115"/>
                  <a:pt x="9845" y="3115"/>
                </a:cubicBezTo>
                <a:cubicBezTo>
                  <a:pt x="9567" y="3115"/>
                  <a:pt x="9319" y="3050"/>
                  <a:pt x="9102" y="2920"/>
                </a:cubicBezTo>
                <a:cubicBezTo>
                  <a:pt x="8885" y="2789"/>
                  <a:pt x="8715" y="2605"/>
                  <a:pt x="8594" y="2366"/>
                </a:cubicBezTo>
                <a:cubicBezTo>
                  <a:pt x="8473" y="2127"/>
                  <a:pt x="8412" y="1853"/>
                  <a:pt x="8412" y="1544"/>
                </a:cubicBezTo>
                <a:cubicBezTo>
                  <a:pt x="8412" y="1237"/>
                  <a:pt x="8473" y="967"/>
                  <a:pt x="8596" y="733"/>
                </a:cubicBezTo>
                <a:cubicBezTo>
                  <a:pt x="8719" y="500"/>
                  <a:pt x="8891" y="319"/>
                  <a:pt x="9113" y="191"/>
                </a:cubicBezTo>
                <a:cubicBezTo>
                  <a:pt x="9336" y="63"/>
                  <a:pt x="9591" y="0"/>
                  <a:pt x="9880" y="0"/>
                </a:cubicBezTo>
                <a:close/>
              </a:path>
            </a:pathLst>
          </a:custGeom>
          <a:noFill/>
          <a:ln w="19050" cap="flat">
            <a:gradFill>
              <a:gsLst>
                <a:gs pos="0">
                  <a:srgbClr val="FFFFFF">
                    <a:alpha val="11765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cs typeface="Arial" panose="020B0604020202020204" pitchFamily="34" charset="0"/>
            </a:endParaRPr>
          </a:p>
        </p:txBody>
      </p:sp>
      <p:pic>
        <p:nvPicPr>
          <p:cNvPr id="15" name="图片 14" descr="C:/Users/ADMIN/AppData/Local/Temp/fig2wpp/@png2x-2574&amp;2537.png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 r:link="rId4"/>
          <a:srcRect b="11680"/>
          <a:stretch>
            <a:fillRect/>
          </a:stretch>
        </p:blipFill>
        <p:spPr>
          <a:xfrm>
            <a:off x="4352925" y="673100"/>
            <a:ext cx="3486150" cy="1574800"/>
          </a:xfrm>
          <a:prstGeom prst="rect">
            <a:avLst/>
          </a:prstGeom>
          <a:effectLst>
            <a:outerShdw blurRad="279400" dist="50800" dir="2640000" algn="t" rotWithShape="0">
              <a:schemeClr val="accent1">
                <a:lumMod val="50000"/>
                <a:alpha val="56000"/>
              </a:scheme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838200" y="2075440"/>
            <a:ext cx="10515000" cy="163088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5800">
                <a:solidFill>
                  <a:schemeClr val="lt1">
                    <a:lumMod val="100000"/>
                  </a:schemeClr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38200" y="4312253"/>
            <a:ext cx="10515000" cy="488348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lt1">
                    <a:lumMod val="10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7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74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image" Target="NULL" TargetMode="External"/><Relationship Id="rId13" Type="http://schemas.openxmlformats.org/officeDocument/2006/relationships/image" Target="../media/image4.png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/Users/ADMIN/AppData/Local/Temp/fig2wpp/@png2x_bg-2558&amp;1235.png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 r:link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3" Type="http://schemas.openxmlformats.org/officeDocument/2006/relationships/slideLayout" Target="../slideLayouts/slideLayout14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45664"/>
            <a:ext cx="10515600" cy="1540715"/>
          </a:xfrm>
        </p:spPr>
        <p:txBody>
          <a:bodyPr wrap="square">
            <a:normAutofit fontScale="90000"/>
          </a:bodyPr>
          <a:lstStyle/>
          <a:p>
            <a:r>
              <a:rPr lang="en-US" dirty="0"/>
              <a:t>Machine Learning-Based Financial Fraud Detection System</a:t>
            </a:r>
            <a:endParaRPr lang="en-US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838200" y="4314825"/>
            <a:ext cx="10515600" cy="485776"/>
          </a:xfrm>
        </p:spPr>
        <p:txBody>
          <a:bodyPr wrap="square">
            <a:normAutofit/>
          </a:bodyPr>
          <a:lstStyle/>
          <a:p>
            <a:r>
              <a:rPr lang="en-US" dirty="0"/>
              <a:t>Name</a:t>
            </a:r>
            <a:endParaRPr lang="en-US" dirty="0"/>
          </a:p>
        </p:txBody>
      </p:sp>
      <p:pic>
        <p:nvPicPr>
          <p:cNvPr id="12" name="图片 11" descr="C:/Users/ADMIN/AppData/Local/Temp/fig2wpp/@svg_logo-2574&amp;2496.sv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4686300" y="5626100"/>
            <a:ext cx="2820670" cy="694690"/>
          </a:xfrm>
          <a:prstGeom prst="rect">
            <a:avLst/>
          </a:prstGeom>
        </p:spPr>
      </p:pic>
      <p:pic>
        <p:nvPicPr>
          <p:cNvPr id="13" name="图片 12" descr="C:/Users/ADMIN/AppData/Local/Temp/fig2wpp/@svg_book-2599&amp;365.sv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/>
          <a:stretch>
            <a:fillRect/>
          </a:stretch>
        </p:blipFill>
        <p:spPr>
          <a:xfrm>
            <a:off x="4888865" y="5854700"/>
            <a:ext cx="282575" cy="2279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Accuracy Metrics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Precision</a:t>
            </a:r>
            <a:endParaRPr lang="zh-CN" altLang="en-US"/>
          </a:p>
          <a:p>
            <a:pPr lvl="1"/>
            <a:r>
              <a:rPr lang="zh-CN" altLang="en-US"/>
              <a:t>Measure of correctly predicted fraud cases</a:t>
            </a:r>
            <a:endParaRPr lang="zh-CN" altLang="en-US"/>
          </a:p>
          <a:p>
            <a:r>
              <a:rPr lang="zh-CN" altLang="en-US"/>
              <a:t>Recall</a:t>
            </a:r>
            <a:endParaRPr lang="zh-CN" altLang="en-US"/>
          </a:p>
          <a:p>
            <a:pPr lvl="1"/>
            <a:r>
              <a:rPr lang="zh-CN" altLang="en-US"/>
              <a:t>Proportion of actual fraud cases identified correctly</a:t>
            </a:r>
            <a:endParaRPr lang="zh-CN" altLang="en-US"/>
          </a:p>
          <a:p>
            <a:r>
              <a:rPr lang="zh-CN" altLang="en-US"/>
              <a:t>F1 Score</a:t>
            </a:r>
            <a:endParaRPr lang="zh-CN" altLang="en-US"/>
          </a:p>
          <a:p>
            <a:pPr lvl="1"/>
            <a:r>
              <a:rPr lang="zh-CN" altLang="en-US"/>
              <a:t>Harmonic mean of precision and recall</a:t>
            </a:r>
            <a:endParaRPr lang="zh-CN" altLang="en-US"/>
          </a:p>
          <a:p>
            <a:r>
              <a:rPr lang="zh-CN" altLang="en-US"/>
              <a:t>ROC AUC</a:t>
            </a:r>
            <a:endParaRPr lang="zh-CN" altLang="en-US"/>
          </a:p>
          <a:p>
            <a:pPr lvl="1"/>
            <a:r>
              <a:rPr lang="zh-CN" altLang="en-US"/>
              <a:t>Area under the Receiver Operating Characteristic curve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Real-time Monitoring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Efficient algorithm</a:t>
            </a:r>
            <a:endParaRPr lang="zh-CN" altLang="en-US"/>
          </a:p>
          <a:p>
            <a:pPr lvl="1"/>
            <a:r>
              <a:rPr lang="zh-CN" altLang="en-US"/>
              <a:t>Quickly detects anomalies in financial transactions</a:t>
            </a:r>
            <a:endParaRPr lang="zh-CN" altLang="en-US"/>
          </a:p>
          <a:p>
            <a:r>
              <a:rPr lang="zh-CN" altLang="en-US"/>
              <a:t>Continuous data feed</a:t>
            </a:r>
            <a:endParaRPr lang="zh-CN" altLang="en-US"/>
          </a:p>
          <a:p>
            <a:pPr lvl="1"/>
            <a:r>
              <a:rPr lang="zh-CN" altLang="en-US"/>
              <a:t>Constantly updates for immediate fraud alerts</a:t>
            </a:r>
            <a:endParaRPr lang="zh-CN" altLang="en-US"/>
          </a:p>
          <a:p>
            <a:r>
              <a:rPr lang="zh-CN" altLang="en-US"/>
              <a:t>Automated alerts</a:t>
            </a:r>
            <a:endParaRPr lang="zh-CN" altLang="en-US"/>
          </a:p>
          <a:p>
            <a:pPr lvl="1"/>
            <a:r>
              <a:rPr lang="zh-CN" altLang="en-US"/>
              <a:t>Instant notifications for suspicious activities</a:t>
            </a:r>
            <a:endParaRPr lang="zh-CN" altLang="en-US"/>
          </a:p>
          <a:p>
            <a:r>
              <a:rPr lang="zh-CN" altLang="en-US"/>
              <a:t>Adaptive learning</a:t>
            </a:r>
            <a:endParaRPr lang="zh-CN" altLang="en-US"/>
          </a:p>
          <a:p>
            <a:pPr lvl="1"/>
            <a:r>
              <a:rPr lang="zh-CN" altLang="en-US"/>
              <a:t>Evolves to recognize new fraud patterns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38600" y="777558"/>
            <a:ext cx="7810500" cy="5302884"/>
          </a:xfrm>
        </p:spPr>
        <p:txBody>
          <a:bodyPr wrap="square">
            <a:normAutofit/>
          </a:bodyPr>
          <a:lstStyle/>
          <a:p>
            <a:r>
              <a:rPr lang="en-US" dirty="0"/>
              <a:t>Implementation Challenges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Click to add text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 Privacy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Regulatory Compliance</a:t>
            </a:r>
            <a:endParaRPr lang="zh-CN" altLang="en-US"/>
          </a:p>
          <a:p>
            <a:pPr lvl="1"/>
            <a:r>
              <a:rPr lang="zh-CN" altLang="en-US"/>
              <a:t>Ensuring adherence to data protection laws</a:t>
            </a:r>
            <a:endParaRPr lang="zh-CN" altLang="en-US"/>
          </a:p>
          <a:p>
            <a:r>
              <a:rPr lang="zh-CN" altLang="en-US"/>
              <a:t>Secure Data Transmission</a:t>
            </a:r>
            <a:endParaRPr lang="zh-CN" altLang="en-US"/>
          </a:p>
          <a:p>
            <a:pPr lvl="1"/>
            <a:r>
              <a:rPr lang="zh-CN" altLang="en-US"/>
              <a:t>Implementing encryption for sensitive information</a:t>
            </a:r>
            <a:endParaRPr lang="zh-CN" altLang="en-US"/>
          </a:p>
          <a:p>
            <a:r>
              <a:rPr lang="zh-CN" altLang="en-US"/>
              <a:t>Access Control Measures</a:t>
            </a:r>
            <a:endParaRPr lang="zh-CN" altLang="en-US"/>
          </a:p>
          <a:p>
            <a:pPr lvl="1"/>
            <a:r>
              <a:rPr lang="zh-CN" altLang="en-US"/>
              <a:t>Restricting data access based on user roles</a:t>
            </a:r>
            <a:endParaRPr lang="zh-CN" altLang="en-US"/>
          </a:p>
          <a:p>
            <a:r>
              <a:rPr lang="zh-CN" altLang="en-US"/>
              <a:t>Anonymization Techniques</a:t>
            </a:r>
            <a:endParaRPr lang="zh-CN" altLang="en-US"/>
          </a:p>
          <a:p>
            <a:pPr lvl="1"/>
            <a:r>
              <a:rPr lang="zh-CN" altLang="en-US"/>
              <a:t>Protecting individual identities in datasets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Scalability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Data processing</a:t>
            </a:r>
            <a:endParaRPr lang="zh-CN" altLang="en-US"/>
          </a:p>
          <a:p>
            <a:pPr lvl="1"/>
            <a:r>
              <a:rPr lang="zh-CN" altLang="en-US"/>
              <a:t>Efficient handling of large datasets</a:t>
            </a:r>
            <a:endParaRPr lang="zh-CN" altLang="en-US"/>
          </a:p>
          <a:p>
            <a:r>
              <a:rPr lang="zh-CN" altLang="en-US"/>
              <a:t>Model deployment</a:t>
            </a:r>
            <a:endParaRPr lang="zh-CN" altLang="en-US"/>
          </a:p>
          <a:p>
            <a:pPr lvl="1"/>
            <a:r>
              <a:rPr lang="zh-CN" altLang="en-US"/>
              <a:t>Ensuring performance with increased workload</a:t>
            </a:r>
            <a:endParaRPr lang="zh-CN" altLang="en-US"/>
          </a:p>
          <a:p>
            <a:r>
              <a:rPr lang="zh-CN" altLang="en-US"/>
              <a:t>Resource allocation</a:t>
            </a:r>
            <a:endParaRPr lang="zh-CN" altLang="en-US"/>
          </a:p>
          <a:p>
            <a:pPr lvl="1"/>
            <a:r>
              <a:rPr lang="zh-CN" altLang="en-US"/>
              <a:t>Optimizing computing resources for growing demands</a:t>
            </a:r>
            <a:endParaRPr lang="zh-CN" altLang="en-US"/>
          </a:p>
          <a:p>
            <a:r>
              <a:rPr lang="zh-CN" altLang="en-US"/>
              <a:t>Real-time monitoring</a:t>
            </a:r>
            <a:endParaRPr lang="zh-CN" altLang="en-US"/>
          </a:p>
          <a:p>
            <a:pPr lvl="1"/>
            <a:r>
              <a:rPr lang="zh-CN" altLang="en-US"/>
              <a:t>Continuous system performance evaluation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38600" y="777558"/>
            <a:ext cx="7810500" cy="5302884"/>
          </a:xfrm>
        </p:spPr>
        <p:txBody>
          <a:bodyPr wrap="square">
            <a:normAutofit/>
          </a:bodyPr>
          <a:lstStyle/>
          <a:p>
            <a:r>
              <a:rPr lang="en-US" dirty="0"/>
              <a:t>Future Enhancements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Click to add text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Advanced Algorithms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Efficient models</a:t>
            </a:r>
            <a:endParaRPr lang="zh-CN" altLang="en-US"/>
          </a:p>
          <a:p>
            <a:pPr lvl="1"/>
            <a:r>
              <a:rPr lang="zh-CN" altLang="en-US"/>
              <a:t>Enhanced accuracy and speed</a:t>
            </a:r>
            <a:endParaRPr lang="zh-CN" altLang="en-US"/>
          </a:p>
          <a:p>
            <a:r>
              <a:rPr lang="zh-CN" altLang="en-US"/>
              <a:t>Deep learning</a:t>
            </a:r>
            <a:endParaRPr lang="zh-CN" altLang="en-US"/>
          </a:p>
          <a:p>
            <a:pPr lvl="1"/>
            <a:r>
              <a:rPr lang="zh-CN" altLang="en-US"/>
              <a:t>Uncover complex fraud patterns</a:t>
            </a:r>
            <a:endParaRPr lang="zh-CN" altLang="en-US"/>
          </a:p>
          <a:p>
            <a:r>
              <a:rPr lang="zh-CN" altLang="en-US"/>
              <a:t>Ensemble methods</a:t>
            </a:r>
            <a:endParaRPr lang="zh-CN" altLang="en-US"/>
          </a:p>
          <a:p>
            <a:pPr lvl="1"/>
            <a:r>
              <a:rPr lang="zh-CN" altLang="en-US"/>
              <a:t>Combine multiple models for robust detection</a:t>
            </a:r>
            <a:endParaRPr lang="zh-CN" altLang="en-US"/>
          </a:p>
          <a:p>
            <a:r>
              <a:rPr lang="zh-CN" altLang="en-US"/>
              <a:t>Anomaly detection</a:t>
            </a:r>
            <a:endParaRPr lang="zh-CN" altLang="en-US"/>
          </a:p>
          <a:p>
            <a:pPr lvl="1"/>
            <a:r>
              <a:rPr lang="zh-CN" altLang="en-US"/>
              <a:t>Identify unusual behavior for fraud prevention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Integration with Blockchain Technology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Enhanced security</a:t>
            </a:r>
            <a:endParaRPr lang="zh-CN" altLang="en-US"/>
          </a:p>
          <a:p>
            <a:pPr lvl="1"/>
            <a:r>
              <a:rPr lang="zh-CN" altLang="en-US"/>
              <a:t>Immutable ledger for fraud-proof transactions</a:t>
            </a:r>
            <a:endParaRPr lang="zh-CN" altLang="en-US"/>
          </a:p>
          <a:p>
            <a:r>
              <a:rPr lang="zh-CN" altLang="en-US"/>
              <a:t>Increased transparency</a:t>
            </a:r>
            <a:endParaRPr lang="zh-CN" altLang="en-US"/>
          </a:p>
          <a:p>
            <a:pPr lvl="1"/>
            <a:r>
              <a:rPr lang="zh-CN" altLang="en-US"/>
              <a:t>Traceability of financial activities for fraud detection</a:t>
            </a:r>
            <a:endParaRPr lang="zh-CN" altLang="en-US"/>
          </a:p>
          <a:p>
            <a:r>
              <a:rPr lang="zh-CN" altLang="en-US"/>
              <a:t>Smart contracts integration</a:t>
            </a:r>
            <a:endParaRPr lang="zh-CN" altLang="en-US"/>
          </a:p>
          <a:p>
            <a:pPr lvl="1"/>
            <a:r>
              <a:rPr lang="zh-CN" altLang="en-US"/>
              <a:t>Automated fraud detection and prevention processes</a:t>
            </a:r>
            <a:endParaRPr lang="zh-CN" altLang="en-US"/>
          </a:p>
          <a:p>
            <a:r>
              <a:rPr lang="zh-CN" altLang="en-US"/>
              <a:t>Decentralized data storage</a:t>
            </a:r>
            <a:endParaRPr lang="zh-CN" altLang="en-US"/>
          </a:p>
          <a:p>
            <a:pPr lvl="1"/>
            <a:r>
              <a:rPr lang="zh-CN" altLang="en-US"/>
              <a:t>Secure and tamper-proof financial data storage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075440"/>
            <a:ext cx="10515000" cy="1630880"/>
          </a:xfrm>
        </p:spPr>
        <p:txBody>
          <a:bodyPr wrap="square">
            <a:normAutofit/>
          </a:bodyPr>
          <a:lstStyle/>
          <a:p>
            <a:r>
              <a:rPr lang="en-US" dirty="0"/>
              <a:t>THANKS</a:t>
            </a:r>
            <a:endParaRPr lang="en-US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838200" y="4312253"/>
            <a:ext cx="10515000" cy="488348"/>
          </a:xfrm>
        </p:spPr>
        <p:txBody>
          <a:bodyPr wrap="square">
            <a:normAutofit/>
          </a:bodyPr>
          <a:lstStyle/>
          <a:p>
            <a:r>
              <a:rPr lang="en-US" dirty="0"/>
              <a:t>Name</a:t>
            </a:r>
            <a:endParaRPr lang="en-US" dirty="0"/>
          </a:p>
        </p:txBody>
      </p:sp>
      <p:pic>
        <p:nvPicPr>
          <p:cNvPr id="12" name="图片 16" descr="C:/Users/ADMIN/AppData/Local/Temp/fig2wpp/@svg_logo-2574&amp;2496.sv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/>
          <a:stretch>
            <a:fillRect/>
          </a:stretch>
        </p:blipFill>
        <p:spPr>
          <a:xfrm>
            <a:off x="4685348" y="5626100"/>
            <a:ext cx="2820670" cy="694690"/>
          </a:xfrm>
          <a:prstGeom prst="rect">
            <a:avLst/>
          </a:prstGeom>
        </p:spPr>
      </p:pic>
      <p:pic>
        <p:nvPicPr>
          <p:cNvPr id="13" name="图片 18" descr="C:/Users/ADMIN/AppData/Local/Temp/fig2wpp/@svg_book-2599&amp;365.sv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/>
          <a:stretch>
            <a:fillRect/>
          </a:stretch>
        </p:blipFill>
        <p:spPr>
          <a:xfrm>
            <a:off x="4888865" y="5854700"/>
            <a:ext cx="282575" cy="2279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8853" y="678421"/>
            <a:ext cx="10252709" cy="1194589"/>
          </a:xfrm>
        </p:spPr>
        <p:txBody>
          <a:bodyPr wrap="square">
            <a:normAutofit/>
          </a:bodyPr>
          <a:lstStyle/>
          <a:p>
            <a:r>
              <a:rPr lang="en-US"/>
              <a:t>Contents</a:t>
            </a:r>
            <a:endParaRPr lang="en-US"/>
          </a:p>
        </p:txBody>
      </p:sp>
      <p:sp>
        <p:nvSpPr>
          <p:cNvPr id="36" name="序号"/>
          <p:cNvSpPr txBox="1"/>
          <p:nvPr>
            <p:custDataLst>
              <p:tags r:id="rId2"/>
            </p:custDataLst>
          </p:nvPr>
        </p:nvSpPr>
        <p:spPr>
          <a:xfrm>
            <a:off x="1430223" y="3245399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Arial" panose="020B0604020202020204" pitchFamily="34" charset="0"/>
                <a:sym typeface="+mn-lt"/>
              </a:rPr>
              <a:t>01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37" name="项标题"/>
          <p:cNvSpPr txBox="1"/>
          <p:nvPr>
            <p:custDataLst>
              <p:tags r:id="rId3"/>
            </p:custDataLst>
          </p:nvPr>
        </p:nvSpPr>
        <p:spPr>
          <a:xfrm>
            <a:off x="2447643" y="3337199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1">
                <a:solidFill>
                  <a:schemeClr val="tx2"/>
                </a:solidFill>
              </a:rPr>
              <a:t>System Overview</a:t>
            </a:r>
            <a:endParaRPr lang="en-US" sz="2100" b="1">
              <a:solidFill>
                <a:schemeClr val="tx2"/>
              </a:solidFill>
            </a:endParaRPr>
          </a:p>
        </p:txBody>
      </p:sp>
      <p:sp>
        <p:nvSpPr>
          <p:cNvPr id="39" name="序号"/>
          <p:cNvSpPr txBox="1"/>
          <p:nvPr>
            <p:custDataLst>
              <p:tags r:id="rId4"/>
            </p:custDataLst>
          </p:nvPr>
        </p:nvSpPr>
        <p:spPr>
          <a:xfrm>
            <a:off x="1430223" y="4368968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Arial" panose="020B0604020202020204" pitchFamily="34" charset="0"/>
                <a:sym typeface="+mn-lt"/>
              </a:rPr>
              <a:t>03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0" name="项标题"/>
          <p:cNvSpPr txBox="1"/>
          <p:nvPr>
            <p:custDataLst>
              <p:tags r:id="rId5"/>
            </p:custDataLst>
          </p:nvPr>
        </p:nvSpPr>
        <p:spPr>
          <a:xfrm>
            <a:off x="2447643" y="4460768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1" dirty="0">
                <a:solidFill>
                  <a:schemeClr val="tx2"/>
                </a:solidFill>
              </a:rPr>
              <a:t>Performance Evaluation</a:t>
            </a:r>
            <a:endParaRPr lang="en-US" sz="2100" b="1" dirty="0">
              <a:solidFill>
                <a:schemeClr val="tx2"/>
              </a:solidFill>
            </a:endParaRPr>
          </a:p>
        </p:txBody>
      </p:sp>
      <p:sp>
        <p:nvSpPr>
          <p:cNvPr id="42" name="序号"/>
          <p:cNvSpPr txBox="1"/>
          <p:nvPr>
            <p:custDataLst>
              <p:tags r:id="rId6"/>
            </p:custDataLst>
          </p:nvPr>
        </p:nvSpPr>
        <p:spPr>
          <a:xfrm>
            <a:off x="6562661" y="3245399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Arial" panose="020B0604020202020204" pitchFamily="34" charset="0"/>
                <a:sym typeface="+mn-lt"/>
              </a:rPr>
              <a:t>02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3" name="项标题"/>
          <p:cNvSpPr txBox="1"/>
          <p:nvPr>
            <p:custDataLst>
              <p:tags r:id="rId7"/>
            </p:custDataLst>
          </p:nvPr>
        </p:nvSpPr>
        <p:spPr>
          <a:xfrm>
            <a:off x="7580081" y="3337199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80000"/>
          </a:bodyPr>
          <a:lstStyle/>
          <a:p>
            <a:pPr>
              <a:lnSpc>
                <a:spcPct val="100000"/>
              </a:lnSpc>
            </a:pPr>
            <a:r>
              <a:rPr lang="en-US" sz="2600" b="1">
                <a:solidFill>
                  <a:schemeClr val="tx2"/>
                </a:solidFill>
              </a:rPr>
              <a:t>Fraud Detection Techniques</a:t>
            </a:r>
            <a:endParaRPr lang="en-US" sz="2600" b="1">
              <a:solidFill>
                <a:schemeClr val="tx2"/>
              </a:solidFill>
            </a:endParaRPr>
          </a:p>
        </p:txBody>
      </p:sp>
      <p:sp>
        <p:nvSpPr>
          <p:cNvPr id="45" name="序号"/>
          <p:cNvSpPr txBox="1"/>
          <p:nvPr>
            <p:custDataLst>
              <p:tags r:id="rId8"/>
            </p:custDataLst>
          </p:nvPr>
        </p:nvSpPr>
        <p:spPr>
          <a:xfrm>
            <a:off x="6562661" y="4368968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Arial" panose="020B0604020202020204" pitchFamily="34" charset="0"/>
                <a:sym typeface="+mn-lt"/>
              </a:rPr>
              <a:t>04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46" name="项标题"/>
          <p:cNvSpPr txBox="1"/>
          <p:nvPr>
            <p:custDataLst>
              <p:tags r:id="rId9"/>
            </p:custDataLst>
          </p:nvPr>
        </p:nvSpPr>
        <p:spPr>
          <a:xfrm>
            <a:off x="7580081" y="4460768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1">
                <a:solidFill>
                  <a:schemeClr val="tx2"/>
                </a:solidFill>
              </a:rPr>
              <a:t>Implementation Challenges</a:t>
            </a:r>
            <a:endParaRPr lang="en-US" sz="2100" b="1">
              <a:solidFill>
                <a:schemeClr val="tx2"/>
              </a:solidFill>
            </a:endParaRPr>
          </a:p>
        </p:txBody>
      </p:sp>
      <p:sp>
        <p:nvSpPr>
          <p:cNvPr id="3" name="序号"/>
          <p:cNvSpPr txBox="1"/>
          <p:nvPr>
            <p:custDataLst>
              <p:tags r:id="rId10"/>
            </p:custDataLst>
          </p:nvPr>
        </p:nvSpPr>
        <p:spPr>
          <a:xfrm>
            <a:off x="1430223" y="5492537"/>
            <a:ext cx="687600" cy="687600"/>
          </a:xfrm>
          <a:prstGeom prst="ellipse">
            <a:avLst/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50000"/>
                  <a:alpha val="100000"/>
                </a:schemeClr>
              </a:gs>
            </a:gsLst>
            <a:lin ang="7936421" scaled="0"/>
          </a:gradFill>
          <a:effectLst>
            <a:outerShdw blurRad="254000" dist="50800" dir="5400000" algn="ctr" rotWithShape="0">
              <a:schemeClr val="accent1">
                <a:alpha val="30000"/>
              </a:schemeClr>
            </a:outerShdw>
          </a:effectLst>
        </p:spPr>
        <p:txBody>
          <a:bodyPr wrap="none" lIns="0" tIns="53975" rIns="0" bIns="0" rtlCol="0" anchor="ctr" anchorCtr="0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2600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Arial" panose="020B0604020202020204" pitchFamily="34" charset="0"/>
                <a:sym typeface="+mn-lt"/>
              </a:rPr>
              <a:t>05</a:t>
            </a:r>
            <a:endParaRPr lang="en-US" sz="2600" dirty="0">
              <a:solidFill>
                <a:schemeClr val="lt1">
                  <a:lumMod val="100000"/>
                </a:schemeClr>
              </a:solidFill>
              <a:latin typeface="+mj-lt"/>
              <a:ea typeface="+mj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项标题"/>
          <p:cNvSpPr txBox="1"/>
          <p:nvPr>
            <p:custDataLst>
              <p:tags r:id="rId11"/>
            </p:custDataLst>
          </p:nvPr>
        </p:nvSpPr>
        <p:spPr>
          <a:xfrm>
            <a:off x="2447643" y="5584337"/>
            <a:ext cx="3540202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100" b="1">
                <a:solidFill>
                  <a:schemeClr val="tx2"/>
                </a:solidFill>
              </a:rPr>
              <a:t>Future Enhancements</a:t>
            </a:r>
            <a:endParaRPr lang="en-US" sz="2100" b="1">
              <a:solidFill>
                <a:schemeClr val="tx2"/>
              </a:solidFill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38600" y="777558"/>
            <a:ext cx="7810500" cy="5302884"/>
          </a:xfrm>
        </p:spPr>
        <p:txBody>
          <a:bodyPr wrap="square">
            <a:normAutofit/>
          </a:bodyPr>
          <a:lstStyle/>
          <a:p>
            <a:r>
              <a:rPr lang="en-US" dirty="0"/>
              <a:t>System Overview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Click to add text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 Collection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Data Sources</a:t>
            </a:r>
            <a:endParaRPr lang="zh-CN" altLang="en-US"/>
          </a:p>
          <a:p>
            <a:pPr lvl="1"/>
            <a:r>
              <a:rPr lang="zh-CN" altLang="en-US"/>
              <a:t>Gathering from multiple financial transactions databases</a:t>
            </a:r>
            <a:endParaRPr lang="zh-CN" altLang="en-US"/>
          </a:p>
          <a:p>
            <a:r>
              <a:rPr lang="zh-CN" altLang="en-US"/>
              <a:t>Data Preprocessing</a:t>
            </a:r>
            <a:endParaRPr lang="zh-CN" altLang="en-US"/>
          </a:p>
          <a:p>
            <a:pPr lvl="1"/>
            <a:r>
              <a:rPr lang="zh-CN" altLang="en-US"/>
              <a:t>Cleaning and formatting for analysis</a:t>
            </a:r>
            <a:endParaRPr lang="zh-CN" altLang="en-US"/>
          </a:p>
          <a:p>
            <a:r>
              <a:rPr lang="zh-CN" altLang="en-US"/>
              <a:t>Feature Selection</a:t>
            </a:r>
            <a:endParaRPr lang="zh-CN" altLang="en-US"/>
          </a:p>
          <a:p>
            <a:pPr lvl="1"/>
            <a:r>
              <a:rPr lang="zh-CN" altLang="en-US"/>
              <a:t>Identifying relevant variables for fraud detection</a:t>
            </a:r>
            <a:endParaRPr lang="zh-CN" altLang="en-US"/>
          </a:p>
          <a:p>
            <a:r>
              <a:rPr lang="zh-CN" altLang="en-US"/>
              <a:t>Data Labeling</a:t>
            </a:r>
            <a:endParaRPr lang="zh-CN" altLang="en-US"/>
          </a:p>
          <a:p>
            <a:pPr lvl="1"/>
            <a:r>
              <a:rPr lang="zh-CN" altLang="en-US"/>
              <a:t>Assigning fraud labels for supervised learning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Model Development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Data Collection</a:t>
            </a:r>
            <a:endParaRPr lang="zh-CN" altLang="en-US"/>
          </a:p>
          <a:p>
            <a:pPr lvl="1"/>
            <a:r>
              <a:rPr lang="zh-CN" altLang="en-US"/>
              <a:t>Gathering relevant financial transaction data securely.</a:t>
            </a:r>
            <a:endParaRPr lang="zh-CN" altLang="en-US"/>
          </a:p>
          <a:p>
            <a:r>
              <a:rPr lang="zh-CN" altLang="en-US"/>
              <a:t>Feature Engineering</a:t>
            </a:r>
            <a:endParaRPr lang="zh-CN" altLang="en-US"/>
          </a:p>
          <a:p>
            <a:pPr lvl="1"/>
            <a:r>
              <a:rPr lang="zh-CN" altLang="en-US"/>
              <a:t>Selecting and transforming data attributes for model input.</a:t>
            </a:r>
            <a:endParaRPr lang="zh-CN" altLang="en-US"/>
          </a:p>
          <a:p>
            <a:r>
              <a:rPr lang="zh-CN" altLang="en-US"/>
              <a:t>Model Training</a:t>
            </a:r>
            <a:endParaRPr lang="zh-CN" altLang="en-US"/>
          </a:p>
          <a:p>
            <a:pPr lvl="1"/>
            <a:r>
              <a:rPr lang="zh-CN" altLang="en-US"/>
              <a:t>Utilizing machine learning algorithms to train the fraud detection model.</a:t>
            </a:r>
            <a:endParaRPr lang="zh-CN" altLang="en-US"/>
          </a:p>
          <a:p>
            <a:r>
              <a:rPr lang="zh-CN" altLang="en-US"/>
              <a:t>Evaluation Metrics</a:t>
            </a:r>
            <a:endParaRPr lang="zh-CN" altLang="en-US"/>
          </a:p>
          <a:p>
            <a:pPr lvl="1"/>
            <a:r>
              <a:rPr lang="zh-CN" altLang="en-US"/>
              <a:t>Measuring model performance using accuracy, precision, and recall.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38600" y="777558"/>
            <a:ext cx="7810500" cy="5302884"/>
          </a:xfrm>
        </p:spPr>
        <p:txBody>
          <a:bodyPr wrap="square">
            <a:normAutofit/>
          </a:bodyPr>
          <a:lstStyle/>
          <a:p>
            <a:r>
              <a:rPr lang="en-US" dirty="0"/>
              <a:t>Fraud Detection Techniques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Click to add text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Anomaly Detection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Supervised Learning</a:t>
            </a:r>
            <a:endParaRPr lang="zh-CN" altLang="en-US"/>
          </a:p>
          <a:p>
            <a:pPr lvl="1"/>
            <a:r>
              <a:rPr lang="zh-CN" altLang="en-US"/>
              <a:t>Labeling data for fraud identification.</a:t>
            </a:r>
            <a:endParaRPr lang="zh-CN" altLang="en-US"/>
          </a:p>
          <a:p>
            <a:r>
              <a:rPr lang="zh-CN" altLang="en-US"/>
              <a:t>Unsupervised Learning</a:t>
            </a:r>
            <a:endParaRPr lang="zh-CN" altLang="en-US"/>
          </a:p>
          <a:p>
            <a:pPr lvl="1"/>
            <a:r>
              <a:rPr lang="zh-CN" altLang="en-US"/>
              <a:t>Detecting unusual patterns without labeled data.</a:t>
            </a:r>
            <a:endParaRPr lang="zh-CN" altLang="en-US"/>
          </a:p>
          <a:p>
            <a:r>
              <a:rPr lang="zh-CN" altLang="en-US"/>
              <a:t>Semi-Supervised Learning</a:t>
            </a:r>
            <a:endParaRPr lang="zh-CN" altLang="en-US"/>
          </a:p>
          <a:p>
            <a:pPr lvl="1"/>
            <a:r>
              <a:rPr lang="zh-CN" altLang="en-US"/>
              <a:t>Combining labeled and unlabeled data for detection.</a:t>
            </a:r>
            <a:endParaRPr lang="zh-CN" altLang="en-US"/>
          </a:p>
          <a:p>
            <a:r>
              <a:rPr lang="zh-CN" altLang="en-US"/>
              <a:t>Deep Learning</a:t>
            </a:r>
            <a:endParaRPr lang="zh-CN" altLang="en-US"/>
          </a:p>
          <a:p>
            <a:pPr lvl="1"/>
            <a:r>
              <a:rPr lang="zh-CN" altLang="en-US"/>
              <a:t>Utilizing neural networks for anomaly detection.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Pattern Recognition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Data Analysis</a:t>
            </a:r>
            <a:endParaRPr lang="zh-CN" altLang="en-US"/>
          </a:p>
          <a:p>
            <a:pPr lvl="1"/>
            <a:r>
              <a:rPr lang="zh-CN" altLang="en-US"/>
              <a:t>Analyze transaction patterns for anomalies</a:t>
            </a:r>
            <a:endParaRPr lang="zh-CN" altLang="en-US"/>
          </a:p>
          <a:p>
            <a:r>
              <a:rPr lang="zh-CN" altLang="en-US"/>
              <a:t>Behavior Monitoring</a:t>
            </a:r>
            <a:endParaRPr lang="zh-CN" altLang="en-US"/>
          </a:p>
          <a:p>
            <a:pPr lvl="1"/>
            <a:r>
              <a:rPr lang="zh-CN" altLang="en-US"/>
              <a:t>Monitor user behavior for unusual activities</a:t>
            </a:r>
            <a:endParaRPr lang="zh-CN" altLang="en-US"/>
          </a:p>
          <a:p>
            <a:r>
              <a:rPr lang="zh-CN" altLang="en-US"/>
              <a:t>Machine Learning Models</a:t>
            </a:r>
            <a:endParaRPr lang="zh-CN" altLang="en-US"/>
          </a:p>
          <a:p>
            <a:pPr lvl="1"/>
            <a:r>
              <a:rPr lang="zh-CN" altLang="en-US"/>
              <a:t>Utilize ML algorithms for fraud pattern detection</a:t>
            </a:r>
            <a:endParaRPr lang="zh-CN" altLang="en-US"/>
          </a:p>
          <a:p>
            <a:r>
              <a:rPr lang="zh-CN" altLang="en-US"/>
              <a:t>Anomaly Detection</a:t>
            </a:r>
            <a:endParaRPr lang="zh-CN" altLang="en-US"/>
          </a:p>
          <a:p>
            <a:pPr lvl="1"/>
            <a:r>
              <a:rPr lang="zh-CN" altLang="en-US"/>
              <a:t>Identify irregularities in financial data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038600" y="777558"/>
            <a:ext cx="7810500" cy="5302884"/>
          </a:xfrm>
        </p:spPr>
        <p:txBody>
          <a:bodyPr wrap="square">
            <a:normAutofit/>
          </a:bodyPr>
          <a:lstStyle/>
          <a:p>
            <a:r>
              <a:rPr lang="en-US" dirty="0"/>
              <a:t>Performance Evaluation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Click to add text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TEMPLATE_CATEGORY" val="custom"/>
  <p:tag name="KSO_WM_TEMPLATE_INDEX" val="20233492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92_7*a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" val="The title goes here"/>
</p:tagLst>
</file>

<file path=ppt/tags/tag10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492_7*e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_INDEX" val="-1"/>
  <p:tag name="KSO_WM_UNIT_PRESET_TEXT_LEN" val="0"/>
  <p:tag name="KSO_WM_UNIT_NOCLEAR" val="0"/>
  <p:tag name="KSO_WM_UNIT_TYPE" val="e"/>
  <p:tag name="KSO_WM_UNIT_INDEX" val="1"/>
  <p:tag name="KSO_WM_UNIT_PRESET_TEXT" val="Click to add text"/>
</p:tagLst>
</file>

<file path=ppt/tags/tag103.xml><?xml version="1.0" encoding="utf-8"?>
<p:tagLst xmlns:p="http://schemas.openxmlformats.org/presentationml/2006/main">
  <p:tag name="KSO_WM_SPECIAL_SOURCE" val="bdnull"/>
  <p:tag name="KSO_WM_SLIDE_ID" val="custom20233492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2"/>
  <p:tag name="KSO_WM_SLIDE_LAYOUT" val="a_e"/>
  <p:tag name="KSO_WM_SLIDE_LAYOUT_CNT" val="1_1"/>
</p:tagLst>
</file>

<file path=ppt/tags/tag104.xml><?xml version="1.0" encoding="utf-8"?>
<p:tagLst xmlns:p="http://schemas.openxmlformats.org/presentationml/2006/main">
  <p:tag name="KSO_WM_TEMPLATE_CATEGORY" val="custom"/>
  <p:tag name="KSO_WM_TEMPLATE_INDEX" val="20233492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92_7*a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" val="The title goes here"/>
</p:tagLst>
</file>

<file path=ppt/tags/tag10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492_7*e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_INDEX" val="-1"/>
  <p:tag name="KSO_WM_UNIT_PRESET_TEXT_LEN" val="0"/>
  <p:tag name="KSO_WM_UNIT_NOCLEAR" val="0"/>
  <p:tag name="KSO_WM_UNIT_TYPE" val="e"/>
  <p:tag name="KSO_WM_UNIT_INDEX" val="1"/>
  <p:tag name="KSO_WM_UNIT_PRESET_TEXT" val="Click to add text"/>
</p:tagLst>
</file>

<file path=ppt/tags/tag107.xml><?xml version="1.0" encoding="utf-8"?>
<p:tagLst xmlns:p="http://schemas.openxmlformats.org/presentationml/2006/main">
  <p:tag name="KSO_WM_SPECIAL_SOURCE" val="bdnull"/>
  <p:tag name="KSO_WM_SLIDE_ID" val="custom20233492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2"/>
  <p:tag name="KSO_WM_SLIDE_LAYOUT" val="a_e"/>
  <p:tag name="KSO_WM_SLIDE_LAYOUT_CNT" val="1_1"/>
</p:tagLst>
</file>

<file path=ppt/tags/tag108.xml><?xml version="1.0" encoding="utf-8"?>
<p:tagLst xmlns:p="http://schemas.openxmlformats.org/presentationml/2006/main">
  <p:tag name="KSO_WM_TEMPLATE_CATEGORY" val="custom"/>
  <p:tag name="KSO_WM_TEMPLATE_INDEX" val="20233492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92_7*a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" val="The title goes here"/>
</p:tagLst>
</file>

<file path=ppt/tags/tag1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492_7*e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_INDEX" val="-1"/>
  <p:tag name="KSO_WM_UNIT_PRESET_TEXT_LEN" val="0"/>
  <p:tag name="KSO_WM_UNIT_NOCLEAR" val="0"/>
  <p:tag name="KSO_WM_UNIT_TYPE" val="e"/>
  <p:tag name="KSO_WM_UNIT_INDEX" val="1"/>
  <p:tag name="KSO_WM_UNIT_PRESET_TEXT" val="Click to add text"/>
</p:tagLst>
</file>

<file path=ppt/tags/tag111.xml><?xml version="1.0" encoding="utf-8"?>
<p:tagLst xmlns:p="http://schemas.openxmlformats.org/presentationml/2006/main">
  <p:tag name="KSO_WM_SPECIAL_SOURCE" val="bdnull"/>
  <p:tag name="KSO_WM_SLIDE_ID" val="custom20233492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2"/>
  <p:tag name="KSO_WM_SLIDE_LAYOUT" val="a_e"/>
  <p:tag name="KSO_WM_SLIDE_LAYOUT_CNT" val="1_1"/>
</p:tagLst>
</file>

<file path=ppt/tags/tag112.xml><?xml version="1.0" encoding="utf-8"?>
<p:tagLst xmlns:p="http://schemas.openxmlformats.org/presentationml/2006/main">
  <p:tag name="KSO_WM_TEMPLATE_CATEGORY" val="custom"/>
  <p:tag name="KSO_WM_TEMPLATE_INDEX" val="20233492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92_9*a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" val="THANKS"/>
</p:tagLst>
</file>

<file path=ppt/tags/tag114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492_9*f*4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" val="Name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3492_9*i*1"/>
  <p:tag name="KSO_WM_TEMPLATE_CATEGORY" val="custom"/>
  <p:tag name="KSO_WM_TEMPLATE_INDEX" val="20233492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3492_9*i*2"/>
  <p:tag name="KSO_WM_TEMPLATE_CATEGORY" val="custom"/>
  <p:tag name="KSO_WM_TEMPLATE_INDEX" val="20233492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SPECIAL_SOURCE" val="bdnull"/>
  <p:tag name="KSO_WM_SLIDE_ID" val="custom20233492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92"/>
  <p:tag name="KSO_WM_SLIDE_LAYOUT" val="a_f"/>
  <p:tag name="KSO_WM_SLIDE_LAYOUT_CNT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92"/>
</p:tagLst>
</file>

<file path=ppt/tags/tag7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9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92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92_1*a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" val="The title goes here"/>
</p:tagLst>
</file>

<file path=ppt/tags/tag77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492_1*f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" val="Name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3492_1*i*1"/>
  <p:tag name="KSO_WM_TEMPLATE_CATEGORY" val="custom"/>
  <p:tag name="KSO_WM_TEMPLATE_INDEX" val="20233492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3492_1*i*2"/>
  <p:tag name="KSO_WM_TEMPLATE_CATEGORY" val="custom"/>
  <p:tag name="KSO_WM_TEMPLATE_INDEX" val="20233492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SPECIAL_SOURCE" val="bdnull"/>
  <p:tag name="KSO_WM_TEMPLATE_THUMBS_INDEX" val="1、9"/>
  <p:tag name="KSO_WM_SLIDE_ID" val="custom2023349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92"/>
  <p:tag name="KSO_WM_SLIDE_LAYOUT" val="a_f"/>
  <p:tag name="KSO_WM_SLIDE_LAYOUT_CNT" val="1_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a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14"/>
  <p:tag name="KSO_WM_DIAGRAM_GROUP_CODE" val="l1-1"/>
  <p:tag name="KSO_WM_UNIT_TYPE" val="a"/>
  <p:tag name="KSO_WM_UNIT_INDEX" val="1"/>
  <p:tag name="KSO_WM_UNIT_PRESET_TEXT" val="Contents "/>
  <p:tag name="KSO_WM_UNIT_TEXT_FILL_FORE_SCHEMECOLOR_INDEX" val="2"/>
  <p:tag name="KSO_WM_UNIT_TEXT_FILL_TYPE" val="1"/>
  <p:tag name="KSO_WM_UNIT_USESOURCEFORMAT_APPLY" val="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l_h_i*1_1_1"/>
  <p:tag name="KSO_WM_TEMPLATE_CATEGORY" val="custom"/>
  <p:tag name="KSO_WM_TEMPLATE_INDEX" val="2023349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l_h_f*1_1_1"/>
  <p:tag name="KSO_WM_TEMPLATE_CATEGORY" val="custom"/>
  <p:tag name="KSO_WM_TEMPLATE_INDEX" val="20233492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5"/>
  <p:tag name="KSO_WM_UNIT_TEXT_FILL_TYPE" val="1"/>
  <p:tag name="KSO_WM_UNIT_USESOURCEFORMAT_APPLY" val="0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l_h_i*1_3_1"/>
  <p:tag name="KSO_WM_TEMPLATE_CATEGORY" val="custom"/>
  <p:tag name="KSO_WM_TEMPLATE_INDEX" val="2023349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l_h_f*1_3_1"/>
  <p:tag name="KSO_WM_TEMPLATE_CATEGORY" val="custom"/>
  <p:tag name="KSO_WM_TEMPLATE_INDEX" val="20233492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5"/>
  <p:tag name="KSO_WM_UNIT_TEXT_FILL_TYPE" val="1"/>
  <p:tag name="KSO_WM_UNIT_USESOURCEFORMAT_APPLY" val="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l_h_i*1_2_1"/>
  <p:tag name="KSO_WM_TEMPLATE_CATEGORY" val="custom"/>
  <p:tag name="KSO_WM_TEMPLATE_INDEX" val="2023349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l_h_f*1_2_1"/>
  <p:tag name="KSO_WM_TEMPLATE_CATEGORY" val="custom"/>
  <p:tag name="KSO_WM_TEMPLATE_INDEX" val="20233492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5"/>
  <p:tag name="KSO_WM_UNIT_TEXT_FILL_TYPE" val="1"/>
  <p:tag name="KSO_WM_UNIT_USESOURCEFORMAT_APPLY" val="0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l_h_i*1_4_1"/>
  <p:tag name="KSO_WM_TEMPLATE_CATEGORY" val="custom"/>
  <p:tag name="KSO_WM_TEMPLATE_INDEX" val="2023349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l_h_f*1_4_1"/>
  <p:tag name="KSO_WM_TEMPLATE_CATEGORY" val="custom"/>
  <p:tag name="KSO_WM_TEMPLATE_INDEX" val="20233492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5"/>
  <p:tag name="KSO_WM_UNIT_TEXT_FILL_TYPE" val="1"/>
  <p:tag name="KSO_WM_UNIT_USESOURCEFORMAT_APPLY" val="0"/>
</p:tagLst>
</file>

<file path=ppt/tags/tag9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l_h_i*1_5_1"/>
  <p:tag name="KSO_WM_TEMPLATE_CATEGORY" val="custom"/>
  <p:tag name="KSO_WM_TEMPLATE_INDEX" val="20233492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gradient&quot;:[{&quot;brightness&quot;:-0.25,&quot;colorType&quot;:1,&quot;foreColorIndex&quot;:5,&quot;pos&quot;:0,&quot;transparency&quot;:0},{&quot;brightness&quot;:-0.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5"/>
  <p:tag name="KSO_WM_UNIT_FILL_FORE_SCHEMECOLOR_INDEX" val="5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92_5*l_h_f*1_5_1"/>
  <p:tag name="KSO_WM_TEMPLATE_CATEGORY" val="custom"/>
  <p:tag name="KSO_WM_TEMPLATE_INDEX" val="20233492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31.08172607421875,&quot;width&quot;:762.996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5"/>
  <p:tag name="KSO_WM_UNIT_TEXT_FILL_TYPE" val="1"/>
  <p:tag name="KSO_WM_UNIT_USESOURCEFORMAT_APPLY" val="0"/>
</p:tagLst>
</file>

<file path=ppt/tags/tag92.xml><?xml version="1.0" encoding="utf-8"?>
<p:tagLst xmlns:p="http://schemas.openxmlformats.org/presentationml/2006/main">
  <p:tag name="KSO_WM_SLIDE_ID" val="custom20233492_5"/>
  <p:tag name="KSO_WM_TEMPLATE_SUBCATEGORY" val="0"/>
  <p:tag name="KSO_WM_TEMPLATE_MASTER_TYPE" val="0"/>
  <p:tag name="KSO_WM_TEMPLATE_COLOR_TYPE" val="0"/>
  <p:tag name="KSO_WM_SLIDE_ITEM_CNT" val="5"/>
  <p:tag name="KSO_WM_SLIDE_INDEX" val="5"/>
  <p:tag name="KSO_WM_TAG_VERSION" val="3.0"/>
  <p:tag name="KSO_WM_BEAUTIFY_FLAG" val="#wm#"/>
  <p:tag name="KSO_WM_TEMPLATE_CATEGORY" val="custom"/>
  <p:tag name="KSO_WM_TEMPLATE_INDEX" val="20233492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92_7*a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" val="The title goes here"/>
</p:tagLst>
</file>

<file path=ppt/tags/tag9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492_7*e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_INDEX" val="-1"/>
  <p:tag name="KSO_WM_UNIT_PRESET_TEXT_LEN" val="0"/>
  <p:tag name="KSO_WM_UNIT_NOCLEAR" val="0"/>
  <p:tag name="KSO_WM_UNIT_TYPE" val="e"/>
  <p:tag name="KSO_WM_UNIT_INDEX" val="1"/>
  <p:tag name="KSO_WM_UNIT_PRESET_TEXT" val="Click to add text"/>
</p:tagLst>
</file>

<file path=ppt/tags/tag95.xml><?xml version="1.0" encoding="utf-8"?>
<p:tagLst xmlns:p="http://schemas.openxmlformats.org/presentationml/2006/main">
  <p:tag name="KSO_WM_SPECIAL_SOURCE" val="bdnull"/>
  <p:tag name="KSO_WM_SLIDE_ID" val="custom20233492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2"/>
  <p:tag name="KSO_WM_SLIDE_LAYOUT" val="a_e"/>
  <p:tag name="KSO_WM_SLIDE_LAYOUT_CNT" val="1_1"/>
</p:tagLst>
</file>

<file path=ppt/tags/tag96.xml><?xml version="1.0" encoding="utf-8"?>
<p:tagLst xmlns:p="http://schemas.openxmlformats.org/presentationml/2006/main">
  <p:tag name="KSO_WM_TEMPLATE_CATEGORY" val="custom"/>
  <p:tag name="KSO_WM_TEMPLATE_INDEX" val="20233492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92_7*a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" val="The title goes here"/>
</p:tagLst>
</file>

<file path=ppt/tags/tag9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492_7*e*1"/>
  <p:tag name="KSO_WM_TEMPLATE_CATEGORY" val="custom"/>
  <p:tag name="KSO_WM_TEMPLATE_INDEX" val="20233492"/>
  <p:tag name="KSO_WM_UNIT_LAYERLEVEL" val="1"/>
  <p:tag name="KSO_WM_TAG_VERSION" val="3.0"/>
  <p:tag name="KSO_WM_BEAUTIFY_FLAG" val="#wm#"/>
  <p:tag name="KSO_WM_UNIT_PRESET_TEXT_INDEX" val="-1"/>
  <p:tag name="KSO_WM_UNIT_PRESET_TEXT_LEN" val="0"/>
  <p:tag name="KSO_WM_UNIT_NOCLEAR" val="0"/>
  <p:tag name="KSO_WM_UNIT_TYPE" val="e"/>
  <p:tag name="KSO_WM_UNIT_INDEX" val="1"/>
  <p:tag name="KSO_WM_UNIT_PRESET_TEXT" val="Click to add text"/>
</p:tagLst>
</file>

<file path=ppt/tags/tag99.xml><?xml version="1.0" encoding="utf-8"?>
<p:tagLst xmlns:p="http://schemas.openxmlformats.org/presentationml/2006/main">
  <p:tag name="KSO_WM_SPECIAL_SOURCE" val="bdnull"/>
  <p:tag name="KSO_WM_SLIDE_ID" val="custom20233492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2"/>
  <p:tag name="KSO_WM_SLIDE_LAYOUT" val="a_e"/>
  <p:tag name="KSO_WM_SLIDE_LAYOUT_CNT" val="1_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26">
      <a:dk1>
        <a:srgbClr val="000000"/>
      </a:dk1>
      <a:lt1>
        <a:srgbClr val="FFFFFF"/>
      </a:lt1>
      <a:dk2>
        <a:srgbClr val="081119"/>
      </a:dk2>
      <a:lt2>
        <a:srgbClr val="FFFFFF"/>
      </a:lt2>
      <a:accent1>
        <a:srgbClr val="4F65D2"/>
      </a:accent1>
      <a:accent2>
        <a:srgbClr val="4F8BD2"/>
      </a:accent2>
      <a:accent3>
        <a:srgbClr val="735EC8"/>
      </a:accent3>
      <a:accent4>
        <a:srgbClr val="62A7BC"/>
      </a:accent4>
      <a:accent5>
        <a:srgbClr val="7C5BB2"/>
      </a:accent5>
      <a:accent6>
        <a:srgbClr val="6A7EC4"/>
      </a:accent6>
      <a:hlink>
        <a:srgbClr val="658BD5"/>
      </a:hlink>
      <a:folHlink>
        <a:srgbClr val="A16AA5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3126</Words>
  <Application>WPS Presentation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Nunito Sans</vt:lpstr>
      <vt:lpstr>Segoe Print</vt:lpstr>
      <vt:lpstr>Nunito Sans ExtraBold</vt:lpstr>
      <vt:lpstr>Lato</vt:lpstr>
      <vt:lpstr>Manrope ExtraBold</vt:lpstr>
      <vt:lpstr>Office Theme</vt:lpstr>
      <vt:lpstr>2_Office Theme</vt:lpstr>
      <vt:lpstr>Machine Learning-Based Financial Fraud Detection System</vt:lpstr>
      <vt:lpstr>Contents</vt:lpstr>
      <vt:lpstr>System Overview</vt:lpstr>
      <vt:lpstr>Data Collection</vt:lpstr>
      <vt:lpstr>Model Development</vt:lpstr>
      <vt:lpstr>Fraud Detection Techniques</vt:lpstr>
      <vt:lpstr>Anomaly Detection</vt:lpstr>
      <vt:lpstr>Pattern Recognition</vt:lpstr>
      <vt:lpstr>Performance Evaluation</vt:lpstr>
      <vt:lpstr>Accuracy Metrics</vt:lpstr>
      <vt:lpstr>Real-time Monitoring</vt:lpstr>
      <vt:lpstr>Implementation Challenges</vt:lpstr>
      <vt:lpstr>Data Privacy</vt:lpstr>
      <vt:lpstr>Scalability</vt:lpstr>
      <vt:lpstr>Future Enhancements</vt:lpstr>
      <vt:lpstr>Advanced Algorithms</vt:lpstr>
      <vt:lpstr>Integration with Blockchain Technology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</dc:title>
  <dc:creator>Admin</dc:creator>
  <cp:lastModifiedBy>Kelvin Muriithi</cp:lastModifiedBy>
  <cp:revision>3</cp:revision>
  <dcterms:created xsi:type="dcterms:W3CDTF">2024-07-20T02:27:56Z</dcterms:created>
  <dcterms:modified xsi:type="dcterms:W3CDTF">2024-07-20T02:47:46Z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748B176A38944EBBA64E89F0A58D69CF_13</vt:lpwstr>
  </property>
  <property fmtid="{D5CDD505-2E9C-101B-9397-08002B2CF9AE}" pid="3" name="KSOProductBuildVer">
    <vt:lpwstr>1033-12.2.0.17153</vt:lpwstr>
  </property>
</Properties>
</file>