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3090-6E6C-486C-8CB8-EC65443C8248}" type="datetimeFigureOut">
              <a:rPr lang="en-US" smtClean="0"/>
              <a:t>2024/07/15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2143-56C9-48FB-B70C-37E5D3B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3090-6E6C-486C-8CB8-EC65443C8248}" type="datetimeFigureOut">
              <a:rPr lang="en-US" smtClean="0"/>
              <a:t>2024/07/15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2143-56C9-48FB-B70C-37E5D3B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3090-6E6C-486C-8CB8-EC65443C8248}" type="datetimeFigureOut">
              <a:rPr lang="en-US" smtClean="0"/>
              <a:t>2024/07/15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2143-56C9-48FB-B70C-37E5D3B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3090-6E6C-486C-8CB8-EC65443C8248}" type="datetimeFigureOut">
              <a:rPr lang="en-US" smtClean="0"/>
              <a:t>2024/07/15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2143-56C9-48FB-B70C-37E5D3B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3090-6E6C-486C-8CB8-EC65443C8248}" type="datetimeFigureOut">
              <a:rPr lang="en-US" smtClean="0"/>
              <a:t>2024/07/15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2143-56C9-48FB-B70C-37E5D3B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4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3090-6E6C-486C-8CB8-EC65443C8248}" type="datetimeFigureOut">
              <a:rPr lang="en-US" smtClean="0"/>
              <a:t>2024/07/15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2143-56C9-48FB-B70C-37E5D3B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3090-6E6C-486C-8CB8-EC65443C8248}" type="datetimeFigureOut">
              <a:rPr lang="en-US" smtClean="0"/>
              <a:t>2024/07/15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2143-56C9-48FB-B70C-37E5D3B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5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3090-6E6C-486C-8CB8-EC65443C8248}" type="datetimeFigureOut">
              <a:rPr lang="en-US" smtClean="0"/>
              <a:t>2024/07/15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2143-56C9-48FB-B70C-37E5D3B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3090-6E6C-486C-8CB8-EC65443C8248}" type="datetimeFigureOut">
              <a:rPr lang="en-US" smtClean="0"/>
              <a:t>2024/07/15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2143-56C9-48FB-B70C-37E5D3B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3090-6E6C-486C-8CB8-EC65443C8248}" type="datetimeFigureOut">
              <a:rPr lang="en-US" smtClean="0"/>
              <a:t>2024/07/15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2143-56C9-48FB-B70C-37E5D3B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0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3090-6E6C-486C-8CB8-EC65443C8248}" type="datetimeFigureOut">
              <a:rPr lang="en-US" smtClean="0"/>
              <a:t>2024/07/15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2143-56C9-48FB-B70C-37E5D3B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5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A3090-6E6C-486C-8CB8-EC65443C8248}" type="datetimeFigureOut">
              <a:rPr lang="en-US" smtClean="0"/>
              <a:t>2024/07/15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2143-56C9-48FB-B70C-37E5D3B3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Title Slide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Painting the Stories of My Life on a Canvas of Memories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My Autobiography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Glenda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Waithira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3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University Journey: </a:t>
            </a:r>
            <a:r>
              <a:rPr lang="en-US" b="1" dirty="0" err="1" smtClean="0"/>
              <a:t>Dedan</a:t>
            </a:r>
            <a:r>
              <a:rPr lang="en-US" b="1" dirty="0" smtClean="0"/>
              <a:t> Kimathi University of Technology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Transitioned to university in October 2021, pursuing a degree in Business Information Technology.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curriculum covered software development, database management, business analysis, and project management.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Engaged in research projects and innovative initiatives, collaborating with students and faculty.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Joined the DSAIC club, expanding technical skills and professional network.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2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Extracurricular Activities and Personal Growth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/>
              <a:t>Participated in various extracurricular activities, enhancing practical knowledge and skills.</a:t>
            </a:r>
          </a:p>
          <a:p>
            <a:pPr lvl="1"/>
            <a:r>
              <a:rPr lang="en-US" sz="3200" dirty="0" smtClean="0"/>
              <a:t>Learned effective time management and adaptability to new challenges.</a:t>
            </a:r>
          </a:p>
          <a:p>
            <a:pPr lvl="1"/>
            <a:r>
              <a:rPr lang="en-US" sz="3200" dirty="0" smtClean="0"/>
              <a:t>Balanced faith, academics, and community service, deepening understanding of diverse perspectives.</a:t>
            </a:r>
          </a:p>
          <a:p>
            <a:pPr lvl="1"/>
            <a:r>
              <a:rPr lang="en-US" sz="3200" dirty="0" smtClean="0"/>
              <a:t>Developed personal growth, self-discovery, and cultural awareness.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191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Aspirations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Nearing degree completion, filled with excitement and anticipation for the future.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Aspires to bridge the gap between technology and business, leveraging skills to drive innovation and solve complex challenges.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for future challenges with values of faith, perseverance, and community service.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Aims to contribute positively to society and make a meaningful impact.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0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on educational journey from primary school to university.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Grateful for family support, teacher guidance, and enriching experiences at each educational institution.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Eager to embrace new challenges and opportunities that align with passion for Business Information Technology.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experiences will continue to inspire and guide the path to success.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5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  <a:endParaRPr lang="en-US" dirty="0" smtClean="0"/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 is a fascinating journey with twists, turns, and unforgettable moments.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autobiography offers a glimpse into the diverse experiences that have shaped me into the person I am today.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moments and mosaics that have left an indelible mark on me and those around me.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65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7053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1: Early Years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9416"/>
            <a:ext cx="9144000" cy="4151870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Born on June 23, 2003, 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Kiambu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County, Kenya.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Youngest in a family of six, including parents and three siblings.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Grew up in a close-knit family, surrounded by love and support.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Family bonds and community life instilled values of unity, resilience, and compassion.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Childhood Memories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family bonds with parents, siblings, and extended family.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Adventures with cousins and friends, exploring the village, climbing trees, and playing games.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Village playgrounds were central to our creativity, imagination, and teamwork.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Holidays spent with grandparents, helping with chores and learning family traditions.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3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Embracing the Christian Faith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to Christianity through the Africa Inland Church.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Parents instilled faith, love, and compassion from a young age.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Baptism after Bible teachings, a memorable and significant milestone.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church life enriched spiritual journey with Sunday services, Sunday school, and various church groups.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7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Growth: Primary School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 school at Springs Junior Academy at age 4, staying until completing class 8.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Engaged in co-curricular activities like folk songs, dancing, and sports, representing the school in competitions.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Boarding school life in final year taught independence, responsibility, and time management.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achievements recognized with awards and presents.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8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Growth: High School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Joined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Gatero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Girls High School in 2017, welcomed by principal Mrs.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Mundia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in the Christian Union, nurturing faith through Bible studies, prayer meetings, and community service projects.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trips to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Maasai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Mara and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Pejeta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Conservancy enhanced learning experiences with hands-on activities.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 in dorm sports competitions, winning awards and fostering teamwork.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4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Sports and Leadership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Discovered love for sports in sophomore year, joining the school's table tennis team.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in various inter-school competitions, finding an outlet for academic stress.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Elected Computer Studies subject leader, gaining leadership experience and contributing to school discipline.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 in community service and cultural appreciation activities.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9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066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Growth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67697"/>
            <a:ext cx="9144000" cy="4431957"/>
          </a:xfrm>
        </p:spPr>
        <p:txBody>
          <a:bodyPr>
            <a:no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Faced challenges balancing academics, extracurricular activities, and personal life.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pandemic disrupted education, but remained resilient, continuing studies with support from family and friends.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perseverance, adaptability, and self-belief through overcoming adversity.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strong sense of determination and resilience.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3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728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Title Slide</vt:lpstr>
      <vt:lpstr>Introduction</vt:lpstr>
      <vt:lpstr>Chapter 1: Early Years</vt:lpstr>
      <vt:lpstr>Childhood Memories</vt:lpstr>
      <vt:lpstr>Embracing the Christian Faith</vt:lpstr>
      <vt:lpstr>Education and Growth: Primary School</vt:lpstr>
      <vt:lpstr>Education and Growth: High School</vt:lpstr>
      <vt:lpstr>Sports and Leadership</vt:lpstr>
      <vt:lpstr>Challenges and Growth</vt:lpstr>
      <vt:lpstr>University Journey: Dedan Kimathi University of Technology</vt:lpstr>
      <vt:lpstr>Extracurricular Activities and Personal Growth</vt:lpstr>
      <vt:lpstr>Future Aspirations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user</dc:creator>
  <cp:lastModifiedBy>user</cp:lastModifiedBy>
  <cp:revision>3</cp:revision>
  <dcterms:created xsi:type="dcterms:W3CDTF">2024-07-15T15:12:02Z</dcterms:created>
  <dcterms:modified xsi:type="dcterms:W3CDTF">2024-07-15T15:23:29Z</dcterms:modified>
</cp:coreProperties>
</file>