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BF-4417-A1FB-CEE4837404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BF-4417-A1FB-CEE4837404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BF-4417-A1FB-CEE4837404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7000240"/>
        <c:axId val="435742808"/>
      </c:barChart>
      <c:catAx>
        <c:axId val="527000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435742808"/>
        <c:crosses val="autoZero"/>
        <c:auto val="1"/>
        <c:lblAlgn val="ctr"/>
        <c:lblOffset val="100"/>
        <c:noMultiLvlLbl val="0"/>
      </c:catAx>
      <c:valAx>
        <c:axId val="435742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527000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MY PRESENTATION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MY PRESENTATION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269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2 OF PRESENTATION</a:t>
            </a:r>
            <a:endParaRPr lang="tr-T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60224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956073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MY PRESENTATION</vt:lpstr>
      <vt:lpstr>PAGE 2 OF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creator>Cem Alacayir</dc:creator>
  <cp:lastModifiedBy>Cem Alacayir</cp:lastModifiedBy>
  <cp:revision>1</cp:revision>
  <dcterms:created xsi:type="dcterms:W3CDTF">2016-01-11T23:48:43Z</dcterms:created>
  <dcterms:modified xsi:type="dcterms:W3CDTF">2016-01-11T23:50:09Z</dcterms:modified>
</cp:coreProperties>
</file>