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910" y="1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18491-AD4E-4AE2-9F2C-425B03608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79B5FE-BDA9-4599-8346-735F2CB76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E6E9C0-029F-47A0-8EB5-9D2BE4C2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572A-F42C-485C-B722-8AEC4F323220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7735AE-C37F-47DB-A6C8-9B553022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11F458-2351-4CBA-BBE6-BE05A394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283E-92FD-477E-8CFF-38F9E947B5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98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23BD7-B84C-4C90-9937-39B881E6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2473DD-68AD-4293-9445-BBEC25331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A3BA25-4031-4B80-BA2D-583DEF2AB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572A-F42C-485C-B722-8AEC4F323220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96B9B6-41B5-4A60-A6B5-13D2D1FD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E0931E-CE57-46DB-BEFE-6A5A33DA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283E-92FD-477E-8CFF-38F9E947B5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41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8083844-8D72-4611-9482-E53713584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F3D25B-3DE0-49B6-B9E3-01F29A800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84E0E7-A695-4B3B-B0B1-A23CD9B9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572A-F42C-485C-B722-8AEC4F323220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1F1CBF-F69C-4578-919B-A10F1B407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968A7C-04E9-4FC1-A814-C0ECDDA0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283E-92FD-477E-8CFF-38F9E947B5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09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D8B614-EDD9-4898-B499-8AB71E58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C654B3-1DA2-4143-B3CD-BECA8B30E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970FCC-59B4-4FBE-85F8-AC9873FFB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572A-F42C-485C-B722-8AEC4F323220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590FBF-CBBB-4519-984A-02C78C40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577003-D982-4C11-8E75-9791809A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283E-92FD-477E-8CFF-38F9E947B5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18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897F3F-A87B-4F14-B82A-2F5D5E95A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42CEF0-9A5A-482C-99E4-EC246B9AC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EFCB14-77AD-4F28-9B03-2CB48B9CB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572A-F42C-485C-B722-8AEC4F323220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CCC41E-FFBF-4ACA-8FA3-4C7B842A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410770-6DC2-4D3E-AC8E-0F725ACB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283E-92FD-477E-8CFF-38F9E947B5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0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3BCE49-46A1-4220-AE0A-53942325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BDB826-9134-4F2A-A0C5-8E9B5F50A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6167A8-A09D-4A55-B55E-078228E47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813F05-FF05-49CD-ABA6-5F88B1A44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572A-F42C-485C-B722-8AEC4F323220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03675F-F7C9-4324-AD7D-AC333273F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45745F-4913-416C-9008-584849D7C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283E-92FD-477E-8CFF-38F9E947B5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86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8311C-9889-4E60-A77C-AA6D3E4F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880225-06C5-461D-BD99-EED29E868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D36E70-1DB7-436C-969C-0E0E77551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722CB4-2133-42B3-A067-1A8C54439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0488955-2265-4F8A-8198-DA43B1028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3BD66B1-2F7F-4FFF-B6DC-E8B1154F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572A-F42C-485C-B722-8AEC4F323220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5ED8089-8148-4BA3-AFFD-C753C47F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8158779-DBCF-4BF3-829F-71B055B4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283E-92FD-477E-8CFF-38F9E947B5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28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997874-731C-4E0F-8A44-B8F0DC10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4D6492F-59CD-432A-885F-763AAEB0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572A-F42C-485C-B722-8AEC4F323220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7C73DDF-FAD2-4761-BF5D-6CCB6E0C5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7C9A4F-C9D0-4DB0-9B26-15D05127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283E-92FD-477E-8CFF-38F9E947B5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03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E341514-6117-49E8-858B-FC8EB9A13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572A-F42C-485C-B722-8AEC4F323220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4498008-C111-4C16-80AA-CF7667F6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0B8853-74DE-4392-99FA-78D8CBB23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283E-92FD-477E-8CFF-38F9E947B5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45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1EF626-428F-42AE-962B-7B28EE12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C8E0A2-FF2D-4060-B66C-12AD7EDA1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031214-7A4A-4F81-9CA8-624CA0173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A98E84-5A98-46E3-A959-A187F140D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572A-F42C-485C-B722-8AEC4F323220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6F4DDC-8D6C-44AD-BB67-CF8A0C1B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4485D0-70B0-4F7F-8018-B265ECB9D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283E-92FD-477E-8CFF-38F9E947B5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66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9F2BD7-4A35-4421-A73E-BECA27C2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5283B03-EE31-4FE7-BB8D-6FE295093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F822E9-4DE6-4928-8B5E-7296D613E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3AD8AA-950C-46A0-8EDB-6183BCD6E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572A-F42C-485C-B722-8AEC4F323220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C95FEA-D1BD-4B20-B2D2-AEA116F7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E97C59-3386-4D9E-9203-A6796723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283E-92FD-477E-8CFF-38F9E947B5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57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56F74-1552-48A1-8F1D-6A942001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17B8E9-14C3-4E8D-B906-958973F54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2548C7-0B61-4EA4-BF7A-E4E336C94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2572A-F42C-485C-B722-8AEC4F323220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592B28-B8F5-40CB-8E67-D6D0AAD0C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A28808-9CFC-4E1B-9F05-A73EE9102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0283E-92FD-477E-8CFF-38F9E947B5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91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FA5D3AE-8945-4A6D-BB04-E9D6E6D21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35128-0E28-4DD3-8CF4-196493DEF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096000" cy="2387600"/>
          </a:xfrm>
        </p:spPr>
        <p:txBody>
          <a:bodyPr>
            <a:normAutofit/>
          </a:bodyPr>
          <a:lstStyle/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Магазин корма для собак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66A4A9-4511-4FBE-B5DB-6AE16C2E6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387600"/>
            <a:ext cx="6028267" cy="1655762"/>
          </a:xfrm>
        </p:spPr>
        <p:txBody>
          <a:bodyPr/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Кришканс Глеб 21ИСП1</a:t>
            </a:r>
          </a:p>
        </p:txBody>
      </p:sp>
    </p:spTree>
    <p:extLst>
      <p:ext uri="{BB962C8B-B14F-4D97-AF65-F5344CB8AC3E}">
        <p14:creationId xmlns:p14="http://schemas.microsoft.com/office/powerpoint/2010/main" val="84926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156D9D09-8D67-4166-B9DC-F1C8E71D3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81600" y="0"/>
            <a:ext cx="17373600" cy="977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16D0D3BD-21F6-4F24-9C11-21FA95C87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387599"/>
            <a:ext cx="60960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Я выбрал эту идею потому что</a:t>
            </a:r>
            <a:r>
              <a:rPr lang="en-US" dirty="0"/>
              <a:t>:</a:t>
            </a:r>
          </a:p>
          <a:p>
            <a:r>
              <a:rPr lang="ru-RU" dirty="0"/>
              <a:t>Это востребовано</a:t>
            </a:r>
          </a:p>
          <a:p>
            <a:r>
              <a:rPr lang="ru-RU" dirty="0"/>
              <a:t>Это удобно</a:t>
            </a:r>
          </a:p>
          <a:p>
            <a:r>
              <a:rPr lang="ru-RU" dirty="0"/>
              <a:t>Я люблю собак</a:t>
            </a:r>
          </a:p>
          <a:p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23B3047-17D5-44B8-B44B-259F0FB7308F}"/>
              </a:ext>
            </a:extLst>
          </p:cNvPr>
          <p:cNvSpPr txBox="1">
            <a:spLocks/>
          </p:cNvSpPr>
          <p:nvPr/>
        </p:nvSpPr>
        <p:spPr>
          <a:xfrm>
            <a:off x="6096000" y="-1"/>
            <a:ext cx="6096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В чем идея?</a:t>
            </a:r>
          </a:p>
        </p:txBody>
      </p:sp>
    </p:spTree>
    <p:extLst>
      <p:ext uri="{BB962C8B-B14F-4D97-AF65-F5344CB8AC3E}">
        <p14:creationId xmlns:p14="http://schemas.microsoft.com/office/powerpoint/2010/main" val="389926305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A501AF8-4F4A-4E0A-BFE0-F4FF7A548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889" y="0"/>
            <a:ext cx="14977921" cy="998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DAF2FE8C-372B-4C17-A18A-1652BAFDF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98712"/>
            <a:ext cx="9306816" cy="435133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CSS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Bootstrap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Node.js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SQLite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B4DF823-8EB9-4043-9FD9-4EF23190644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96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Технологии</a:t>
            </a:r>
          </a:p>
        </p:txBody>
      </p:sp>
    </p:spTree>
    <p:extLst>
      <p:ext uri="{BB962C8B-B14F-4D97-AF65-F5344CB8AC3E}">
        <p14:creationId xmlns:p14="http://schemas.microsoft.com/office/powerpoint/2010/main" val="348100320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34</Words>
  <Application>Microsoft Office PowerPoint</Application>
  <PresentationFormat>Широкоэкранный</PresentationFormat>
  <Paragraphs>14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Тема Office</vt:lpstr>
      <vt:lpstr>Магазин корма для собак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Магазин корма для собак</dc:title>
  <dc:creator>Глеб Кришканс</dc:creator>
  <cp:lastModifiedBy>Глеб Кришканс</cp:lastModifiedBy>
  <cp:revision>4</cp:revision>
  <dcterms:created xsi:type="dcterms:W3CDTF">2024-05-24T11:13:20Z</dcterms:created>
  <dcterms:modified xsi:type="dcterms:W3CDTF">2024-05-24T11:40:25Z</dcterms:modified>
</cp:coreProperties>
</file>