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4630400" cy="8229600"/>
  <p:notesSz cx="14630400" cy="8229600"/>
  <p:embeddedFontLst>
    <p:embeddedFont>
      <p:font typeface="Libre Baskerville" panose="02000000000000000000" pitchFamily="2" charset="0"/>
      <p:regular r:id="rId13"/>
      <p:bold r:id="rId14"/>
      <p: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08">
          <p15:clr>
            <a:srgbClr val="A4A3A4"/>
          </p15:clr>
        </p15:guide>
        <p15:guide id="2" orient="horz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940" y="52"/>
      </p:cViewPr>
      <p:guideLst>
        <p:guide pos="4608"/>
        <p:guide orient="horz" pos="2592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5617C-5212-422C-86FC-85214A88BBC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D0767-D674-44EE-A8B1-AB7E668A5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4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0767-D674-44EE-A8B1-AB7E668A59F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0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9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10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1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2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3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4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5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6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7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8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sqlitestudio.pl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Зомби против Роботов: Игра на Pygame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 bwMode="auto"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Представляем игру "Зомби против Роботов", созданную на Pygame. Это захватывающее приключение, где зомби уклоняется от огненных шаров робота. Цель – набрать как можно больше очков, избегая препятствий.</a:t>
            </a:r>
            <a:endParaRPr lang="en-US" sz="1750"/>
          </a:p>
        </p:txBody>
      </p:sp>
      <p:sp>
        <p:nvSpPr>
          <p:cNvPr id="6" name="Text 3"/>
          <p:cNvSpPr/>
          <p:nvPr/>
        </p:nvSpPr>
        <p:spPr bwMode="auto">
          <a:xfrm>
            <a:off x="6395680" y="5798106"/>
            <a:ext cx="13192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  <a:defRPr/>
            </a:pPr>
            <a:r>
              <a:rPr lang="en-US" sz="75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</a:rPr>
              <a:t>GK</a:t>
            </a:r>
            <a:endParaRPr lang="en-US" sz="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1342192"/>
            <a:ext cx="107061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Заключение: Развитие и Перспективы</a:t>
            </a:r>
            <a:endParaRPr lang="en-US" sz="44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47430" y="2504599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 bwMode="auto">
          <a:xfrm>
            <a:off x="3991213" y="2768918"/>
            <a:ext cx="12644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1</a:t>
            </a:r>
            <a:endParaRPr lang="en-US" sz="2200"/>
          </a:p>
        </p:txBody>
      </p:sp>
      <p:sp>
        <p:nvSpPr>
          <p:cNvPr id="5" name="Text 2"/>
          <p:cNvSpPr/>
          <p:nvPr/>
        </p:nvSpPr>
        <p:spPr bwMode="auto">
          <a:xfrm>
            <a:off x="5088255" y="2731413"/>
            <a:ext cx="31313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Дальнейшее Развитие</a:t>
            </a:r>
            <a:endParaRPr lang="en-US" sz="2200"/>
          </a:p>
        </p:txBody>
      </p:sp>
      <p:sp>
        <p:nvSpPr>
          <p:cNvPr id="6" name="Shape 3"/>
          <p:cNvSpPr/>
          <p:nvPr/>
        </p:nvSpPr>
        <p:spPr bwMode="auto">
          <a:xfrm>
            <a:off x="4918115" y="3325654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40424" y="3369231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 bwMode="auto">
          <a:xfrm>
            <a:off x="3967043" y="3546396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2</a:t>
            </a:r>
            <a:endParaRPr lang="en-US" sz="2200"/>
          </a:p>
        </p:txBody>
      </p:sp>
      <p:sp>
        <p:nvSpPr>
          <p:cNvPr id="9" name="Text 5"/>
          <p:cNvSpPr/>
          <p:nvPr/>
        </p:nvSpPr>
        <p:spPr bwMode="auto">
          <a:xfrm>
            <a:off x="5895261" y="3596045"/>
            <a:ext cx="28498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Улучшение Графики</a:t>
            </a:r>
            <a:endParaRPr lang="en-US" sz="2200"/>
          </a:p>
        </p:txBody>
      </p:sp>
      <p:sp>
        <p:nvSpPr>
          <p:cNvPr id="10" name="Shape 6"/>
          <p:cNvSpPr/>
          <p:nvPr/>
        </p:nvSpPr>
        <p:spPr bwMode="auto">
          <a:xfrm>
            <a:off x="5725120" y="4190286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33418" y="4233863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 bwMode="auto">
          <a:xfrm>
            <a:off x="3967043" y="4411028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3</a:t>
            </a:r>
            <a:endParaRPr lang="en-US" sz="2200"/>
          </a:p>
        </p:txBody>
      </p:sp>
      <p:sp>
        <p:nvSpPr>
          <p:cNvPr id="13" name="Text 8"/>
          <p:cNvSpPr/>
          <p:nvPr/>
        </p:nvSpPr>
        <p:spPr bwMode="auto">
          <a:xfrm>
            <a:off x="6702266" y="4460677"/>
            <a:ext cx="28763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Новые Возможности</a:t>
            </a:r>
            <a:endParaRPr lang="en-US" sz="2200"/>
          </a:p>
        </p:txBody>
      </p:sp>
      <p:sp>
        <p:nvSpPr>
          <p:cNvPr id="14" name="Shape 9"/>
          <p:cNvSpPr/>
          <p:nvPr/>
        </p:nvSpPr>
        <p:spPr bwMode="auto">
          <a:xfrm>
            <a:off x="6532125" y="5054918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26294" y="5098494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 bwMode="auto">
          <a:xfrm>
            <a:off x="3971329" y="5275659"/>
            <a:ext cx="1658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4</a:t>
            </a:r>
            <a:endParaRPr lang="en-US" sz="2200"/>
          </a:p>
        </p:txBody>
      </p:sp>
      <p:sp>
        <p:nvSpPr>
          <p:cNvPr id="17" name="Text 11"/>
          <p:cNvSpPr/>
          <p:nvPr/>
        </p:nvSpPr>
        <p:spPr bwMode="auto">
          <a:xfrm>
            <a:off x="7509272" y="5325308"/>
            <a:ext cx="2651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Оптимизация Кода</a:t>
            </a:r>
            <a:endParaRPr lang="en-US" sz="2200"/>
          </a:p>
        </p:txBody>
      </p:sp>
      <p:sp>
        <p:nvSpPr>
          <p:cNvPr id="18" name="Text 12"/>
          <p:cNvSpPr/>
          <p:nvPr/>
        </p:nvSpPr>
        <p:spPr bwMode="auto">
          <a:xfrm>
            <a:off x="793790" y="616160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Игра "Зомби против Роботов" имеет большой потенциал. Ее можно улучшить, добавив новые уровни, персонажей и возможности. Оптимизация кода также важна для улучшения производительности.</a:t>
            </a:r>
            <a:endParaRPr lang="en-US" sz="1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08540" y="789537"/>
            <a:ext cx="98176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Введение</a:t>
            </a:r>
            <a:r>
              <a:rPr lang="en-US" sz="44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: </a:t>
            </a: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Концепция</a:t>
            </a:r>
            <a:r>
              <a:rPr lang="en-US" sz="44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и </a:t>
            </a: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Цель</a:t>
            </a:r>
            <a:r>
              <a:rPr lang="en-US" sz="44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Игры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 bwMode="auto">
          <a:xfrm>
            <a:off x="617100" y="2611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Концепция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 bwMode="auto">
          <a:xfrm>
            <a:off x="617100" y="357044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Игра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предлагает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динамичный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геймплей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Зомби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против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Роботов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–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это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противостояние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технологий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живой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силы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 bwMode="auto">
          <a:xfrm>
            <a:off x="7599520" y="2611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Цель</a:t>
            </a:r>
            <a:r>
              <a:rPr lang="en-US" sz="220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2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Игры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 bwMode="auto">
          <a:xfrm>
            <a:off x="7599520" y="35704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Главная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задача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игрока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–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выжить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Необходимо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уклоняться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от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огненных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шаров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набирая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очки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за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время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717471" y="1056799"/>
            <a:ext cx="7709059" cy="1281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  <a:defRPr/>
            </a:pPr>
            <a:r>
              <a:rPr lang="en-US" sz="400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Механика Игры: Управление и Движение</a:t>
            </a:r>
            <a:endParaRPr lang="en-US" sz="40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7471" y="2645331"/>
            <a:ext cx="1024890" cy="150911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2049780" y="2850237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Управление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 bwMode="auto">
          <a:xfrm>
            <a:off x="2049780" y="3293507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Пробел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используется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для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управления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зомби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Простое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интуитивное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управление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позволяет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быстро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освоиться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7471" y="4154447"/>
            <a:ext cx="1024890" cy="150911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 bwMode="auto">
          <a:xfrm>
            <a:off x="2049780" y="4359354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Движение</a:t>
            </a:r>
            <a:r>
              <a:rPr lang="en-US" sz="200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Зомби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 bwMode="auto">
          <a:xfrm>
            <a:off x="2049780" y="4802624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Зомби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двигается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по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вертикали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Необходимо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маневрировать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чтобы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избежать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столкновения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с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шарами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17471" y="5663565"/>
            <a:ext cx="1024890" cy="150911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 bwMode="auto">
          <a:xfrm>
            <a:off x="2049780" y="5868472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Движение</a:t>
            </a:r>
            <a:r>
              <a:rPr lang="en-US" sz="200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Робота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 bwMode="auto">
          <a:xfrm>
            <a:off x="2049780" y="6311741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Робот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также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двигается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по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вертикали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Он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стреляет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огненными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шарами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создавая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препятствия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для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игрока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782241" y="614720"/>
            <a:ext cx="7579519" cy="1396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  <a:defRPr/>
            </a:pPr>
            <a:r>
              <a:rPr lang="en-US" sz="43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Pygame: Основа Реализации</a:t>
            </a:r>
            <a:endParaRPr lang="en-US" sz="4350"/>
          </a:p>
        </p:txBody>
      </p:sp>
      <p:sp>
        <p:nvSpPr>
          <p:cNvPr id="4" name="Shape 1"/>
          <p:cNvSpPr/>
          <p:nvPr/>
        </p:nvSpPr>
        <p:spPr bwMode="auto">
          <a:xfrm>
            <a:off x="782241" y="2598063"/>
            <a:ext cx="502801" cy="502801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 bwMode="auto">
          <a:xfrm>
            <a:off x="958810" y="2681764"/>
            <a:ext cx="149543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  <a:defRPr/>
            </a:pPr>
            <a:r>
              <a:rPr lang="en-US" sz="26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1</a:t>
            </a:r>
            <a:endParaRPr lang="en-US" sz="2600"/>
          </a:p>
        </p:txBody>
      </p:sp>
      <p:sp>
        <p:nvSpPr>
          <p:cNvPr id="6" name="Text 3"/>
          <p:cNvSpPr/>
          <p:nvPr/>
        </p:nvSpPr>
        <p:spPr bwMode="auto">
          <a:xfrm>
            <a:off x="1508522" y="2598063"/>
            <a:ext cx="2836069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  <a:defRPr/>
            </a:pPr>
            <a:r>
              <a:rPr lang="en-US" sz="21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Библиотека Pygame</a:t>
            </a:r>
            <a:endParaRPr lang="en-US" sz="2150"/>
          </a:p>
        </p:txBody>
      </p:sp>
      <p:sp>
        <p:nvSpPr>
          <p:cNvPr id="7" name="Text 4"/>
          <p:cNvSpPr/>
          <p:nvPr/>
        </p:nvSpPr>
        <p:spPr bwMode="auto">
          <a:xfrm>
            <a:off x="1508522" y="3081338"/>
            <a:ext cx="2951798" cy="2502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Pygame – мощная библиотека для создания игр на Python. Она предоставляет инструменты для работы с графикой, звуком и управлением.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 bwMode="auto">
          <a:xfrm>
            <a:off x="4683800" y="2598063"/>
            <a:ext cx="502801" cy="502801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 bwMode="auto">
          <a:xfrm>
            <a:off x="4831913" y="2681764"/>
            <a:ext cx="206573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  <a:defRPr/>
            </a:pPr>
            <a:r>
              <a:rPr lang="en-US" sz="26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2</a:t>
            </a:r>
            <a:endParaRPr lang="en-US" sz="2600"/>
          </a:p>
        </p:txBody>
      </p:sp>
      <p:sp>
        <p:nvSpPr>
          <p:cNvPr id="10" name="Text 7"/>
          <p:cNvSpPr/>
          <p:nvPr/>
        </p:nvSpPr>
        <p:spPr bwMode="auto">
          <a:xfrm>
            <a:off x="5410081" y="2598063"/>
            <a:ext cx="295179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  <a:defRPr/>
            </a:pPr>
            <a:r>
              <a:rPr lang="en-US" sz="21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Простота Использования</a:t>
            </a:r>
            <a:endParaRPr lang="en-US" sz="2150"/>
          </a:p>
        </p:txBody>
      </p:sp>
      <p:sp>
        <p:nvSpPr>
          <p:cNvPr id="11" name="Text 8"/>
          <p:cNvSpPr/>
          <p:nvPr/>
        </p:nvSpPr>
        <p:spPr bwMode="auto">
          <a:xfrm>
            <a:off x="5410081" y="3430548"/>
            <a:ext cx="2951798" cy="1787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Pygame облегчает разработку игр. Легко создавать спрайты, анимации и обрабатывать события.</a:t>
            </a:r>
            <a:endParaRPr lang="en-US" sz="1750"/>
          </a:p>
        </p:txBody>
      </p:sp>
      <p:sp>
        <p:nvSpPr>
          <p:cNvPr id="12" name="Shape 9"/>
          <p:cNvSpPr/>
          <p:nvPr/>
        </p:nvSpPr>
        <p:spPr bwMode="auto">
          <a:xfrm>
            <a:off x="782241" y="6058972"/>
            <a:ext cx="502801" cy="502801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 bwMode="auto">
          <a:xfrm>
            <a:off x="930354" y="6142673"/>
            <a:ext cx="206573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  <a:defRPr/>
            </a:pPr>
            <a:r>
              <a:rPr lang="en-US" sz="26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3</a:t>
            </a:r>
            <a:endParaRPr lang="en-US" sz="2600"/>
          </a:p>
        </p:txBody>
      </p:sp>
      <p:sp>
        <p:nvSpPr>
          <p:cNvPr id="14" name="Text 11"/>
          <p:cNvSpPr/>
          <p:nvPr/>
        </p:nvSpPr>
        <p:spPr bwMode="auto">
          <a:xfrm>
            <a:off x="1508522" y="6058972"/>
            <a:ext cx="3248620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  <a:defRPr/>
            </a:pPr>
            <a:r>
              <a:rPr lang="en-US" sz="21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Кроссплатформенность</a:t>
            </a:r>
            <a:endParaRPr lang="en-US" sz="2150"/>
          </a:p>
        </p:txBody>
      </p:sp>
      <p:sp>
        <p:nvSpPr>
          <p:cNvPr id="15" name="Text 12"/>
          <p:cNvSpPr/>
          <p:nvPr/>
        </p:nvSpPr>
        <p:spPr bwMode="auto">
          <a:xfrm>
            <a:off x="1508522" y="6542246"/>
            <a:ext cx="6853237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Игры, созданные на Pygame, могут работать на разных операционных системах. Это делает их доступными для широкой аудитории.</a:t>
            </a:r>
            <a:endParaRPr lang="en-US"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54023" y="915471"/>
            <a:ext cx="12487156" cy="673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  <a:defRPr/>
            </a:pPr>
            <a:r>
              <a:rPr lang="en-US" sz="4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Логика</a:t>
            </a:r>
            <a:r>
              <a:rPr lang="en-US" sz="420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4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Игры</a:t>
            </a:r>
            <a:r>
              <a:rPr lang="en-US" sz="420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: </a:t>
            </a:r>
            <a:r>
              <a:rPr lang="en-US" sz="4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Зомби</a:t>
            </a:r>
            <a:r>
              <a:rPr lang="en-US" sz="420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, </a:t>
            </a:r>
            <a:r>
              <a:rPr lang="en-US" sz="4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Робот</a:t>
            </a:r>
            <a:r>
              <a:rPr lang="en-US" sz="420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, и </a:t>
            </a:r>
            <a:r>
              <a:rPr lang="en-US" sz="4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Огненные</a:t>
            </a:r>
            <a:r>
              <a:rPr lang="en-US" sz="420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42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Шары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 bwMode="auto">
          <a:xfrm>
            <a:off x="2009775" y="4032647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Зомби</a:t>
            </a:r>
            <a:endParaRPr lang="en-US" sz="21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33856" y="2019657"/>
            <a:ext cx="4362569" cy="436256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 bwMode="auto">
          <a:xfrm>
            <a:off x="5750838" y="3722846"/>
            <a:ext cx="120134" cy="430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  <a:defRPr/>
            </a:pPr>
            <a:r>
              <a:rPr lang="en-US" sz="21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1</a:t>
            </a:r>
            <a:endParaRPr lang="en-US" sz="2100"/>
          </a:p>
        </p:txBody>
      </p:sp>
      <p:sp>
        <p:nvSpPr>
          <p:cNvPr id="6" name="Text 3"/>
          <p:cNvSpPr/>
          <p:nvPr/>
        </p:nvSpPr>
        <p:spPr bwMode="auto">
          <a:xfrm>
            <a:off x="9819561" y="2861191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Робот</a:t>
            </a:r>
            <a:endParaRPr lang="en-US" sz="210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33856" y="2019657"/>
            <a:ext cx="4362569" cy="436256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 bwMode="auto">
          <a:xfrm>
            <a:off x="8211503" y="2814042"/>
            <a:ext cx="165854" cy="430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  <a:defRPr/>
            </a:pPr>
            <a:r>
              <a:rPr lang="en-US" sz="21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2</a:t>
            </a:r>
            <a:endParaRPr lang="en-US" sz="2100"/>
          </a:p>
        </p:txBody>
      </p:sp>
      <p:sp>
        <p:nvSpPr>
          <p:cNvPr id="9" name="Text 5"/>
          <p:cNvSpPr/>
          <p:nvPr/>
        </p:nvSpPr>
        <p:spPr bwMode="auto">
          <a:xfrm>
            <a:off x="9819561" y="5203984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Огненные Шары</a:t>
            </a:r>
            <a:endParaRPr lang="en-US" sz="210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133856" y="2019657"/>
            <a:ext cx="4362569" cy="436256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 bwMode="auto">
          <a:xfrm>
            <a:off x="7756803" y="5419249"/>
            <a:ext cx="165854" cy="430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  <a:defRPr/>
            </a:pPr>
            <a:r>
              <a:rPr lang="en-US" sz="21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3</a:t>
            </a:r>
            <a:endParaRPr lang="en-US" sz="2100"/>
          </a:p>
        </p:txBody>
      </p:sp>
      <p:sp>
        <p:nvSpPr>
          <p:cNvPr id="12" name="Text 7"/>
          <p:cNvSpPr/>
          <p:nvPr/>
        </p:nvSpPr>
        <p:spPr bwMode="auto">
          <a:xfrm>
            <a:off x="754023" y="6624518"/>
            <a:ext cx="13122354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  <a:defRPr/>
            </a:pP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В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игре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присутствуют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три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основных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элемента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зомби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робот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огненные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шары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Зомби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должен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уклоняться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от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шаров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которые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выпускает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робот</a:t>
            </a:r>
            <a:r>
              <a:rPr lang="en-US" sz="16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6180433" y="17367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Уровни</a:t>
            </a:r>
            <a:r>
              <a:rPr lang="en-US" sz="44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Сложности</a:t>
            </a:r>
            <a:r>
              <a:rPr lang="en-US" sz="44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и </a:t>
            </a: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Начисление</a:t>
            </a:r>
            <a:r>
              <a:rPr lang="en-US" sz="44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Очков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 bwMode="auto">
          <a:xfrm>
            <a:off x="6280190" y="266109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2"/>
          <p:cNvSpPr/>
          <p:nvPr/>
        </p:nvSpPr>
        <p:spPr bwMode="auto">
          <a:xfrm>
            <a:off x="6507004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Уровни</a:t>
            </a:r>
            <a:r>
              <a:rPr lang="en-US" sz="220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22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Сложности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 bwMode="auto">
          <a:xfrm>
            <a:off x="6507004" y="3383280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Каждые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500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очков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сложность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увеличивается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Шары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летят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быстрее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требуя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большей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реакции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от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игрока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 bwMode="auto">
          <a:xfrm>
            <a:off x="10171867" y="266604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 bwMode="auto">
          <a:xfrm>
            <a:off x="10398681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Начисление Очков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 bwMode="auto">
          <a:xfrm>
            <a:off x="10398681" y="3383280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Очки начисляются за время, проведенное в игре. Чем дольше выживает зомби, тем больше очков получает игрок.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6280190" y="5651421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 bwMode="auto">
          <a:xfrm>
            <a:off x="6507004" y="5878235"/>
            <a:ext cx="36991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Динамическое Изменение</a:t>
            </a:r>
            <a:endParaRPr lang="en-US" sz="2200"/>
          </a:p>
        </p:txBody>
      </p:sp>
      <p:sp>
        <p:nvSpPr>
          <p:cNvPr id="12" name="Text 9"/>
          <p:cNvSpPr/>
          <p:nvPr/>
        </p:nvSpPr>
        <p:spPr bwMode="auto">
          <a:xfrm>
            <a:off x="6507004" y="63686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Игра становится все более сложной. Это поддерживает интерес и мотивирует игроков улучшать свои навыки.</a:t>
            </a:r>
            <a:endParaRPr lang="en-US" sz="1750"/>
          </a:p>
        </p:txBody>
      </p:sp>
      <p:pic>
        <p:nvPicPr>
          <p:cNvPr id="14" name="Рисунок 13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ECD355-ED02-32B4-CB7D-53A6A681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7" y="2014640"/>
            <a:ext cx="6053376" cy="5306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853075" y="10435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Стартовое</a:t>
            </a:r>
            <a:r>
              <a:rPr lang="en-US" sz="44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и </a:t>
            </a: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Финальное</a:t>
            </a:r>
            <a:r>
              <a:rPr lang="en-US" sz="44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44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Окна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93790" y="380714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793790" y="4600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Стартовое</a:t>
            </a:r>
            <a:r>
              <a:rPr lang="en-US" sz="220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22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Окно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 bwMode="auto">
          <a:xfrm>
            <a:off x="793790" y="509135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Приветствует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игрока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Предоставляет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информацию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об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управлении</a:t>
            </a:r>
            <a:r>
              <a:rPr lang="ru-RU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742021" y="380714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 bwMode="auto">
          <a:xfrm>
            <a:off x="4742021" y="4600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Финальное Окно</a:t>
            </a:r>
            <a:endParaRPr lang="en-US" sz="2200"/>
          </a:p>
        </p:txBody>
      </p:sp>
      <p:sp>
        <p:nvSpPr>
          <p:cNvPr id="9" name="Text 4"/>
          <p:cNvSpPr/>
          <p:nvPr/>
        </p:nvSpPr>
        <p:spPr bwMode="auto">
          <a:xfrm>
            <a:off x="4742021" y="5091351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Предлагает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начать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игру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заново</a:t>
            </a:r>
            <a:r>
              <a:rPr lang="en-US" sz="17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750" dirty="0"/>
          </a:p>
        </p:txBody>
      </p:sp>
      <p:pic>
        <p:nvPicPr>
          <p:cNvPr id="13" name="Рисунок 12" descr="Изображение выглядит как текст, Боевик, снимок экрана, Игра в жанре приключенческого боев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6C4EAE-CF4B-F4A2-3E66-BD04722D6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210" y="1"/>
            <a:ext cx="6026817" cy="41148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картина, мультфильм, иллюстрация, фантаст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A383A72-06E8-5322-5E5D-C1F84E3F7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212" y="4252319"/>
            <a:ext cx="6026816" cy="3855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5517356" y="1728906"/>
            <a:ext cx="4610338" cy="576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  <a:defRPr/>
            </a:pPr>
            <a:r>
              <a:rPr lang="en-US" sz="36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Классы</a:t>
            </a:r>
            <a:r>
              <a:rPr lang="en-US" sz="360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и </a:t>
            </a:r>
            <a:r>
              <a:rPr lang="en-US" sz="360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файлы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 bwMode="auto">
          <a:xfrm>
            <a:off x="7303770" y="3665339"/>
            <a:ext cx="22860" cy="4056936"/>
          </a:xfrm>
          <a:prstGeom prst="roundRect">
            <a:avLst>
              <a:gd name="adj" fmla="val 12100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 bwMode="auto">
          <a:xfrm>
            <a:off x="6485156" y="4068723"/>
            <a:ext cx="645438" cy="22860"/>
          </a:xfrm>
          <a:prstGeom prst="roundRect">
            <a:avLst>
              <a:gd name="adj" fmla="val 12100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/>
          <p:cNvSpPr/>
          <p:nvPr/>
        </p:nvSpPr>
        <p:spPr bwMode="auto">
          <a:xfrm>
            <a:off x="7107734" y="3872746"/>
            <a:ext cx="414933" cy="41493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7" name="Text 4"/>
          <p:cNvSpPr/>
          <p:nvPr/>
        </p:nvSpPr>
        <p:spPr bwMode="auto">
          <a:xfrm>
            <a:off x="7253466" y="3941921"/>
            <a:ext cx="123468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  <a:defRPr/>
            </a:pPr>
            <a:r>
              <a:rPr lang="en-US" sz="21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1</a:t>
            </a:r>
            <a:endParaRPr lang="en-US" sz="2150"/>
          </a:p>
        </p:txBody>
      </p:sp>
      <p:sp>
        <p:nvSpPr>
          <p:cNvPr id="8" name="Text 5"/>
          <p:cNvSpPr/>
          <p:nvPr/>
        </p:nvSpPr>
        <p:spPr bwMode="auto">
          <a:xfrm>
            <a:off x="3995857" y="3849648"/>
            <a:ext cx="2305169" cy="288131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  <a:defRPr/>
            </a:pPr>
            <a:r>
              <a:rPr lang="en-US" sz="1800" dirty="0"/>
              <a:t>player.py</a:t>
            </a:r>
          </a:p>
        </p:txBody>
      </p:sp>
      <p:sp>
        <p:nvSpPr>
          <p:cNvPr id="9" name="Text 6"/>
          <p:cNvSpPr/>
          <p:nvPr/>
        </p:nvSpPr>
        <p:spPr bwMode="auto">
          <a:xfrm>
            <a:off x="645438" y="4248388"/>
            <a:ext cx="5655588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00"/>
              </a:lnSpc>
              <a:buNone/>
              <a:defRPr/>
            </a:pP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Содержит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класс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/>
              <a:t>player.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который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управляет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поведением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зомби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 bwMode="auto">
          <a:xfrm>
            <a:off x="7499806" y="4990624"/>
            <a:ext cx="645438" cy="22860"/>
          </a:xfrm>
          <a:prstGeom prst="roundRect">
            <a:avLst>
              <a:gd name="adj" fmla="val 12100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/>
          <p:cNvSpPr/>
          <p:nvPr/>
        </p:nvSpPr>
        <p:spPr bwMode="auto">
          <a:xfrm>
            <a:off x="7107734" y="4794647"/>
            <a:ext cx="414933" cy="41493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 bwMode="auto">
          <a:xfrm>
            <a:off x="7230011" y="4863822"/>
            <a:ext cx="170378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  <a:defRPr/>
            </a:pPr>
            <a:r>
              <a:rPr lang="en-US" sz="21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2</a:t>
            </a:r>
            <a:endParaRPr lang="en-US" sz="2150"/>
          </a:p>
        </p:txBody>
      </p:sp>
      <p:sp>
        <p:nvSpPr>
          <p:cNvPr id="13" name="Text 10"/>
          <p:cNvSpPr/>
          <p:nvPr/>
        </p:nvSpPr>
        <p:spPr bwMode="auto">
          <a:xfrm>
            <a:off x="8329374" y="4771549"/>
            <a:ext cx="2305169" cy="288131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800" dirty="0"/>
              <a:t>enemy.py</a:t>
            </a:r>
          </a:p>
        </p:txBody>
      </p:sp>
      <p:sp>
        <p:nvSpPr>
          <p:cNvPr id="14" name="Text 11"/>
          <p:cNvSpPr/>
          <p:nvPr/>
        </p:nvSpPr>
        <p:spPr bwMode="auto">
          <a:xfrm>
            <a:off x="8329374" y="5170289"/>
            <a:ext cx="5655588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Содержит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класс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Enemy,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отвечающий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за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создание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движение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робота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 bwMode="auto">
          <a:xfrm>
            <a:off x="6485156" y="5820370"/>
            <a:ext cx="645438" cy="22860"/>
          </a:xfrm>
          <a:prstGeom prst="roundRect">
            <a:avLst>
              <a:gd name="adj" fmla="val 12100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/>
          <p:cNvSpPr/>
          <p:nvPr/>
        </p:nvSpPr>
        <p:spPr bwMode="auto">
          <a:xfrm>
            <a:off x="7107734" y="5624393"/>
            <a:ext cx="414933" cy="41493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Text 14"/>
          <p:cNvSpPr/>
          <p:nvPr/>
        </p:nvSpPr>
        <p:spPr bwMode="auto">
          <a:xfrm>
            <a:off x="7230011" y="5693568"/>
            <a:ext cx="170378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  <a:defRPr/>
            </a:pPr>
            <a:r>
              <a:rPr lang="en-US" sz="21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3</a:t>
            </a:r>
            <a:endParaRPr lang="en-US" sz="2150"/>
          </a:p>
        </p:txBody>
      </p:sp>
      <p:sp>
        <p:nvSpPr>
          <p:cNvPr id="18" name="Text 15"/>
          <p:cNvSpPr/>
          <p:nvPr/>
        </p:nvSpPr>
        <p:spPr bwMode="auto">
          <a:xfrm>
            <a:off x="3995857" y="5601295"/>
            <a:ext cx="2305169" cy="288131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  <a:defRPr/>
            </a:pPr>
            <a:r>
              <a:rPr lang="en-US" sz="180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main.py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 bwMode="auto">
          <a:xfrm>
            <a:off x="645438" y="6000036"/>
            <a:ext cx="5655588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00"/>
              </a:lnSpc>
              <a:buNone/>
              <a:defRPr/>
            </a:pP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Основной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файл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запускающий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игру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содержащий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главную</a:t>
            </a:r>
            <a:endParaRPr lang="en-US" sz="1450" dirty="0">
              <a:solidFill>
                <a:srgbClr val="49495A"/>
              </a:solidFill>
              <a:latin typeface="Open Sans"/>
              <a:ea typeface="Open Sans"/>
              <a:cs typeface="Open Sans"/>
            </a:endParaRPr>
          </a:p>
          <a:p>
            <a:pPr algn="r">
              <a:lnSpc>
                <a:spcPts val="2300"/>
              </a:lnSpc>
              <a:defRPr/>
            </a:pPr>
            <a:r>
              <a:rPr lang="ru-RU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Л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огику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Файл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с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настройками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игры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такими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как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скорость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цвета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45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размеры</a:t>
            </a: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450" dirty="0"/>
          </a:p>
          <a:p>
            <a:pPr marL="0" indent="0" algn="r">
              <a:lnSpc>
                <a:spcPts val="2300"/>
              </a:lnSpc>
              <a:buNone/>
              <a:defRPr/>
            </a:pPr>
            <a:r>
              <a:rPr lang="en-US" sz="145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450" dirty="0"/>
          </a:p>
        </p:txBody>
      </p:sp>
      <p:sp>
        <p:nvSpPr>
          <p:cNvPr id="20" name="Shape 17"/>
          <p:cNvSpPr/>
          <p:nvPr/>
        </p:nvSpPr>
        <p:spPr bwMode="auto">
          <a:xfrm>
            <a:off x="7499806" y="6650236"/>
            <a:ext cx="645438" cy="22860"/>
          </a:xfrm>
          <a:prstGeom prst="roundRect">
            <a:avLst>
              <a:gd name="adj" fmla="val 12100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1" name="Shape 18"/>
          <p:cNvSpPr/>
          <p:nvPr/>
        </p:nvSpPr>
        <p:spPr bwMode="auto">
          <a:xfrm>
            <a:off x="7107734" y="6454259"/>
            <a:ext cx="414933" cy="41493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2" name="Text 19"/>
          <p:cNvSpPr/>
          <p:nvPr/>
        </p:nvSpPr>
        <p:spPr bwMode="auto">
          <a:xfrm>
            <a:off x="7234297" y="6523434"/>
            <a:ext cx="16180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  <a:defRPr/>
            </a:pPr>
            <a:r>
              <a:rPr lang="en-US" sz="215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4</a:t>
            </a:r>
            <a:endParaRPr lang="en-US" sz="2150" dirty="0"/>
          </a:p>
        </p:txBody>
      </p:sp>
      <p:sp>
        <p:nvSpPr>
          <p:cNvPr id="23" name="Text 20"/>
          <p:cNvSpPr/>
          <p:nvPr/>
        </p:nvSpPr>
        <p:spPr bwMode="auto">
          <a:xfrm>
            <a:off x="8329374" y="6431161"/>
            <a:ext cx="2305169" cy="304543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800" dirty="0"/>
              <a:t>obstacle.py</a:t>
            </a:r>
          </a:p>
        </p:txBody>
      </p:sp>
      <p:sp>
        <p:nvSpPr>
          <p:cNvPr id="24" name="Text 21"/>
          <p:cNvSpPr/>
          <p:nvPr/>
        </p:nvSpPr>
        <p:spPr bwMode="auto">
          <a:xfrm>
            <a:off x="8329374" y="6829900"/>
            <a:ext cx="5655588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Файл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с </a:t>
            </a:r>
            <a:r>
              <a:rPr lang="ru-RU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препятствиями, то есть с огненными шарами</a:t>
            </a:r>
            <a:endParaRPr lang="en-US" sz="160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1D073ADE-7117-2F74-9DB0-C3DC6CFE40B5}"/>
              </a:ext>
            </a:extLst>
          </p:cNvPr>
          <p:cNvSpPr/>
          <p:nvPr/>
        </p:nvSpPr>
        <p:spPr bwMode="auto">
          <a:xfrm>
            <a:off x="6602048" y="7283903"/>
            <a:ext cx="724581" cy="45719"/>
          </a:xfrm>
          <a:prstGeom prst="roundRect">
            <a:avLst>
              <a:gd name="adj" fmla="val 12100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6" name="Text 20">
            <a:extLst>
              <a:ext uri="{FF2B5EF4-FFF2-40B4-BE49-F238E27FC236}">
                <a16:creationId xmlns:a16="http://schemas.microsoft.com/office/drawing/2014/main" id="{FC602830-A3AA-CE97-2DBE-AD2C395F9F33}"/>
              </a:ext>
            </a:extLst>
          </p:cNvPr>
          <p:cNvSpPr/>
          <p:nvPr/>
        </p:nvSpPr>
        <p:spPr bwMode="auto">
          <a:xfrm>
            <a:off x="5332571" y="7162697"/>
            <a:ext cx="1269477" cy="257278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800" dirty="0"/>
              <a:t>obstacle.py</a:t>
            </a:r>
          </a:p>
        </p:txBody>
      </p:sp>
      <p:sp>
        <p:nvSpPr>
          <p:cNvPr id="28" name="Shape 3">
            <a:extLst>
              <a:ext uri="{FF2B5EF4-FFF2-40B4-BE49-F238E27FC236}">
                <a16:creationId xmlns:a16="http://schemas.microsoft.com/office/drawing/2014/main" id="{D6075712-954F-64A9-07D3-00B20BFDE3D7}"/>
              </a:ext>
            </a:extLst>
          </p:cNvPr>
          <p:cNvSpPr/>
          <p:nvPr/>
        </p:nvSpPr>
        <p:spPr bwMode="auto">
          <a:xfrm>
            <a:off x="7121689" y="7083869"/>
            <a:ext cx="414933" cy="41493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432B52-0A4B-444A-A677-BB084A6CDBCA}"/>
              </a:ext>
            </a:extLst>
          </p:cNvPr>
          <p:cNvSpPr txBox="1"/>
          <p:nvPr/>
        </p:nvSpPr>
        <p:spPr>
          <a:xfrm>
            <a:off x="5107725" y="7514170"/>
            <a:ext cx="3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5842039" y="114022"/>
            <a:ext cx="5159454" cy="644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  <a:defRPr/>
            </a:pPr>
            <a:r>
              <a:rPr lang="en-US" sz="40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База</a:t>
            </a:r>
            <a:r>
              <a:rPr lang="en-US" sz="4050" dirty="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4050" dirty="0" err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</a:rPr>
              <a:t>данных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 bwMode="auto">
          <a:xfrm>
            <a:off x="2315964" y="1415872"/>
            <a:ext cx="3694985" cy="681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  <a:defRPr/>
            </a:pPr>
            <a:r>
              <a:rPr lang="en-US" sz="535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1</a:t>
            </a:r>
            <a:endParaRPr lang="en-US" sz="5350" dirty="0"/>
          </a:p>
        </p:txBody>
      </p:sp>
      <p:sp>
        <p:nvSpPr>
          <p:cNvPr id="5" name="Text 2"/>
          <p:cNvSpPr/>
          <p:nvPr/>
        </p:nvSpPr>
        <p:spPr bwMode="auto">
          <a:xfrm>
            <a:off x="2873591" y="2237723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  <a:defRPr/>
            </a:pPr>
            <a:r>
              <a:rPr lang="en-US" sz="20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Запись</a:t>
            </a:r>
            <a:r>
              <a:rPr lang="en-US" sz="200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результатов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 bwMode="auto">
          <a:xfrm>
            <a:off x="2315961" y="2763926"/>
            <a:ext cx="3694985" cy="660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  <a:defRPr/>
            </a:pP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Сохранение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лучших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результатов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игроков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 bwMode="auto">
          <a:xfrm>
            <a:off x="8619452" y="1526221"/>
            <a:ext cx="3694985" cy="681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  <a:defRPr/>
            </a:pPr>
            <a:r>
              <a:rPr lang="en-US" sz="5350" dirty="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2</a:t>
            </a:r>
            <a:endParaRPr lang="en-US" sz="5350" dirty="0"/>
          </a:p>
        </p:txBody>
      </p:sp>
      <p:sp>
        <p:nvSpPr>
          <p:cNvPr id="8" name="Text 5"/>
          <p:cNvSpPr/>
          <p:nvPr/>
        </p:nvSpPr>
        <p:spPr bwMode="auto">
          <a:xfrm>
            <a:off x="9177082" y="2211866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  <a:defRPr/>
            </a:pPr>
            <a:r>
              <a:rPr lang="en-US" sz="2000" dirty="0" err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</a:rPr>
              <a:t>Статистика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 bwMode="auto">
          <a:xfrm>
            <a:off x="8619452" y="2753917"/>
            <a:ext cx="3694985" cy="660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  <a:defRPr/>
            </a:pP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Анализ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данных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для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улучшения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геймплея</a:t>
            </a:r>
            <a:r>
              <a:rPr lang="en-US" sz="16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 bwMode="auto">
          <a:xfrm>
            <a:off x="2724507" y="4393525"/>
            <a:ext cx="3694985" cy="681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  <a:defRPr/>
            </a:pPr>
            <a:endParaRPr lang="en-US" sz="5350" dirty="0"/>
          </a:p>
        </p:txBody>
      </p:sp>
      <p:sp>
        <p:nvSpPr>
          <p:cNvPr id="13" name="Text 10"/>
          <p:cNvSpPr/>
          <p:nvPr/>
        </p:nvSpPr>
        <p:spPr bwMode="auto">
          <a:xfrm>
            <a:off x="9901646" y="4622771"/>
            <a:ext cx="4219303" cy="2045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  <a:defRPr/>
            </a:pP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База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данных</a:t>
            </a:r>
            <a:r>
              <a:rPr lang="ru-RU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была написана </a:t>
            </a:r>
            <a:r>
              <a:rPr lang="en-US" sz="2000" b="1" i="0" u="none" strike="noStrike" dirty="0" err="1">
                <a:effectLst/>
                <a:latin typeface="YS Text"/>
                <a:hlinkClick r:id="rId2"/>
              </a:rPr>
              <a:t>SQLiteStudio</a:t>
            </a:r>
            <a:r>
              <a:rPr lang="ru-RU" sz="2000" b="1" i="0" u="none" strike="noStrike" dirty="0">
                <a:effectLst/>
                <a:latin typeface="YS Text"/>
                <a:hlinkClick r:id="rId2"/>
              </a:rPr>
              <a:t>. </a:t>
            </a:r>
            <a:endParaRPr lang="en-US" sz="2000" b="1" i="0" u="none" strike="noStrike" dirty="0">
              <a:effectLst/>
              <a:latin typeface="YS Text"/>
              <a:hlinkClick r:id="rId2"/>
            </a:endParaRPr>
          </a:p>
          <a:p>
            <a:pPr marL="0" indent="0">
              <a:lnSpc>
                <a:spcPts val="2600"/>
              </a:lnSpc>
              <a:buNone/>
              <a:defRPr/>
            </a:pP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ru-RU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она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позволит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сохранять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результаты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игроков</a:t>
            </a:r>
            <a:r>
              <a:rPr lang="ru-RU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и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собирать</a:t>
            </a:r>
            <a:endParaRPr lang="ru-RU" sz="2000" dirty="0">
              <a:solidFill>
                <a:srgbClr val="49495A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lnSpc>
                <a:spcPts val="2600"/>
              </a:lnSpc>
              <a:buNone/>
              <a:defRPr/>
            </a:pP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Это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добавит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соревновательный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элемент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улучшит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игровой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опыт</a:t>
            </a:r>
            <a:r>
              <a:rPr lang="en-US" sz="2000" dirty="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2000" dirty="0"/>
          </a:p>
        </p:txBody>
      </p:sp>
      <p:pic>
        <p:nvPicPr>
          <p:cNvPr id="15" name="Рисунок 14" descr="Изображение выглядит как текст, снимок экрана, компьютер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F9C469-1833-AC0E-7FE4-A55A8D3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3" y="3729476"/>
            <a:ext cx="8579695" cy="4386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502</Words>
  <Application>Microsoft Office PowerPoint</Application>
  <DocSecurity>0</DocSecurity>
  <PresentationFormat>Произвольный</PresentationFormat>
  <Paragraphs>84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Libre Baskerville</vt:lpstr>
      <vt:lpstr>Aptos</vt:lpstr>
      <vt:lpstr>YS Text</vt:lpstr>
      <vt:lpstr>Open Sans</vt:lpstr>
      <vt:lpstr>Arial</vt:lpstr>
      <vt:lpstr>Open Sans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Ирина Кременная</cp:lastModifiedBy>
  <cp:revision>4</cp:revision>
  <dcterms:created xsi:type="dcterms:W3CDTF">2025-02-10T05:59:27Z</dcterms:created>
  <dcterms:modified xsi:type="dcterms:W3CDTF">2025-02-10T12:57:50Z</dcterms:modified>
  <cp:category/>
  <dc:identifier/>
  <cp:contentStatus/>
  <dc:language/>
  <cp:version/>
</cp:coreProperties>
</file>