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81EFB-0C73-493A-B251-43BF130FD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E50F83-0F7B-4924-800C-9514FA32F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4234B1-6884-465A-9817-3CA1B4AE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240-933F-4111-B129-C6A58CFBFFA4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E0C4B-159F-40E4-B2B0-34ACDCBF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E6516-1AD8-47C2-821C-368948E6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0BE-DED4-4B3E-BEB8-D4C628443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40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7B108-96F3-4511-93EC-51390B1D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E07E58-28E0-40C7-AC86-F77D12AF3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0A3AD3-2979-4392-8F4B-010935E3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240-933F-4111-B129-C6A58CFBFFA4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8F8C3D-5135-4A01-A836-D93E78F4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05636-B8B6-4D21-B358-D2271F42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0BE-DED4-4B3E-BEB8-D4C628443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4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65F473-6138-4E22-B96D-1240EC7B9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3CBFDD-5FDF-4780-A3A5-B7D092EEB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1B3007-83B5-4F54-B7CA-E6657F46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240-933F-4111-B129-C6A58CFBFFA4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39687A-2477-40A5-821B-08FECCEE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31E901-45BE-41EA-8971-165BF2D3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0BE-DED4-4B3E-BEB8-D4C628443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66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BDA36-266E-4494-B956-38D987A7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F422E9-1344-4C4B-9476-F04AA5D59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245C2-B292-4261-997F-368BF165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240-933F-4111-B129-C6A58CFBFFA4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3B6A01-7201-4D48-BFA9-D2B126C5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F09061-F2B1-4A88-9C1C-8CFE9244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0BE-DED4-4B3E-BEB8-D4C628443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8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1A1DF-8C7C-49A9-95E0-DE46A63F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8C5C9A-C9EF-46EA-B2E6-591AF6C11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B04ABD-4CF9-4658-B23C-8940E200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240-933F-4111-B129-C6A58CFBFFA4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DFC111-DDD8-4427-9EF1-03CAC959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C6D173-3830-4A94-BB2A-E1BA9E35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0BE-DED4-4B3E-BEB8-D4C628443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5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E6309-7940-4E1E-A550-403A1718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C439A2-EDD3-4FBA-8B14-D4849C1CE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0DBCD9-87D8-4453-958A-356B340B2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4D5AA5-3545-448B-82E4-CB9530CF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240-933F-4111-B129-C6A58CFBFFA4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CE0C17-41F7-4372-8C28-F55F45BD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88FFC0-7A48-43AD-9EE3-51B6BEC7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0BE-DED4-4B3E-BEB8-D4C628443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5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5EB85-565F-4457-82C7-E553C056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1A8FB1-887D-4FA8-8088-7F8323AB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D0EE24-5968-4BF2-BA4F-84778B235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F1556E-0436-48A9-B858-EF2FC275B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7163C9-D912-4EA4-9171-E508C1CEF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574703-1002-4017-9BB7-BABB0198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240-933F-4111-B129-C6A58CFBFFA4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7858CF-7A8F-42FF-86F5-29E086A8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D1B701-2E00-4401-8344-05E4A3D1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0BE-DED4-4B3E-BEB8-D4C628443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51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08C8D-EA7F-4B18-A32E-8D8D5805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15E48B-DAC8-4701-A1BE-7A74372F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240-933F-4111-B129-C6A58CFBFFA4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C75B9E-805E-42B4-8323-7B37186B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65D4BF-AFF4-46FD-ADAB-3DD8B3E5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0BE-DED4-4B3E-BEB8-D4C628443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00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F3AB71-567A-4B86-8657-A3D0EA48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240-933F-4111-B129-C6A58CFBFFA4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B0317F-D538-414D-BF15-207EB4D1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A70D10-9B61-46CF-A0B0-79A386B7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0BE-DED4-4B3E-BEB8-D4C628443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8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1F4C1-C37D-43DE-A84B-425F10D7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4A275C-0295-49F4-8FDF-CD43CF9E5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1F45A3-2AC6-425B-BF29-080CEB560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8E7CF4-A3DC-40D8-82BF-85775D3D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240-933F-4111-B129-C6A58CFBFFA4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A8D8E4-F8C6-4DF7-8029-50AFA9AF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6DDD69-9DA1-4046-A7FE-35D214B3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0BE-DED4-4B3E-BEB8-D4C628443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6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70741-72E0-4ED6-B7A0-A1E646D3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EFAE2C-AF30-46E3-A0F8-04844996B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F0FFD3-0031-482D-98C8-0AD1EB77C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E288B7-E987-4CF5-9549-51AB8BB6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240-933F-4111-B129-C6A58CFBFFA4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90492B-B42D-41B9-A0BD-1C4C609F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3CE00D-B0FE-4AB1-9E32-65ED8640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CA0BE-DED4-4B3E-BEB8-D4C628443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9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C1B8A1-A251-46AA-A1D2-E77CA81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A6EDCA-0FC7-41EA-A437-768EC649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688DF-9A4D-43B3-BBF1-E456616D2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AC240-933F-4111-B129-C6A58CFBFFA4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537178-D1DA-4C2D-ADC7-EC94AC888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B20A5D-EDCA-4B54-B058-A0B68F61D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A0BE-DED4-4B3E-BEB8-D4C628443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38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22E29-26C8-44CF-AFB9-1D8BA03CD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</a:t>
            </a:r>
            <a:br>
              <a:rPr lang="fr-FR" dirty="0"/>
            </a:br>
            <a:r>
              <a:rPr lang="fr-FR" dirty="0"/>
              <a:t>bibliothèque de dev.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C56502-3CC3-42D0-8616-95FD3B988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34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01CD1-FB97-4883-92BD-64AC4ADA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Bibliothèque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F3E104-5A76-4F12-8999-43F49FE8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ensemble logiciel de modules (</a:t>
            </a:r>
            <a:r>
              <a:rPr lang="fr-FR" i="1" dirty="0"/>
              <a:t>classes</a:t>
            </a:r>
            <a:r>
              <a:rPr lang="fr-FR" dirty="0"/>
              <a:t> (types d’objets), </a:t>
            </a:r>
            <a:r>
              <a:rPr lang="fr-FR" i="1" dirty="0"/>
              <a:t>fonctions</a:t>
            </a:r>
            <a:r>
              <a:rPr lang="fr-FR" dirty="0"/>
              <a:t>, </a:t>
            </a:r>
            <a:r>
              <a:rPr lang="fr-FR" i="1" dirty="0"/>
              <a:t>constantes</a:t>
            </a:r>
            <a:r>
              <a:rPr lang="fr-FR" dirty="0"/>
              <a:t>,  …) ajoutant des possibilités étendues à Python : calcul numérique,  graphisme, programmation internet ou réseau, formatage de texte, génération de documents, …</a:t>
            </a:r>
          </a:p>
        </p:txBody>
      </p:sp>
    </p:spTree>
    <p:extLst>
      <p:ext uri="{BB962C8B-B14F-4D97-AF65-F5344CB8AC3E}">
        <p14:creationId xmlns:p14="http://schemas.microsoft.com/office/powerpoint/2010/main" val="243256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1C2A7-C7C2-4054-AAFE-C8CCD0E2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Bibliothèque standard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B5C224-22F7-4DF9-BA53-08047B94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grande offrant un large éventail d'outils </a:t>
            </a:r>
          </a:p>
          <a:p>
            <a:r>
              <a:rPr lang="fr-FR" dirty="0"/>
              <a:t>La bibliothèque contient des modules natifs (écrits en C) exposant les fonctionnalités du système telles que les interactions avec les fichiers </a:t>
            </a:r>
          </a:p>
          <a:p>
            <a:r>
              <a:rPr lang="fr-FR" dirty="0"/>
              <a:t>ainsi des modules écrits en Python exposant des solutions standardisées à de nombreux problèmes du quotidien du développeur</a:t>
            </a:r>
          </a:p>
        </p:txBody>
      </p:sp>
    </p:spTree>
    <p:extLst>
      <p:ext uri="{BB962C8B-B14F-4D97-AF65-F5344CB8AC3E}">
        <p14:creationId xmlns:p14="http://schemas.microsoft.com/office/powerpoint/2010/main" val="16978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95FA7-3D44-4C44-ADAF-420AC83F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Quelquesbibliothèques</a:t>
            </a:r>
            <a:r>
              <a:rPr lang="fr-FR"/>
              <a:t> standards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E285E0-C6B7-4237-A163-191F2CBF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math</a:t>
            </a:r>
          </a:p>
          <a:p>
            <a:r>
              <a:rPr lang="fr-FR" dirty="0" err="1"/>
              <a:t>cmath</a:t>
            </a:r>
            <a:endParaRPr lang="fr-FR" dirty="0"/>
          </a:p>
          <a:p>
            <a:r>
              <a:rPr lang="fr-FR" dirty="0" err="1"/>
              <a:t>random</a:t>
            </a:r>
            <a:endParaRPr lang="fr-FR" dirty="0"/>
          </a:p>
          <a:p>
            <a:r>
              <a:rPr lang="fr-FR" dirty="0"/>
              <a:t>string</a:t>
            </a:r>
          </a:p>
          <a:p>
            <a:r>
              <a:rPr lang="fr-FR" dirty="0" err="1"/>
              <a:t>sys,os</a:t>
            </a:r>
            <a:endParaRPr lang="fr-FR" dirty="0"/>
          </a:p>
          <a:p>
            <a:r>
              <a:rPr lang="fr-FR" dirty="0" err="1"/>
              <a:t>time,datetime,calendar</a:t>
            </a:r>
            <a:endParaRPr lang="fr-FR" dirty="0"/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078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8CF8D-56A2-4893-936E-3292C2E8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Qq Bibliothèques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82CC7-FB1C-4078-A3F4-F7A2075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Mysql</a:t>
            </a:r>
            <a:endParaRPr lang="fr-FR" dirty="0"/>
          </a:p>
          <a:p>
            <a:r>
              <a:rPr lang="fr-FR" dirty="0"/>
              <a:t>Oracle</a:t>
            </a:r>
          </a:p>
          <a:p>
            <a:r>
              <a:rPr lang="fr-FR" dirty="0" err="1"/>
              <a:t>Tkinter</a:t>
            </a:r>
            <a:endParaRPr lang="fr-FR" dirty="0"/>
          </a:p>
          <a:p>
            <a:r>
              <a:rPr lang="fr-FR" dirty="0"/>
              <a:t>Socket</a:t>
            </a:r>
          </a:p>
          <a:p>
            <a:r>
              <a:rPr lang="fr-FR" dirty="0"/>
              <a:t>PIL</a:t>
            </a:r>
          </a:p>
          <a:p>
            <a:r>
              <a:rPr lang="fr-FR" dirty="0" err="1"/>
              <a:t>SciPy</a:t>
            </a:r>
            <a:endParaRPr lang="fr-FR" dirty="0"/>
          </a:p>
          <a:p>
            <a:r>
              <a:rPr lang="fr-FR" dirty="0" err="1"/>
              <a:t>NumPy</a:t>
            </a:r>
            <a:endParaRPr lang="fr-FR" dirty="0"/>
          </a:p>
          <a:p>
            <a:r>
              <a:rPr lang="fr-FR" dirty="0" err="1"/>
              <a:t>Matplotlib</a:t>
            </a:r>
            <a:endParaRPr lang="fr-FR" dirty="0"/>
          </a:p>
          <a:p>
            <a:r>
              <a:rPr lang="fr-FR" dirty="0"/>
              <a:t>Pandas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5388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BDEF5036CCE3459828F2AA5DAA6CAD" ma:contentTypeVersion="0" ma:contentTypeDescription="Crée un document." ma:contentTypeScope="" ma:versionID="f9729703b14a1d7b7122c63bd30019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C8B2F6-485B-4A39-8A9A-6ACB7D5BC9F1}"/>
</file>

<file path=customXml/itemProps2.xml><?xml version="1.0" encoding="utf-8"?>
<ds:datastoreItem xmlns:ds="http://schemas.openxmlformats.org/officeDocument/2006/customXml" ds:itemID="{A6EC88E3-F647-47DB-BBDB-8EF9FD63E5DD}"/>
</file>

<file path=customXml/itemProps3.xml><?xml version="1.0" encoding="utf-8"?>
<ds:datastoreItem xmlns:ds="http://schemas.openxmlformats.org/officeDocument/2006/customXml" ds:itemID="{94899DE8-0A62-41AD-8983-E4C5C96833C0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128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Python  bibliothèque de dev.</vt:lpstr>
      <vt:lpstr>Bibliothèque</vt:lpstr>
      <vt:lpstr>Bibliothèque standard de Python</vt:lpstr>
      <vt:lpstr>Quelquesbibliothèques standards</vt:lpstr>
      <vt:lpstr>Qq Bibliothèques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bibliothèque de dev.</dc:title>
  <dc:creator>Minh Duc Nguyen</dc:creator>
  <cp:lastModifiedBy>Minh Duc Nguyen</cp:lastModifiedBy>
  <cp:revision>5</cp:revision>
  <dcterms:created xsi:type="dcterms:W3CDTF">2021-03-22T06:11:05Z</dcterms:created>
  <dcterms:modified xsi:type="dcterms:W3CDTF">2021-03-22T06:20:03Z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0x010100A3BDEF5036CCE3459828F2AA5DAA6CAD</vt:lpwstr>
  </property>
</Properties>
</file>