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E4FCB-37C0-4161-ADBF-AA9B53CA277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A95C4-365F-497D-A176-C70E6A2C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A95C4-365F-497D-A176-C70E6A2CF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our biggest challenges early on was to figure out how we would generate participation behavior. </a:t>
            </a:r>
          </a:p>
          <a:p>
            <a:r>
              <a:rPr lang="en-US" dirty="0"/>
              <a:t>We settled on generating a “propensity participation score” using a simple linear transformation of covariates with a logit link.</a:t>
            </a:r>
          </a:p>
          <a:p>
            <a:r>
              <a:rPr lang="en-US" dirty="0"/>
              <a:t>To select parameters for the model we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A95C4-365F-497D-A176-C70E6A2CF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740A-7E2D-472D-852C-F280C101E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232A5-ACD3-43A8-8199-2B0120F1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B808-D2A4-45BC-8F97-4732E65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31AF-3BE8-478C-84FF-BD0F644A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8CF7-A78E-4A36-94E8-A6F51706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E8F0-B838-4466-ACF6-2DAD801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F8529-C429-41D1-A7C5-B5C22CC4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5D6F-2EF2-4623-BDCA-0B6678D8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A810-D421-476F-A19E-7075F28B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A268-A321-46CC-A997-865D9F5E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61CFD-2FFF-42F5-A858-8B01954E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1745A-FC99-42F0-99CA-51EC0373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E62B-D5D5-4C60-BDAE-BCCA5F85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468D-DE57-46D6-A738-A5E4EC7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14FC-E3EF-4A75-AB88-44AA8FAA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BC5-7C62-4EEA-9E75-93A3EE32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D19-42EE-4012-B174-EFE94C64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B459-4FCE-4B4D-BB03-4EA9C7F6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E709-719D-4F1E-BDA4-896DAC0D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D39B-07CC-4459-AAB3-6086B41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912-B48D-4DD6-ACC1-582FC526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5BC4-000D-499D-8F50-2C9D4C27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B501-C53C-46B7-BF6B-86326626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47BF-E157-4178-92FC-DB2943F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1D84-FDA8-4FF8-89C9-79848971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E80-0941-42AB-926C-B9FC18EA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149-5FBF-4494-A103-224E93AA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A72C-FF1F-436F-A5F5-D8551228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A67D-A69C-4563-80C4-2B976BC9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DFD6-2719-47E9-9CCB-EAD11092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E5FB-C3E3-4D09-B354-9C0E2DC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7AC1-72EA-4BC3-B527-75AF6FBB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7089-7316-4A5F-A63E-A1C14CA8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C732-2A9C-495E-AAF4-2C1D1A89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8C7-69F5-47F5-8D9A-96BF7A7A7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6B0FA-232D-4E04-A455-64E36E4BD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1D4D8-D29F-4CDF-9BA6-1B52FFD4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0F78-8E2F-42F4-9EA0-BC94EDDA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65FE6-7ED8-4F31-A01C-D0B54F9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9BC9-1E20-4AC9-9D74-9C666D2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3445E-C23A-4198-B4F0-8EA86E81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C73F-A62F-44C8-950C-C4F765A1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3292C-18E4-45AA-BC37-B6D84FC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CD34-E319-4EC4-AA6C-5B65AAF9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E7802-012B-48CD-8272-D4306A9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FCB7-BEC9-4943-AA0F-1E15D4D5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54-E1FF-4505-BA2E-B78C0589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2775-304C-4E8B-8A6E-E1EADFEB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46D1-90F9-43FE-AB61-7301181D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8B22-EB84-407F-80DC-1DC420CA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F0D5-66B1-40B9-86A6-A86D3060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0E0E-0F3A-47D6-A2F7-F18236C4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EB87-0A8B-4D57-97FA-CB3DCB7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E1A07-17EC-433C-9E44-162F31EC9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C6C2A-F367-49E7-9BD5-D48F9A70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EFAD-2E02-4CDC-814C-54002F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A60C-EBE6-4FFA-9DA5-7582BA7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0EBE-003B-4112-84D8-48ABED6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E7DC-A429-43B8-B562-31324274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6C4D-66BF-40B0-BCAC-F77A460A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B857-0F1F-4B62-A11E-4148D0C51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4201-52E4-48CE-872C-4D9132B6B8E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040C-1625-47CD-A7C0-87F64EBF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C43E-3164-48D8-B5CB-96C11C0B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C192-740D-40F2-8232-0BC86395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05B9-D6E6-4E9C-9814-112D6A375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Assessing sampling methods for generalization from RCTs: Modeling recruitment and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5FA9-4580-4ABB-8F62-4E977E798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Gleb Furman and James E. Pustejovsky</a:t>
            </a:r>
          </a:p>
          <a:p>
            <a:r>
              <a:rPr lang="en-US" dirty="0"/>
              <a:t>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64385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9862-6374-4B7F-BD4A-4C910B9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1D7-7E7F-4534-9B96-39DA13E2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external validity</a:t>
            </a:r>
          </a:p>
          <a:p>
            <a:pPr lvl="1"/>
            <a:r>
              <a:rPr lang="en-US" dirty="0"/>
              <a:t>Can we extrapolate the estimated average treatment effect (ATE) to units or sites outside of the sample?</a:t>
            </a:r>
          </a:p>
          <a:p>
            <a:r>
              <a:rPr lang="en-US" dirty="0"/>
              <a:t>Representativeness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832-0D9E-498C-8AE9-4A7D7A2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C033E-BD92-499D-BE68-D8F938331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503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Participation propensity score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Probability a site would participate in an RCT if approached by recruiters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Parameters were selected to mimic sample characteristics reported by Fellers (2017)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C033E-BD92-499D-BE68-D8F938331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503"/>
                <a:ext cx="10515600" cy="4351338"/>
              </a:xfrm>
              <a:blipFill>
                <a:blip r:embed="rId3"/>
                <a:stretch>
                  <a:fillRect l="-1043" t="-16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4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Assessing sampling methods for generalization from RCTs: Modeling recruitment and participation</vt:lpstr>
      <vt:lpstr>Generalizability</vt:lpstr>
      <vt:lpstr>Participation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sampling methods for generalization from RCTs: Modeling recruitment and participation</dc:title>
  <dc:creator>Furman, Gleb</dc:creator>
  <cp:lastModifiedBy>Furman, Gleb</cp:lastModifiedBy>
  <cp:revision>5</cp:revision>
  <dcterms:created xsi:type="dcterms:W3CDTF">2019-02-25T19:17:35Z</dcterms:created>
  <dcterms:modified xsi:type="dcterms:W3CDTF">2019-02-25T22:35:15Z</dcterms:modified>
</cp:coreProperties>
</file>