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4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25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8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7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13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12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46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0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4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0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62AA11-B26C-4356-950F-6EBE0C42D40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59369A8-5A6B-46F1-8334-F9A83D906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099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Социальная сеть «</a:t>
            </a:r>
            <a:r>
              <a:rPr lang="en-US" dirty="0" err="1" smtClean="0"/>
              <a:t>B</a:t>
            </a:r>
            <a:r>
              <a:rPr lang="en-US" sz="3600" dirty="0" err="1" smtClean="0"/>
              <a:t>u</a:t>
            </a:r>
            <a:r>
              <a:rPr lang="en-US" dirty="0" err="1" smtClean="0"/>
              <a:t>ZZ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Никита </a:t>
            </a:r>
            <a:r>
              <a:rPr lang="ru-RU" dirty="0" err="1" smtClean="0"/>
              <a:t>Слизков</a:t>
            </a:r>
            <a:r>
              <a:rPr lang="ru-RU" dirty="0" smtClean="0"/>
              <a:t>, Глеб Шмелев (9В)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0"/>
            <a:ext cx="11804904" cy="978407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" y="1276375"/>
            <a:ext cx="11878056" cy="499640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Авторизация пользователей </a:t>
            </a:r>
            <a:endParaRPr lang="ru-RU" sz="2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Страницы </a:t>
            </a:r>
            <a:r>
              <a:rPr lang="ru-RU" sz="2800" dirty="0" smtClean="0"/>
              <a:t>пользователей с отображением их постов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Редактирование пользователем своей страницы (добавление фотографии на </a:t>
            </a:r>
            <a:r>
              <a:rPr lang="ru-RU" sz="2800" dirty="0" err="1" smtClean="0"/>
              <a:t>аватар</a:t>
            </a:r>
            <a:r>
              <a:rPr lang="ru-RU" sz="2800" dirty="0" smtClean="0"/>
              <a:t>, </a:t>
            </a:r>
            <a:r>
              <a:rPr lang="ru-RU" sz="2800" dirty="0" smtClean="0"/>
              <a:t>создание и удаление постов)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Друзья и подписчики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Поиск пользователей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Сообщения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Отображение ленты </a:t>
            </a:r>
            <a:r>
              <a:rPr lang="ru-RU" sz="2800" dirty="0" smtClean="0"/>
              <a:t>новостей</a:t>
            </a:r>
            <a:r>
              <a:rPr lang="en-US" sz="2800" dirty="0" smtClean="0"/>
              <a:t> (c </a:t>
            </a:r>
            <a:r>
              <a:rPr lang="ru-RU" sz="2800" dirty="0" smtClean="0"/>
              <a:t>записями со страниц людей, на которых подписан пользователь)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96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0"/>
            <a:ext cx="11804904" cy="978407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Реализованные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" y="2281690"/>
            <a:ext cx="11878056" cy="276327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3600" dirty="0" smtClean="0"/>
              <a:t>Работа с </a:t>
            </a:r>
            <a:r>
              <a:rPr lang="en-US" sz="3600" dirty="0" smtClean="0"/>
              <a:t>API</a:t>
            </a:r>
            <a:r>
              <a:rPr lang="ru-RU" sz="3600" dirty="0" smtClean="0"/>
              <a:t> (получение </a:t>
            </a:r>
            <a:r>
              <a:rPr lang="ru-RU" sz="3600" dirty="0"/>
              <a:t>списка новостей по адресу </a:t>
            </a:r>
            <a:r>
              <a:rPr lang="ru-RU" sz="3600" dirty="0" smtClean="0"/>
              <a:t>/</a:t>
            </a:r>
            <a:r>
              <a:rPr lang="en-US" sz="3600" dirty="0" err="1" smtClean="0"/>
              <a:t>json_news</a:t>
            </a:r>
            <a:r>
              <a:rPr lang="ru-RU" sz="3600" dirty="0"/>
              <a:t> </a:t>
            </a:r>
            <a:r>
              <a:rPr lang="ru-RU" sz="36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3600" dirty="0" smtClean="0"/>
              <a:t>Работа с </a:t>
            </a:r>
            <a:r>
              <a:rPr lang="en-US" sz="3600" dirty="0" smtClean="0"/>
              <a:t>SQL</a:t>
            </a:r>
            <a:r>
              <a:rPr lang="ru-RU" sz="3600" dirty="0" smtClean="0"/>
              <a:t> (3 таблицы)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3600" dirty="0" smtClean="0"/>
              <a:t>Работа с </a:t>
            </a:r>
            <a:r>
              <a:rPr lang="en-US" sz="3600" dirty="0" smtClean="0"/>
              <a:t>cookies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913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0"/>
            <a:ext cx="11804904" cy="978407"/>
          </a:xfrm>
        </p:spPr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" y="1798214"/>
            <a:ext cx="11878056" cy="3782779"/>
          </a:xfrm>
        </p:spPr>
        <p:txBody>
          <a:bodyPr/>
          <a:lstStyle/>
          <a:p>
            <a:r>
              <a:rPr lang="ru-RU" sz="2800" dirty="0"/>
              <a:t>В ходе работы нам удалось добиться </a:t>
            </a:r>
            <a:r>
              <a:rPr lang="ru-RU" sz="2800" dirty="0" smtClean="0"/>
              <a:t>решения всех </a:t>
            </a:r>
            <a:r>
              <a:rPr lang="ru-RU" sz="2800" dirty="0"/>
              <a:t>поставленных задач. тем не менее, у проекта ещё остались возможности для развития. </a:t>
            </a:r>
            <a:r>
              <a:rPr lang="ru-RU" sz="2800" dirty="0" smtClean="0"/>
              <a:t>Например, можно реализовать следующие функции: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Группы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Чаты</a:t>
            </a:r>
            <a:r>
              <a:rPr lang="ru-RU" sz="2800" dirty="0" smtClean="0"/>
              <a:t> (беседы)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Функция выбора фильтров для фото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ru-RU" sz="2800" dirty="0" smtClean="0"/>
              <a:t>Музыка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452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1591</TotalTime>
  <Words>124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Сетка</vt:lpstr>
      <vt:lpstr>Социальная сеть «BuZZ»</vt:lpstr>
      <vt:lpstr>Функционал</vt:lpstr>
      <vt:lpstr>Реализованные технологии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«BuZZ»</dc:title>
  <dc:creator>Windows User</dc:creator>
  <cp:lastModifiedBy>Windows User</cp:lastModifiedBy>
  <cp:revision>16</cp:revision>
  <dcterms:created xsi:type="dcterms:W3CDTF">2020-05-12T13:55:06Z</dcterms:created>
  <dcterms:modified xsi:type="dcterms:W3CDTF">2020-05-13T16:28:26Z</dcterms:modified>
</cp:coreProperties>
</file>