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2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95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09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450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150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19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205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64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76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96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4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49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5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30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69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8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34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BA7B6-452E-45DA-9F7F-23009985803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6E03F-8494-4AC4-B0A3-D689D1F2C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506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45105" y="1792223"/>
            <a:ext cx="8081392" cy="1452563"/>
          </a:xfrm>
        </p:spPr>
        <p:txBody>
          <a:bodyPr/>
          <a:lstStyle/>
          <a:p>
            <a:pPr algn="ctr"/>
            <a:r>
              <a:rPr lang="ru-RU" dirty="0" smtClean="0"/>
              <a:t>программа для решения уравнений любой степени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5105" y="3244786"/>
            <a:ext cx="8370950" cy="476186"/>
          </a:xfrm>
        </p:spPr>
        <p:txBody>
          <a:bodyPr/>
          <a:lstStyle/>
          <a:p>
            <a:r>
              <a:rPr lang="ru-RU" dirty="0" err="1" smtClean="0"/>
              <a:t>Слизков</a:t>
            </a:r>
            <a:r>
              <a:rPr lang="ru-RU" dirty="0" smtClean="0"/>
              <a:t> Никита, Шмелев Глеб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48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304" y="219455"/>
            <a:ext cx="11804904" cy="740665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Идея проекта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64792" y="1453896"/>
                <a:ext cx="10076688" cy="3282696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2400" dirty="0" smtClean="0">
                    <a:solidFill>
                      <a:schemeClr val="tx1"/>
                    </a:solidFill>
                  </a:rPr>
                  <a:t>Проект создан для решения уравнения любой степени и построения графика этого уравнения.</a:t>
                </a:r>
              </a:p>
              <a:p>
                <a:pPr algn="ctr"/>
                <a:r>
                  <a:rPr lang="ru-RU" sz="2400" dirty="0" smtClean="0">
                    <a:solidFill>
                      <a:schemeClr val="tx1"/>
                    </a:solidFill>
                  </a:rPr>
                  <a:t>Программа находит 1 корень (если таковой существует) введённого пользователем уравнения вида: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ru-RU" sz="32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2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32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 smtClean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ru-RU" sz="3200" dirty="0" smtClean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= 0</a:t>
                </a:r>
              </a:p>
              <a:p>
                <a:pPr algn="ctr"/>
                <a:r>
                  <a:rPr lang="ru-RU" sz="2400" dirty="0">
                    <a:solidFill>
                      <a:schemeClr val="tx1"/>
                    </a:solidFill>
                  </a:rPr>
                  <a:t>И строит его график.</a:t>
                </a:r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64792" y="1453896"/>
                <a:ext cx="10076688" cy="3282696"/>
              </a:xfrm>
              <a:blipFill>
                <a:blip r:embed="rId2"/>
                <a:stretch>
                  <a:fillRect t="-186" b="-24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4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448" y="219455"/>
            <a:ext cx="11786616" cy="740665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8216" y="1572768"/>
            <a:ext cx="10076688" cy="3675888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Пользователь выбирает степень </a:t>
            </a:r>
            <a:r>
              <a:rPr lang="ru-RU" sz="2400" dirty="0" smtClean="0">
                <a:solidFill>
                  <a:schemeClr val="tx1"/>
                </a:solidFill>
              </a:rPr>
              <a:t>уравнения и </a:t>
            </a:r>
            <a:r>
              <a:rPr lang="ru-RU" sz="2400" dirty="0" smtClean="0">
                <a:solidFill>
                  <a:schemeClr val="tx1"/>
                </a:solidFill>
              </a:rPr>
              <a:t>вводит в ячейки таблицы коэффициенты при х в указанных степенях. выбрав масштаб графика, он нажимает на кнопку «</a:t>
            </a:r>
            <a:r>
              <a:rPr lang="en-US" sz="2400" dirty="0" smtClean="0">
                <a:solidFill>
                  <a:schemeClr val="tx1"/>
                </a:solidFill>
              </a:rPr>
              <a:t>GO!</a:t>
            </a:r>
            <a:r>
              <a:rPr lang="ru-RU" sz="2400" dirty="0" smtClean="0">
                <a:solidFill>
                  <a:schemeClr val="tx1"/>
                </a:solidFill>
              </a:rPr>
              <a:t>», и программа выводит в графу «Корень» корень уравнения, если его можно вычислить, </a:t>
            </a:r>
            <a:r>
              <a:rPr lang="ru-RU" sz="2400" dirty="0">
                <a:solidFill>
                  <a:schemeClr val="tx1"/>
                </a:solidFill>
              </a:rPr>
              <a:t>и надпись «Корень мнимый или не существует или бесконечность», </a:t>
            </a:r>
            <a:r>
              <a:rPr lang="ru-RU" sz="2400" dirty="0" smtClean="0">
                <a:solidFill>
                  <a:schemeClr val="tx1"/>
                </a:solidFill>
              </a:rPr>
              <a:t>если нет, а также график уравнения. Изображение с графиком при этом сохраняется в </a:t>
            </a:r>
            <a:r>
              <a:rPr lang="en-US" sz="2400" dirty="0" smtClean="0">
                <a:solidFill>
                  <a:schemeClr val="tx1"/>
                </a:solidFill>
              </a:rPr>
              <a:t>SQL</a:t>
            </a:r>
            <a:r>
              <a:rPr lang="ru-RU" sz="2400" dirty="0" smtClean="0">
                <a:solidFill>
                  <a:schemeClr val="tx1"/>
                </a:solidFill>
              </a:rPr>
              <a:t>-базу.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944" y="319209"/>
            <a:ext cx="11878056" cy="740665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8216" y="1572768"/>
            <a:ext cx="10076688" cy="3383280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В ходе работы нам удалось добиться всех поставленных задач. тем не менее, у проекта ещё остались возможности для развития. Во-первых, можно реализовать нахождение большего числа корней уравнения. Во-вторых, </a:t>
            </a:r>
            <a:r>
              <a:rPr lang="ru-RU" sz="2400" dirty="0">
                <a:solidFill>
                  <a:schemeClr val="tx1"/>
                </a:solidFill>
              </a:rPr>
              <a:t>осуществить </a:t>
            </a:r>
            <a:r>
              <a:rPr lang="ru-RU" sz="2400" dirty="0" smtClean="0">
                <a:solidFill>
                  <a:schemeClr val="tx1"/>
                </a:solidFill>
              </a:rPr>
              <a:t>построение графиков </a:t>
            </a:r>
            <a:r>
              <a:rPr lang="ru-RU" sz="2400" dirty="0">
                <a:solidFill>
                  <a:schemeClr val="tx1"/>
                </a:solidFill>
              </a:rPr>
              <a:t>нескольких </a:t>
            </a:r>
            <a:r>
              <a:rPr lang="ru-RU" sz="2400" dirty="0" smtClean="0">
                <a:solidFill>
                  <a:schemeClr val="tx1"/>
                </a:solidFill>
              </a:rPr>
              <a:t>уравнений в одной системе координат. В-третьих, реализовать решение других видов уравнений. Также можно предоставить пользователю возможность самостоятельно выбирать цвет графика и окна.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623</TotalTime>
  <Words>180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Trebuchet MS</vt:lpstr>
      <vt:lpstr>Tw Cen MT</vt:lpstr>
      <vt:lpstr>Контур</vt:lpstr>
      <vt:lpstr>программа для решения уравнений любой степени</vt:lpstr>
      <vt:lpstr>Идея проекта</vt:lpstr>
      <vt:lpstr>Принцип работы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решения у</dc:title>
  <dc:creator>Windows User</dc:creator>
  <cp:lastModifiedBy>S1535-Student-U</cp:lastModifiedBy>
  <cp:revision>22</cp:revision>
  <dcterms:created xsi:type="dcterms:W3CDTF">2019-11-16T09:38:35Z</dcterms:created>
  <dcterms:modified xsi:type="dcterms:W3CDTF">2019-11-25T11:14:44Z</dcterms:modified>
</cp:coreProperties>
</file>