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6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B44AF-5D8C-72DE-CBE3-A80B37EE9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8B3B39CB-813E-25A7-05ED-B2760FD2D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91A2C64-3C7E-F27E-34C6-56CB8829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03FA-DF1F-41B6-8481-0C958FAB0E2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A28F661-D012-F9D9-F100-DACC5948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4BCCFE0-BF40-C184-0389-65FACBE7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F487-DEE6-479E-9F90-9873CFF87DC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8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0130A-628C-D614-140E-C077651D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A3505400-4E02-CAC9-35F5-361C12EC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BAB4852-9CF5-0A89-FB5B-0B5D0EA4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03FA-DF1F-41B6-8481-0C958FAB0E2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71A8925-36BF-FCA1-1367-4501A056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1786A26-4FF0-CE8B-ECD9-2ACE19B5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F487-DEE6-479E-9F90-9873CFF87DC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9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587E0AAC-03E4-BC6C-D7C8-62494BEDB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2BBFCBE3-76D4-C1B6-4767-577238D20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140D5C5-D9F5-B6BF-D23D-5CAE6544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03FA-DF1F-41B6-8481-0C958FAB0E2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4D6BF39-66E3-EDFC-5459-EF23D088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9BBE192-6346-950F-B6B4-509E5786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F487-DEE6-479E-9F90-9873CFF87DC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9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F1483-4CC5-4F1C-5654-42666773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D76D944-282B-2232-749B-EDD50CFBB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DCC764F-9B1F-13EF-88D0-825FA542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03FA-DF1F-41B6-8481-0C958FAB0E2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0C1EF94-66FB-F8AC-C54D-C0E2E009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2D4C9A3-C060-A9D8-B896-D82FBD10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F487-DEE6-479E-9F90-9873CFF87DC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3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E01FE-E513-D8FE-CED6-623CCA4C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94C8FE1-6981-41E7-0633-7015476A2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7845D66-7632-E187-0B6C-2CF3A2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03FA-DF1F-41B6-8481-0C958FAB0E2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F58D78D-7FE9-F658-2473-938E9CE4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4A24F8D-1BD7-45BC-08A1-0C8D3AA5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F487-DEE6-479E-9F90-9873CFF87DC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1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3507F-A143-92B6-B5FB-70ED58AF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117EF40-C914-ADF6-990A-A5949F07A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5FBCCC8-D812-5AA4-4368-2E0669FA1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5A4BD357-706D-2C8C-55C1-E182DCBF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03FA-DF1F-41B6-8481-0C958FAB0E2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A7836E5-4F8B-754E-56A8-A6359642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872CE7F4-0F54-40E0-89FE-992B42C5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F487-DEE6-479E-9F90-9873CFF87DC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2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7E8E9-A716-9376-9F31-782E01CE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4469537-747B-B4A9-44F5-210BBF671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29584A53-2C16-E4F1-3947-7BEAF788D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317B5993-F834-CD58-9397-22C188BA2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D4EA21D0-4543-31EE-C6B7-286433952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1CE2FE77-A755-21AC-9518-ABF6032B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03FA-DF1F-41B6-8481-0C958FAB0E2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37DFC1BB-AC3C-CB7F-EF34-3ED976BA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7C4EFFF9-7E2B-9316-67C2-B3B37037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F487-DEE6-479E-9F90-9873CFF87DC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8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5DC3A-B78B-5DB3-6E2B-20FB66D5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B4929721-E33D-E009-FDFE-996CEBA8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03FA-DF1F-41B6-8481-0C958FAB0E2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FDADCBE7-6A85-4C5E-A46C-67874FFA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38161AFE-4233-941D-ECF0-4068920A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F487-DEE6-479E-9F90-9873CFF87DC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5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6181D04F-F2B6-2134-5666-0A323CCA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03FA-DF1F-41B6-8481-0C958FAB0E2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7FC6F5B5-3E3A-AAE7-80F9-23A4C042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AE2FFF94-923D-C8B3-D368-F59751C9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F487-DEE6-479E-9F90-9873CFF87DC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9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C0D93-52ED-BDD6-C62A-4E36D385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1AAFD02-F62B-FF69-6E98-08AEF7F29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32B870B8-E52D-C635-64A5-55D5E2BD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4AD5F712-FC6B-981E-183B-D7CD2942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03FA-DF1F-41B6-8481-0C958FAB0E2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1F93F121-68C7-F474-9AEB-3CE2F4A8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B07EEF6-B1C3-FE21-F65B-7D509BA5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F487-DEE6-479E-9F90-9873CFF87DC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0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50869-8CD9-F744-F12C-91AAC0B0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C9422115-8DD5-F80C-23FD-492799513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F93CB16F-A749-C68E-91BA-B12E91364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45684104-3CD0-B30E-8290-57E02356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03FA-DF1F-41B6-8481-0C958FAB0E2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E3724BF0-B489-EEED-F85C-D534AE36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CB262B1-9657-7451-CE9F-73FE6A85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2F487-DEE6-479E-9F90-9873CFF87DC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3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DF557CCB-B137-CB96-EA87-4A0C483F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425EB4E-1EA5-DB82-9035-1C6633B4E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3835816-92E8-73F7-51A5-0FD489DD0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E03FA-DF1F-41B6-8481-0C958FAB0E2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D982659-05E1-28D9-0734-A5E2ADBFC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79A4A76-EACE-3774-B50C-31D938360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2F487-DEE6-479E-9F90-9873CFF87DC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2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3DE8A-F731-E2E1-CB9C-D2A11E47C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/>
              <a:t>Шаблони проектування</a:t>
            </a:r>
            <a:endParaRPr lang="en-US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39DC498-3713-3E39-489C-BC10B6CC7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/>
              <a:t>на прикладі лабораторної роботи №5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9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96C9548-1EAC-4BFE-DC83-B3FD0A69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04306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Місце для тексту 5">
            <a:extLst>
              <a:ext uri="{FF2B5EF4-FFF2-40B4-BE49-F238E27FC236}">
                <a16:creationId xmlns:a16="http://schemas.microsoft.com/office/drawing/2014/main" id="{C9E0DB19-AB5A-69DF-29EF-ACB39BB2E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14100"/>
            <a:ext cx="5157787" cy="823912"/>
          </a:xfrm>
        </p:spPr>
        <p:txBody>
          <a:bodyPr>
            <a:normAutofit/>
          </a:bodyPr>
          <a:lstStyle/>
          <a:p>
            <a:r>
              <a:rPr lang="uk-UA"/>
              <a:t>Приклад компонента з його шаблоном</a:t>
            </a:r>
            <a:endParaRPr lang="en-US"/>
          </a:p>
        </p:txBody>
      </p:sp>
      <p:sp>
        <p:nvSpPr>
          <p:cNvPr id="7" name="Місце для вмісту 6">
            <a:extLst>
              <a:ext uri="{FF2B5EF4-FFF2-40B4-BE49-F238E27FC236}">
                <a16:creationId xmlns:a16="http://schemas.microsoft.com/office/drawing/2014/main" id="{5CCAD75D-B984-4DE4-83B4-CF918C5F8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540042"/>
            <a:ext cx="5160963" cy="4649621"/>
          </a:xfrm>
        </p:spPr>
        <p:txBody>
          <a:bodyPr>
            <a:normAutofit fontScale="62500" lnSpcReduction="20000"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selector: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'app-show-users'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templateUrl: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'./show-users.component.html'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styleUrl: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'./show-users.component.scss'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*ngIf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popupVisible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"pop-up"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popupData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app-show-selected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[checkedUsers]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getSelectedUsers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*ngIf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selectionDisplayStatus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app-show-selected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Місце для тексту 7">
            <a:extLst>
              <a:ext uri="{FF2B5EF4-FFF2-40B4-BE49-F238E27FC236}">
                <a16:creationId xmlns:a16="http://schemas.microsoft.com/office/drawing/2014/main" id="{057B4777-0D25-4252-C376-C8A932ED9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514100"/>
            <a:ext cx="5183188" cy="823912"/>
          </a:xfrm>
        </p:spPr>
        <p:txBody>
          <a:bodyPr>
            <a:normAutofit/>
          </a:bodyPr>
          <a:lstStyle/>
          <a:p>
            <a:r>
              <a:rPr lang="uk-UA"/>
              <a:t>Створення компонентів на основі вибору користувача</a:t>
            </a:r>
            <a:endParaRPr lang="en-US"/>
          </a:p>
        </p:txBody>
      </p:sp>
      <p:sp>
        <p:nvSpPr>
          <p:cNvPr id="9" name="Місце для вмісту 8">
            <a:extLst>
              <a:ext uri="{FF2B5EF4-FFF2-40B4-BE49-F238E27FC236}">
                <a16:creationId xmlns:a16="http://schemas.microsoft.com/office/drawing/2014/main" id="{78FB176A-5C08-926F-990C-112EE6BF5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540042"/>
            <a:ext cx="5259388" cy="4649621"/>
          </a:xfrm>
        </p:spPr>
        <p:txBody>
          <a:bodyPr>
            <a:normAutofit fontScale="62500" lnSpcReduction="20000"/>
          </a:bodyPr>
          <a:lstStyle/>
          <a:p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loadComponent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'lab3'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Lab3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loadComponent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'lab4'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Lab4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loadComponent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'lab5'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Lab5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ng-container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#container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ng-container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router-outlet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router-outlet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6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57BE1-E4EC-621F-0A5A-05541B9E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ОО шаблони проектування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8281173-3CA5-FC12-D42B-C3C4A9398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99484" cy="40818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/>
              <a:t>Шаблони проектування не є алгоритмами або чіткими інструкціями по імплементації, а скоріше ідеї і підходи абстракцій, які можуть бути користними для ролегшення вирішення певних проблем. Доцільність використання таких підходів залежить від багатьох факторів, але в першу чершу вони підходять для об’єктно орієнтованих мов програмування.</a:t>
            </a:r>
            <a:r>
              <a:rPr lang="en-US"/>
              <a:t> </a:t>
            </a:r>
            <a:r>
              <a:rPr lang="uk-UA"/>
              <a:t>В</a:t>
            </a:r>
            <a:r>
              <a:rPr lang="en-US"/>
              <a:t> TypeScript </a:t>
            </a:r>
            <a:r>
              <a:rPr lang="uk-UA"/>
              <a:t>шаблони можна поділити на типи: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1030" name="Picture 6" descr="OOP Design Patterns - All you need to know. - Prasadct.com">
            <a:extLst>
              <a:ext uri="{FF2B5EF4-FFF2-40B4-BE49-F238E27FC236}">
                <a16:creationId xmlns:a16="http://schemas.microsoft.com/office/drawing/2014/main" id="{115209CF-4E2A-524A-152B-4E15C6816A4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84" y="1825625"/>
            <a:ext cx="5181897" cy="291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36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10FA0-562E-8A43-2A04-08D55DE4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Архітектурні шаблони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09B57C1-5BFB-393B-17B3-4530E42DC0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/>
              <a:t>Архітектурні шаблони – це все в основному повторювані рішення для одних і тих самих проблем. При розробці в середовищі </a:t>
            </a:r>
            <a:r>
              <a:rPr lang="en-US"/>
              <a:t>JavaScript </a:t>
            </a:r>
            <a:r>
              <a:rPr lang="uk-UA"/>
              <a:t>часто будуть зустрічаться такі шаблони як </a:t>
            </a:r>
            <a:r>
              <a:rPr lang="en-US"/>
              <a:t>MVC, MVP, Monolithic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62A6F01F-015A-A14C-C39C-FFB242DCAD7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28101"/>
            <a:ext cx="5181600" cy="254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33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D1DB66-3B8E-12F1-C0B4-F85E3FAA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Micro-service</a:t>
            </a:r>
          </a:p>
        </p:txBody>
      </p:sp>
      <p:sp>
        <p:nvSpPr>
          <p:cNvPr id="7" name="Місце для тексту 6">
            <a:extLst>
              <a:ext uri="{FF2B5EF4-FFF2-40B4-BE49-F238E27FC236}">
                <a16:creationId xmlns:a16="http://schemas.microsoft.com/office/drawing/2014/main" id="{150B3AE9-739E-45AA-30C0-3761C17DA3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5CF80FA8-D197-BB06-5DB2-5C4698161C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uk-UA"/>
              <a:t>Даний архітектурний шаблон викоритсовується як розбиття застосунку на частини, сервіси, які незалежні між собою, а комунікують мфіж собою використовуючи протоколи, наприклад </a:t>
            </a:r>
            <a:r>
              <a:rPr lang="en-US"/>
              <a:t>HTTP.</a:t>
            </a:r>
          </a:p>
        </p:txBody>
      </p:sp>
      <p:sp>
        <p:nvSpPr>
          <p:cNvPr id="8" name="Місце для тексту 7">
            <a:extLst>
              <a:ext uri="{FF2B5EF4-FFF2-40B4-BE49-F238E27FC236}">
                <a16:creationId xmlns:a16="http://schemas.microsoft.com/office/drawing/2014/main" id="{91A1625D-F934-7C04-BFED-FC56C3618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/>
              <a:t>Приклад архітектури мікросервісів</a:t>
            </a:r>
            <a:endParaRPr lang="en-US"/>
          </a:p>
        </p:txBody>
      </p:sp>
      <p:pic>
        <p:nvPicPr>
          <p:cNvPr id="3076" name="Picture 4" descr="Microservices Architecture for Enterprise Large-Scaled Application | by  Mehmet Ozkaya | Design Microservices Architecture with Patterns &amp;  Principles | Medium">
            <a:extLst>
              <a:ext uri="{FF2B5EF4-FFF2-40B4-BE49-F238E27FC236}">
                <a16:creationId xmlns:a16="http://schemas.microsoft.com/office/drawing/2014/main" id="{EAA22750-C71A-80AB-AAB4-AF8430D7BAB4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62112"/>
            <a:ext cx="5183188" cy="297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88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AA98F56-24F2-6A67-29EB-CF53DBC4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DataService</a:t>
            </a:r>
          </a:p>
        </p:txBody>
      </p:sp>
      <p:sp>
        <p:nvSpPr>
          <p:cNvPr id="8" name="Місце для вмісту 7">
            <a:extLst>
              <a:ext uri="{FF2B5EF4-FFF2-40B4-BE49-F238E27FC236}">
                <a16:creationId xmlns:a16="http://schemas.microsoft.com/office/drawing/2014/main" id="{D799443B-EB6D-727B-69AB-E247446094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/>
              <a:t>Приклад взаємодії через </a:t>
            </a:r>
            <a:r>
              <a:rPr lang="en-US"/>
              <a:t>HTTP</a:t>
            </a:r>
            <a:r>
              <a:rPr lang="uk-UA"/>
              <a:t> протокол з сервісом генерації рандомних коистувачів. Сервіс отриує інформацію в форматі </a:t>
            </a:r>
            <a:r>
              <a:rPr lang="en-US"/>
              <a:t>JSON</a:t>
            </a:r>
            <a:r>
              <a:rPr lang="uk-UA"/>
              <a:t>, яка потім використовується іншими компонентаи проекту</a:t>
            </a:r>
            <a:endParaRPr lang="en-US"/>
          </a:p>
        </p:txBody>
      </p:sp>
      <p:sp>
        <p:nvSpPr>
          <p:cNvPr id="9" name="Місце для вмісту 8">
            <a:extLst>
              <a:ext uri="{FF2B5EF4-FFF2-40B4-BE49-F238E27FC236}">
                <a16:creationId xmlns:a16="http://schemas.microsoft.com/office/drawing/2014/main" id="{444FFBC7-00AB-8CF7-942E-138F7DECDC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DataService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apiUrl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'https://randomuser.me/api/?results=50'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apiUrl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5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69A96C5-F9DA-A5A2-175C-D7E6796D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Використання у компоненті </a:t>
            </a:r>
            <a:r>
              <a:rPr lang="en-US"/>
              <a:t>show-users</a:t>
            </a:r>
          </a:p>
        </p:txBody>
      </p:sp>
      <p:sp>
        <p:nvSpPr>
          <p:cNvPr id="8" name="Місце для вмісту 7">
            <a:extLst>
              <a:ext uri="{FF2B5EF4-FFF2-40B4-BE49-F238E27FC236}">
                <a16:creationId xmlns:a16="http://schemas.microsoft.com/office/drawing/2014/main" id="{3B1CE762-ACDC-A1EC-526E-AFF441C684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uk-U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dataService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DataService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 }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loadData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getSelectedUsers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{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selectedUsers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/>
          </a:p>
        </p:txBody>
      </p:sp>
      <p:sp>
        <p:nvSpPr>
          <p:cNvPr id="9" name="Місце для вмісту 8">
            <a:extLst>
              <a:ext uri="{FF2B5EF4-FFF2-40B4-BE49-F238E27FC236}">
                <a16:creationId xmlns:a16="http://schemas.microsoft.com/office/drawing/2014/main" id="{84714E80-A6AE-15D6-E101-01BE8F456C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loadData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dataService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filteredUsers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filterUsers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'Error: 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9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26A7E-FE85-DC41-9E36-ECB96278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Модульний дизайн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AFEF325-199B-20AD-029A-B2C9AF65DA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/>
              <a:t>Модульний дизайн – це підхід, який включає в себе розбиття однієї складної задачі на різні підзадачі, які обробляються окриемими модулями</a:t>
            </a:r>
            <a:r>
              <a:rPr lang="en-US"/>
              <a:t>. </a:t>
            </a:r>
            <a:r>
              <a:rPr lang="uk-UA"/>
              <a:t>Приклад модульного дизайну:</a:t>
            </a:r>
            <a:endParaRPr lang="en-US"/>
          </a:p>
        </p:txBody>
      </p:sp>
      <p:pic>
        <p:nvPicPr>
          <p:cNvPr id="4098" name="Picture 2" descr="Product Design Trends in 2020: Modular Hardware vs. Modular Software |  Gumstix, Inc. | Geppetto">
            <a:extLst>
              <a:ext uri="{FF2B5EF4-FFF2-40B4-BE49-F238E27FC236}">
                <a16:creationId xmlns:a16="http://schemas.microsoft.com/office/drawing/2014/main" id="{C5746B4C-9F81-8D50-32E8-D1507A76283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97185"/>
            <a:ext cx="5181600" cy="340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82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5697C1B-F813-AC87-BBC2-39073364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1728370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Місце для тексту 5">
            <a:extLst>
              <a:ext uri="{FF2B5EF4-FFF2-40B4-BE49-F238E27FC236}">
                <a16:creationId xmlns:a16="http://schemas.microsoft.com/office/drawing/2014/main" id="{D8C31D79-2875-25E6-B6EB-2AE6ABDC9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41910"/>
            <a:ext cx="5157787" cy="823912"/>
          </a:xfrm>
        </p:spPr>
        <p:txBody>
          <a:bodyPr/>
          <a:lstStyle/>
          <a:p>
            <a:r>
              <a:rPr lang="uk-UA"/>
              <a:t>Оголошення модулю </a:t>
            </a:r>
            <a:r>
              <a:rPr lang="en-US"/>
              <a:t>Angular </a:t>
            </a:r>
            <a:r>
              <a:rPr lang="uk-UA"/>
              <a:t>для виконання лабораторної 5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50BE8BA-A139-C2F9-CE81-E066133F5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388" y="1383632"/>
            <a:ext cx="5183187" cy="4806031"/>
          </a:xfrm>
        </p:spPr>
        <p:txBody>
          <a:bodyPr>
            <a:normAutofit fontScale="47500" lnSpcReduction="20000"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declarations: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ShowUsersComponent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ShowSelectedComponent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],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imports: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CommonModule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HttpClientModule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AppComponent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exports: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ShowUsersComponent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ShowSelectedComponent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providers: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DataService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Lab5Module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7" name="Місце для тексту 6">
            <a:extLst>
              <a:ext uri="{FF2B5EF4-FFF2-40B4-BE49-F238E27FC236}">
                <a16:creationId xmlns:a16="http://schemas.microsoft.com/office/drawing/2014/main" id="{1A57E170-5156-9973-65D1-F3F9723F8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441910"/>
            <a:ext cx="5183188" cy="823912"/>
          </a:xfrm>
        </p:spPr>
        <p:txBody>
          <a:bodyPr/>
          <a:lstStyle/>
          <a:p>
            <a:r>
              <a:rPr lang="uk-UA"/>
              <a:t>Використання модулів о основному компоненті</a:t>
            </a:r>
            <a:endParaRPr lang="en-US"/>
          </a:p>
        </p:txBody>
      </p:sp>
      <p:sp>
        <p:nvSpPr>
          <p:cNvPr id="8" name="Місце для вмісту 7">
            <a:extLst>
              <a:ext uri="{FF2B5EF4-FFF2-40B4-BE49-F238E27FC236}">
                <a16:creationId xmlns:a16="http://schemas.microsoft.com/office/drawing/2014/main" id="{1256F875-E4CF-AE50-2546-87E938A97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383632"/>
            <a:ext cx="5259388" cy="4806031"/>
          </a:xfrm>
        </p:spPr>
        <p:txBody>
          <a:bodyPr>
            <a:normAutofit fontScale="47500" lnSpcReduction="20000"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selector: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'app-root'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standalone: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imports: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CommonModule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RouterOutlet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FormsModule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HttpClientModule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DynamicHostComponent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Lab3Module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Lab4Module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Lab5Module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templateUrl: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'./app.component.html'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styleUrl: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'./app.component.scss'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5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7338E-7EC2-3C91-9E8A-DDE743E7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0"/>
            <a:ext cx="10515600" cy="1325563"/>
          </a:xfrm>
        </p:spPr>
        <p:txBody>
          <a:bodyPr/>
          <a:lstStyle/>
          <a:p>
            <a:r>
              <a:rPr lang="en-US"/>
              <a:t>Factory</a:t>
            </a:r>
          </a:p>
        </p:txBody>
      </p:sp>
      <p:sp>
        <p:nvSpPr>
          <p:cNvPr id="7" name="Місце для вмісту 6">
            <a:extLst>
              <a:ext uri="{FF2B5EF4-FFF2-40B4-BE49-F238E27FC236}">
                <a16:creationId xmlns:a16="http://schemas.microsoft.com/office/drawing/2014/main" id="{92571BF6-D847-1EED-995A-865DE853BE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/>
              <a:t>Цей шаблон дозволяє використовувати інтерфейс для створення об’єктів та змінювати типи об’єктів що створюються. Приклад шаблону на основі створення геометричних фігур</a:t>
            </a:r>
            <a:endParaRPr lang="en-US"/>
          </a:p>
        </p:txBody>
      </p:sp>
      <p:pic>
        <p:nvPicPr>
          <p:cNvPr id="5124" name="Picture 4" descr="uml - Design Pattern - Understanding Factory Pattern - Stack Overflow">
            <a:extLst>
              <a:ext uri="{FF2B5EF4-FFF2-40B4-BE49-F238E27FC236}">
                <a16:creationId xmlns:a16="http://schemas.microsoft.com/office/drawing/2014/main" id="{54DA7404-6226-74F3-5BCA-3BC5669E81D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25625"/>
            <a:ext cx="5544902" cy="279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1946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647</Words>
  <Application>Microsoft Office PowerPoint</Application>
  <PresentationFormat>Широкий екран</PresentationFormat>
  <Paragraphs>95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Тема Office</vt:lpstr>
      <vt:lpstr>Шаблони проектування</vt:lpstr>
      <vt:lpstr>ОО шаблони проектування</vt:lpstr>
      <vt:lpstr>Архітектурні шаблони</vt:lpstr>
      <vt:lpstr>Micro-service</vt:lpstr>
      <vt:lpstr>DataService</vt:lpstr>
      <vt:lpstr>Використання у компоненті show-users</vt:lpstr>
      <vt:lpstr>Модульний дизайн</vt:lpstr>
      <vt:lpstr>Презентація PowerPoint</vt:lpstr>
      <vt:lpstr>Factory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Шаблони проектування</dc:title>
  <dc:creator>Карпенко Глеб</dc:creator>
  <cp:lastModifiedBy>Карпенко Глеб</cp:lastModifiedBy>
  <cp:revision>12</cp:revision>
  <dcterms:created xsi:type="dcterms:W3CDTF">2023-12-05T11:50:28Z</dcterms:created>
  <dcterms:modified xsi:type="dcterms:W3CDTF">2023-12-05T12:36:48Z</dcterms:modified>
</cp:coreProperties>
</file>