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d00dc3b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d00dc3b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d00dc3b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d00dc3b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e8fb62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e8fb62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e8fb62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e8fb62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e8fb62b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e8fb62b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8e8fb62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8e8fb62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e8fb62b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e8fb62b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Графический проект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Кощеев Глеб, 10-3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19050" y="1460250"/>
            <a:ext cx="3975000" cy="2578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На плоскости задано множество точек, и "параллельный" прямоугольник. Множество точек образует все возможные прямые, которые могут быть построены парами точек множества. Найти такую прямую (и такие две точки, через которые она проходит), что эта прямая пересекает указанный прямоугольник, и при этом длина отрезка прямой, находящейся внутри прямоугольника, максимальна. В качестве ответа: выделить найденные две точки, нарисовать прямую, которая через них проходит, а также выделить на этой прямой отрезок между двумя найденными точками пересечения.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900" y="1460250"/>
            <a:ext cx="2911498" cy="191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54500" y="428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Элементы управления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50350"/>
            <a:ext cx="319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Добавление точек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Добавление случайных точек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Добавление двух противоположных вершин прямоугольника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225" y="1550350"/>
            <a:ext cx="4011976" cy="24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мышью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291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Левая и правая кнопка мыши - добавление точки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00" y="1193625"/>
            <a:ext cx="289753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 данных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23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075" y="1307850"/>
            <a:ext cx="3356325" cy="7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3274500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Рисование 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49300"/>
            <a:ext cx="6495151" cy="7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5078" t="0"/>
          <a:stretch/>
        </p:blipFill>
        <p:spPr>
          <a:xfrm>
            <a:off x="1297500" y="2064300"/>
            <a:ext cx="4622149" cy="24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задачи.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349100" y="1526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5" y="1307850"/>
            <a:ext cx="4014274" cy="2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450" y="1307850"/>
            <a:ext cx="4639775" cy="30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23850" y="2053000"/>
            <a:ext cx="7527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