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163" autoAdjust="0"/>
  </p:normalViewPr>
  <p:slideViewPr>
    <p:cSldViewPr>
      <p:cViewPr varScale="1">
        <p:scale>
          <a:sx n="87" d="100"/>
          <a:sy n="87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/>
        </p:blipFill>
        <p:spPr>
          <a:xfrm>
            <a:off x="-76261" y="-27384"/>
            <a:ext cx="9252520" cy="6885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40060" y="213285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218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2449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7984" y="143722"/>
            <a:ext cx="4402832" cy="95436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603"/>
            <a:ext cx="9144000" cy="4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9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7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2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2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679-9827-4807-A19C-428D6F1FBB1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58-9668-4F82-A9ED-3975D48EFB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облачных </a:t>
            </a:r>
            <a:r>
              <a:rPr lang="ru-RU" dirty="0" smtClean="0"/>
              <a:t>сервисов </a:t>
            </a:r>
            <a:r>
              <a:rPr lang="ru-RU" dirty="0"/>
              <a:t>для проектирования</a:t>
            </a:r>
            <a:br>
              <a:rPr lang="ru-RU" dirty="0"/>
            </a:br>
            <a:r>
              <a:rPr lang="ru-RU" dirty="0" err="1" smtClean="0"/>
              <a:t>IoT</a:t>
            </a:r>
            <a:r>
              <a:rPr lang="ru-RU" dirty="0" smtClean="0"/>
              <a:t>-приложения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библиотеки и </a:t>
            </a:r>
            <a:r>
              <a:rPr lang="en-US" dirty="0"/>
              <a:t>API</a:t>
            </a:r>
            <a:r>
              <a:rPr lang="ru-RU" dirty="0"/>
              <a:t> для подключения и взаимодействия с </a:t>
            </a:r>
            <a:r>
              <a:rPr lang="en-US" dirty="0" err="1"/>
              <a:t>IoT</a:t>
            </a:r>
            <a:r>
              <a:rPr lang="en-US" dirty="0"/>
              <a:t> Core.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92896"/>
            <a:ext cx="52055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paho.mqtt.client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google.cloud.pubsub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google.oauth2.service_account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googleapiclient</a:t>
            </a:r>
            <a:r>
              <a:rPr lang="en-US" sz="2800" dirty="0"/>
              <a:t> .</a:t>
            </a:r>
            <a:r>
              <a:rPr lang="en-US" sz="2800" dirty="0" err="1"/>
              <a:t>iscovery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googleapiclient.errors.HttpError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31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92" y="1484784"/>
            <a:ext cx="8012530" cy="1728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92" y="3574526"/>
            <a:ext cx="8012530" cy="25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79483" cy="44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9634" y="1327437"/>
            <a:ext cx="4076700" cy="201622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02414" y="3541077"/>
            <a:ext cx="4076700" cy="25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9B6A2-9140-4646-B441-AD9E67F7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89FF5-E9BE-4688-97B3-F3FAA29C4C51}"/>
              </a:ext>
            </a:extLst>
          </p:cNvPr>
          <p:cNvSpPr txBox="1"/>
          <p:nvPr/>
        </p:nvSpPr>
        <p:spPr>
          <a:xfrm>
            <a:off x="395536" y="220486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</a:t>
            </a:r>
            <a:r>
              <a:rPr lang="ru-RU" sz="2400" dirty="0" smtClean="0"/>
              <a:t>а </a:t>
            </a:r>
            <a:r>
              <a:rPr lang="ru-RU" sz="2400" dirty="0"/>
              <a:t>основе решенных задач, описанных в </a:t>
            </a:r>
            <a:r>
              <a:rPr lang="ru-RU" sz="2400" dirty="0" smtClean="0"/>
              <a:t>заключении</a:t>
            </a:r>
            <a:r>
              <a:rPr lang="en-US" sz="2400" dirty="0" smtClean="0"/>
              <a:t> </a:t>
            </a:r>
            <a:r>
              <a:rPr lang="ru-RU" sz="2400" dirty="0" smtClean="0"/>
              <a:t>проанализированы платформы, предоставляемые компаниями </a:t>
            </a:r>
            <a:r>
              <a:rPr lang="en-US" sz="2400" dirty="0" smtClean="0"/>
              <a:t>Google </a:t>
            </a:r>
            <a:r>
              <a:rPr lang="ru-RU" sz="2400" dirty="0" smtClean="0"/>
              <a:t>и </a:t>
            </a:r>
            <a:r>
              <a:rPr lang="en-US" sz="2400" dirty="0" smtClean="0"/>
              <a:t>Microsoft.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Так же описаны подключение и взаимодействие с предоставляемыми библиотеками каждой из компаний. Описаны планы проектирования и приведены схемы решения.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22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курсовую работу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852936"/>
            <a:ext cx="862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курсовой работе планируется добавить к программной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реализации</a:t>
            </a:r>
            <a:r>
              <a:rPr lang="en-US" sz="2400" dirty="0"/>
              <a:t> </a:t>
            </a:r>
            <a:r>
              <a:rPr lang="ru-RU" sz="2400" dirty="0" smtClean="0"/>
              <a:t>физические датчики с использованием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одноплатного</a:t>
            </a:r>
            <a:r>
              <a:rPr lang="en-US" sz="2400" dirty="0"/>
              <a:t> </a:t>
            </a:r>
            <a:r>
              <a:rPr lang="ru-RU" sz="2400" dirty="0" smtClean="0"/>
              <a:t>компьютера </a:t>
            </a:r>
            <a:r>
              <a:rPr lang="en-US" sz="2400" dirty="0" smtClean="0"/>
              <a:t>Raspberry Pi 4 B.</a:t>
            </a:r>
            <a:br>
              <a:rPr lang="en-US" sz="2400" dirty="0" smtClean="0"/>
            </a:br>
            <a:r>
              <a:rPr lang="ru-RU" sz="2400" dirty="0" smtClean="0"/>
              <a:t>Так же планируется проанализировать</a:t>
            </a:r>
            <a:r>
              <a:rPr lang="en-US" sz="2400" dirty="0" smtClean="0"/>
              <a:t> </a:t>
            </a:r>
            <a:r>
              <a:rPr lang="ru-RU" sz="2400" dirty="0" smtClean="0"/>
              <a:t>еще одну </a:t>
            </a:r>
            <a:r>
              <a:rPr lang="en-US" sz="2400" dirty="0" err="1" smtClean="0"/>
              <a:t>IoT</a:t>
            </a:r>
            <a:r>
              <a:rPr lang="en-US" sz="2400" dirty="0" smtClean="0"/>
              <a:t>-</a:t>
            </a:r>
            <a:r>
              <a:rPr lang="ru-RU" sz="2400" dirty="0" smtClean="0"/>
              <a:t>платформу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451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996952"/>
            <a:ext cx="7488832" cy="95436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127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992" y="116632"/>
            <a:ext cx="4402832" cy="95436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Перечень вопросов, подлежащих разработке, </a:t>
            </a:r>
            <a:br>
              <a:rPr lang="ru-RU" dirty="0"/>
            </a:br>
            <a:r>
              <a:rPr lang="ru-RU" dirty="0"/>
              <a:t>краткое содержание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2348880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Облачные сервисы для интернета вещей</a:t>
            </a:r>
            <a:r>
              <a:rPr lang="en-US" sz="2800" dirty="0"/>
              <a:t>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IoT</a:t>
            </a:r>
            <a:r>
              <a:rPr lang="ru-RU" sz="2800" dirty="0"/>
              <a:t>-решения </a:t>
            </a:r>
            <a:r>
              <a:rPr lang="ru-RU" sz="2800" dirty="0" err="1"/>
              <a:t>Microsoft</a:t>
            </a:r>
            <a:r>
              <a:rPr lang="ru-RU" sz="2800" dirty="0"/>
              <a:t> на примере </a:t>
            </a:r>
            <a:r>
              <a:rPr lang="ru-RU" sz="2800" dirty="0" err="1"/>
              <a:t>Azure</a:t>
            </a:r>
            <a:r>
              <a:rPr lang="ru-RU" sz="2800" dirty="0"/>
              <a:t> </a:t>
            </a:r>
            <a:r>
              <a:rPr lang="ru-RU" sz="2800" dirty="0" err="1"/>
              <a:t>IoT</a:t>
            </a:r>
            <a:r>
              <a:rPr lang="ru-RU" sz="2800" dirty="0"/>
              <a:t> </a:t>
            </a:r>
            <a:r>
              <a:rPr lang="ru-RU" sz="2800" dirty="0" err="1"/>
              <a:t>Suite</a:t>
            </a:r>
            <a:r>
              <a:rPr lang="en-US" sz="2800" dirty="0"/>
              <a:t>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IoT</a:t>
            </a:r>
            <a:r>
              <a:rPr lang="en-US" sz="2800" dirty="0"/>
              <a:t>-</a:t>
            </a:r>
            <a:r>
              <a:rPr lang="ru-RU" sz="2800" dirty="0"/>
              <a:t>решения </a:t>
            </a:r>
            <a:r>
              <a:rPr lang="en-US" sz="2800" dirty="0"/>
              <a:t>Google </a:t>
            </a:r>
            <a:r>
              <a:rPr lang="ru-RU" sz="2800" dirty="0"/>
              <a:t>на примере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IoT</a:t>
            </a:r>
            <a:r>
              <a:rPr lang="ru-RU" sz="2800" dirty="0"/>
              <a:t> </a:t>
            </a:r>
            <a:r>
              <a:rPr lang="ru-RU" sz="2800" dirty="0" err="1"/>
              <a:t>Core</a:t>
            </a:r>
            <a:r>
              <a:rPr lang="en-US" sz="2800" dirty="0"/>
              <a:t>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Проектирование приложений интернета вещей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Результаты работы.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33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314" y="1628800"/>
            <a:ext cx="83469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Рассмотреть методы создания виртуальных устройств для облачных сервисов, а также спроектировать приложения, симулирующие работу устройств.</a:t>
            </a:r>
            <a:endParaRPr lang="en-US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Продемонстрировать базовые навыки взаимодействия между устройствами, платформой и сервером.</a:t>
            </a:r>
            <a:endParaRPr lang="en-US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Разработать простейшие приложения, воспользовавшись полученными знаниями.</a:t>
            </a:r>
          </a:p>
        </p:txBody>
      </p:sp>
    </p:spTree>
    <p:extLst>
      <p:ext uri="{BB962C8B-B14F-4D97-AF65-F5344CB8AC3E}">
        <p14:creationId xmlns:p14="http://schemas.microsoft.com/office/powerpoint/2010/main" val="111204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Облачные сервисы для интернета вещей</a:t>
            </a:r>
          </a:p>
        </p:txBody>
      </p:sp>
      <p:pic>
        <p:nvPicPr>
          <p:cNvPr id="1028" name="Picture 4" descr="G Suite vs Office 365 (2019)- Which is Better for my Business? | Master 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620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3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IoT</a:t>
            </a:r>
            <a:r>
              <a:rPr lang="ru-RU" dirty="0"/>
              <a:t>-решения </a:t>
            </a:r>
            <a:r>
              <a:rPr lang="ru-RU" dirty="0" err="1"/>
              <a:t>Microsoft</a:t>
            </a:r>
            <a:r>
              <a:rPr lang="ru-RU" dirty="0"/>
              <a:t> на примере </a:t>
            </a:r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IoT</a:t>
            </a:r>
            <a:r>
              <a:rPr lang="ru-RU" dirty="0"/>
              <a:t> </a:t>
            </a:r>
            <a:r>
              <a:rPr lang="ru-RU" dirty="0" err="1"/>
              <a:t>Suite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6" name="Picture 8" descr="Azure IoT Suite gets down to business | 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0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-</a:t>
            </a:r>
            <a:r>
              <a:rPr lang="ru-RU" dirty="0"/>
              <a:t>решения </a:t>
            </a:r>
            <a:r>
              <a:rPr lang="en-US" dirty="0"/>
              <a:t>Google </a:t>
            </a:r>
            <a:r>
              <a:rPr lang="ru-RU" dirty="0"/>
              <a:t>на примере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IoT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4" name="Picture 2" descr="Build a Weather Station using Google Cloud IoT Core and MongooseOS | by  Alvaro Viebrantz | Google Cloud - Community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920831" cy="39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приложения интернета вещей для </a:t>
            </a:r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Suite</a:t>
            </a:r>
            <a:endParaRPr lang="ru-RU" dirty="0"/>
          </a:p>
        </p:txBody>
      </p:sp>
      <p:pic>
        <p:nvPicPr>
          <p:cNvPr id="3" name="Рисунок 2" descr="D:\ЗАГРУЗКИ\Untitled Documen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164561" cy="4831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44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приложения интернета вещей для </a:t>
            </a:r>
            <a:r>
              <a:rPr lang="en-US" dirty="0"/>
              <a:t>Google </a:t>
            </a:r>
            <a:r>
              <a:rPr lang="en-US" dirty="0" err="1"/>
              <a:t>IoT</a:t>
            </a:r>
            <a:r>
              <a:rPr lang="en-US" dirty="0"/>
              <a:t> Core</a:t>
            </a:r>
            <a:endParaRPr lang="ru-RU" dirty="0"/>
          </a:p>
        </p:txBody>
      </p:sp>
      <p:pic>
        <p:nvPicPr>
          <p:cNvPr id="3" name="Рисунок 2" descr="D:\ЗАГРУЗКИ\Untitled Document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940425" cy="4885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6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библиотеки и </a:t>
            </a:r>
            <a:r>
              <a:rPr lang="en-US" dirty="0"/>
              <a:t>API</a:t>
            </a:r>
            <a:r>
              <a:rPr lang="ru-RU" dirty="0"/>
              <a:t> для подключения и взаимодействия с </a:t>
            </a:r>
            <a:r>
              <a:rPr lang="en-US" dirty="0"/>
              <a:t>Azure.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564904"/>
            <a:ext cx="3082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Microsoft.Azure.*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WindowsAzure.*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DotNetty.*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Newtonsoft.Json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1822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196</Words>
  <Application>Microsoft Office PowerPoint</Application>
  <PresentationFormat>Экран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Анализ облачных сервисов для проектирования IoT-приложения</vt:lpstr>
      <vt:lpstr>Перечень вопросов, подлежащих разработке,  краткое содержание работы</vt:lpstr>
      <vt:lpstr>Цель работы</vt:lpstr>
      <vt:lpstr>Облачные сервисы для интернета вещей</vt:lpstr>
      <vt:lpstr>IoT-решения Microsoft на примере Azure IoT Suite.</vt:lpstr>
      <vt:lpstr>IoT-решения Google на примере Google IoT Core.</vt:lpstr>
      <vt:lpstr>Проектирование приложения интернета вещей для Azure IoT Suite</vt:lpstr>
      <vt:lpstr>Проектирование приложения интернета вещей для Google IoT Core</vt:lpstr>
      <vt:lpstr>Используемые библиотеки и API для подключения и взаимодействия с Azure.</vt:lpstr>
      <vt:lpstr>Используемые библиотеки и API для подключения и взаимодействия с IoT Core.</vt:lpstr>
      <vt:lpstr>Результаты работы</vt:lpstr>
      <vt:lpstr>Результаты работы</vt:lpstr>
      <vt:lpstr>Результаты работы</vt:lpstr>
      <vt:lpstr>Результаты работы</vt:lpstr>
      <vt:lpstr>Планы на курсовую работу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</dc:creator>
  <cp:lastModifiedBy>Gleb</cp:lastModifiedBy>
  <cp:revision>21</cp:revision>
  <dcterms:created xsi:type="dcterms:W3CDTF">2015-06-29T09:09:44Z</dcterms:created>
  <dcterms:modified xsi:type="dcterms:W3CDTF">2020-12-12T09:08:56Z</dcterms:modified>
</cp:coreProperties>
</file>