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xXKiPOoLolbHk8daD88+Gp42h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-149352" y="13509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ru-RU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История логотипа компании “Nokia”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446692" y="37385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794"/>
              </a:buClr>
              <a:buSzPts val="2400"/>
              <a:buNone/>
            </a:pPr>
            <a:r>
              <a:rPr lang="ru-RU" b="1">
                <a:solidFill>
                  <a:srgbClr val="346794"/>
                </a:solidFill>
              </a:rPr>
              <a:t>Выполнил: Шеховцов, Панина ПКС-1-19</a:t>
            </a:r>
            <a:endParaRPr b="1">
              <a:solidFill>
                <a:srgbClr val="3467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6B98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386B98"/>
                </a:solidFill>
              </a:rPr>
              <a:t>Краткая история</a:t>
            </a:r>
            <a:endParaRPr>
              <a:solidFill>
                <a:srgbClr val="386B98"/>
              </a:solidFill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308956" y="1526366"/>
            <a:ext cx="5787044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800"/>
              <a:t>Началом истории компании считается 1865 год, когда горный инженер Фредерик Идестам основал в Тампере бумажную фабрику.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800"/>
              <a:t>Принадлежащая ему компания была в 1871 году переименована в Nokia Ab</a:t>
            </a:r>
            <a:endParaRPr sz="3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800"/>
              <a:t>В 1967 году произошло официальное слияние компаний: Finnish Rubber Works и Finnish Cable Works, в Nokia Ab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800"/>
              <a:t>В 1987 году основным бизнесом компании становится бытовая электроника, в частности, фирма стала третьим по величине производителем телевизоров в Европе.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ru-RU"/>
            </a:br>
            <a:br>
              <a:rPr lang="ru-RU"/>
            </a:br>
            <a:endParaRPr/>
          </a:p>
        </p:txBody>
      </p:sp>
      <p:pic>
        <p:nvPicPr>
          <p:cNvPr id="94" name="Google Shape;94;p2" descr="https://avatars.mds.yandex.net/get-zen_doc/1582279/pub_5dc55a61e882c300aef7a560_5dc6efd86e8b7e61c05b89fa/scale_12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1825625"/>
            <a:ext cx="5181600" cy="291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565265" y="3485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E84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124E84"/>
                </a:solidFill>
              </a:rPr>
              <a:t>Первый логотип(1871-1965)</a:t>
            </a:r>
            <a:endParaRPr b="1">
              <a:solidFill>
                <a:srgbClr val="124E84"/>
              </a:solidFill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565265" y="1617806"/>
            <a:ext cx="6317673" cy="517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E84"/>
              </a:buClr>
              <a:buSzPts val="3600"/>
              <a:buNone/>
            </a:pPr>
            <a:r>
              <a:rPr lang="ru-RU" sz="3600" b="1">
                <a:solidFill>
                  <a:srgbClr val="124E84"/>
                </a:solidFill>
              </a:rPr>
              <a:t>Фредерик Идестам </a:t>
            </a:r>
            <a:r>
              <a:rPr lang="ru-RU" sz="3600"/>
              <a:t>сразу же озаботился созданием логотипа своей фирмы. Сначала он выглядел, как окружность из которой высовывалась рыбья голова. </a:t>
            </a:r>
            <a:endParaRPr sz="3600"/>
          </a:p>
        </p:txBody>
      </p:sp>
      <p:pic>
        <p:nvPicPr>
          <p:cNvPr id="101" name="Google Shape;101;p3" descr="https://avatars.mds.yandex.net/get-zen_doc/29317/pub_5ccc0373fd2dc300af7be62b_5ccff5bcffaa2300b352f232/scale_12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86847" y="1674154"/>
            <a:ext cx="4434840" cy="2893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401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E84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124E84"/>
                </a:solidFill>
              </a:rPr>
              <a:t>Второй логотип(1965-1966)</a:t>
            </a:r>
            <a:endParaRPr b="1">
              <a:solidFill>
                <a:srgbClr val="124E84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В результате объединения компаний: Finnish Rubber Works и Finnish Cable Works в Nokia Ab, было принято решение изменить эмблему на более современную. Таким образом дизайнерам удалось нарисовать логотип, он выглядел, как чёрная окружность посередине которого было начертано название фирмы.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8" name="Google Shape;108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02284" y="1665750"/>
            <a:ext cx="5551516" cy="31227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 descr="https://logos-world.net/wp-content/uploads/2020/09/Nokia-Logo-1965-1978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E84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124E84"/>
                </a:solidFill>
              </a:rPr>
              <a:t>Как Nokia дошли до телефонов</a:t>
            </a:r>
            <a:endParaRPr b="1">
              <a:solidFill>
                <a:srgbClr val="124E84"/>
              </a:solidFill>
            </a:endParaRPr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В конце 1970-x - начале 1980-х Nokia скупает несколько мелких компаний и начинает активно заниматься электроникой. В 1979 году совместное предприятие с производителем телевизоров Salora. В 1981 происходит запуск сервиса Nordic Mobile Telephone (NMT).</a:t>
            </a:r>
            <a:br>
              <a:rPr lang="ru-RU"/>
            </a:br>
            <a:endParaRPr/>
          </a:p>
        </p:txBody>
      </p:sp>
      <p:pic>
        <p:nvPicPr>
          <p:cNvPr id="116" name="Google Shape;116;p5" descr="https://imgprx.livejournal.net/7c7cf0ca0339bcf375a468eb568f9b6f63bb9905/LJPkGRtbAl8DndMRUoH-pTAYyE5TqfLR8Tc3cfyFzDTC9KXn4ZfvI7i0_ozEY_t1O8et8J3Gc7m3_7AwCAt2SYjmqc1UIKolm5PaPzg8kGWa-h0frkVw6KLXXyL-u0Ri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2771" y="1893491"/>
            <a:ext cx="23812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6677025" y="3876603"/>
            <a:ext cx="4272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телефон для авто, Mobira Senator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E84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124E84"/>
                </a:solidFill>
              </a:rPr>
              <a:t>Первый портативный телефон Nokia</a:t>
            </a:r>
            <a:endParaRPr b="1">
              <a:solidFill>
                <a:srgbClr val="124E84"/>
              </a:solidFill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179022" y="1825625"/>
            <a:ext cx="402474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конце 80-х Nokia представила портативный телефон, который весил 800 граммов и стоил порядка 4500 евро, назывался он Mobira Cityman </a:t>
            </a:r>
            <a:endParaRPr/>
          </a:p>
        </p:txBody>
      </p:sp>
      <p:pic>
        <p:nvPicPr>
          <p:cNvPr id="124" name="Google Shape;124;p6" descr="https://collectionerus.ru/media/items/141_ZM2xBLa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57305" y="1825625"/>
            <a:ext cx="3653444" cy="280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E84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124E84"/>
                </a:solidFill>
              </a:rPr>
              <a:t>Третий логотип (1967-1991)</a:t>
            </a:r>
            <a:endParaRPr b="1">
              <a:solidFill>
                <a:srgbClr val="124E84"/>
              </a:solidFill>
            </a:endParaRPr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1004455" y="169068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После развития мобильных технологий, было принято решение следовать веяниям моды, а значит пришла нужда изменить логотип. На белом фоне простым шрифтом голубого цвета было начертано название, а в верхнем правом углу были расположены три стрелки, которые олицетворяли движение вперёд.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1" name="Google Shape;131;p7" descr="https://www.nicepng.com/png/full/84-840034_nokia-arrows-logo-nokia-lumia-520-windows-phone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21325" y="2400700"/>
            <a:ext cx="5181600" cy="16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E84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124E84"/>
                </a:solidFill>
              </a:rPr>
              <a:t>Третий логотип 2.0 (1991-2005)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Прошло ещё несколько лет и "стрелы" убирают, а вместо них добавляется девиз, который не изменился и поныне "</a:t>
            </a:r>
            <a:r>
              <a:rPr lang="ru-RU" b="1"/>
              <a:t>Connecting people</a:t>
            </a:r>
            <a:r>
              <a:rPr lang="ru-RU"/>
              <a:t>", что можно перевести на русский язык, как "подключаем людей". А эта фирма становится лидером по производству сотовых телефонных аппаратов в мире.</a:t>
            </a:r>
            <a:br>
              <a:rPr lang="ru-RU"/>
            </a:br>
            <a:endParaRPr/>
          </a:p>
        </p:txBody>
      </p:sp>
      <p:pic>
        <p:nvPicPr>
          <p:cNvPr id="138" name="Google Shape;138;p8" descr="https://imgprx.livejournal.net/22fca65140114d4017bcbf64bb201df6d5343497/LJPkGRtbAl8DndMRUoH-pTAYyE5TqfLR8Tc3cfyFzDTC9KXn4ZfvI7i0_ozEY_t1O8et8J3Gc7m3_7AwCAt2SaxsobHY5LNHeMLxkFUr8ch_8rFZxDIIJisqmoXwWV7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2406808"/>
            <a:ext cx="5784707" cy="187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E84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124E84"/>
                </a:solidFill>
              </a:rPr>
              <a:t>Четвертый логотип (2006-н.в)</a:t>
            </a:r>
            <a:endParaRPr b="1">
              <a:solidFill>
                <a:srgbClr val="124E84"/>
              </a:solidFill>
            </a:endParaRPr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Фирма </a:t>
            </a:r>
            <a:r>
              <a:rPr lang="ru-RU" dirty="0" err="1"/>
              <a:t>Нокия</a:t>
            </a:r>
            <a:r>
              <a:rPr lang="ru-RU" dirty="0"/>
              <a:t> является одной из старейших на рынке электроники и мобильных аппаратов. Однако сейчас любимая всеми </a:t>
            </a:r>
            <a:r>
              <a:rPr lang="ru-RU" dirty="0" err="1"/>
              <a:t>Nokia</a:t>
            </a:r>
            <a:r>
              <a:rPr lang="ru-RU" dirty="0"/>
              <a:t> переживает не лучшие времена. Множество качественных моделей китайского производства вытесняют на рынке таких именитых брендов. Однако поклонники данной фирмы тешат себя надеждами, что вот </a:t>
            </a:r>
            <a:r>
              <a:rPr lang="ru-RU" dirty="0" err="1"/>
              <a:t>вот</a:t>
            </a:r>
            <a:r>
              <a:rPr lang="ru-RU" dirty="0"/>
              <a:t>, </a:t>
            </a:r>
            <a:r>
              <a:rPr lang="ru-RU" dirty="0" err="1"/>
              <a:t>Nokia</a:t>
            </a:r>
            <a:r>
              <a:rPr lang="ru-RU" dirty="0"/>
              <a:t> "выбросит" на рынки Европы просто фантастические девайсы.</a:t>
            </a:r>
            <a:br>
              <a:rPr lang="ru-RU" dirty="0"/>
            </a:br>
            <a:endParaRPr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74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1030" name="Picture 6" descr="История компании Nokia — от рассвета до заката | Яблык">
            <a:extLst>
              <a:ext uri="{FF2B5EF4-FFF2-40B4-BE49-F238E27FC236}">
                <a16:creationId xmlns:a16="http://schemas.microsoft.com/office/drawing/2014/main" id="{2C8EADEF-6D09-4844-83B2-8AE3A200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85" y="1690688"/>
            <a:ext cx="5184415" cy="298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Широкоэкранный</PresentationFormat>
  <Paragraphs>23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История логотипа компании “Nokia”</vt:lpstr>
      <vt:lpstr>Краткая история</vt:lpstr>
      <vt:lpstr>Первый логотип(1871-1965)</vt:lpstr>
      <vt:lpstr>Второй логотип(1965-1966)</vt:lpstr>
      <vt:lpstr>Как Nokia дошли до телефонов</vt:lpstr>
      <vt:lpstr>Первый портативный телефон Nokia</vt:lpstr>
      <vt:lpstr>Третий логотип (1967-1991)</vt:lpstr>
      <vt:lpstr>Третий логотип 2.0 (1991-2005)</vt:lpstr>
      <vt:lpstr>Четвертый логотип (2006-н.в)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логотипа компании “Nokia”</dc:title>
  <dc:creator>User</dc:creator>
  <cp:lastModifiedBy>Глеб Шеховцов</cp:lastModifiedBy>
  <cp:revision>1</cp:revision>
  <dcterms:created xsi:type="dcterms:W3CDTF">2020-05-19T06:49:57Z</dcterms:created>
  <dcterms:modified xsi:type="dcterms:W3CDTF">2021-03-10T17:37:55Z</dcterms:modified>
</cp:coreProperties>
</file>