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2" r:id="rId6"/>
    <p:sldId id="263" r:id="rId7"/>
    <p:sldId id="260" r:id="rId8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37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2065020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latin typeface="Algerian" panose="04020705040A02060702" pitchFamily="82" charset="0"/>
                <a:ea typeface="Mona Sans Semi Bold" pitchFamily="34" charset="-122"/>
                <a:cs typeface="Mona Sans Semi Bold" pitchFamily="34" charset="-120"/>
              </a:rPr>
              <a:t>Проект "Alice the Cook": Ваш Личный Помощник в Кулинарии</a:t>
            </a:r>
            <a:endParaRPr lang="en-US" sz="4450" dirty="0">
              <a:latin typeface="Algerian" panose="04020705040A02060702" pitchFamily="8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0190" y="4594067"/>
            <a:ext cx="261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создании участвовали</a:t>
            </a:r>
            <a:r>
              <a:rPr lang="en-US" dirty="0" smtClean="0">
                <a:latin typeface="Algerian" panose="04020705040A02060702" pitchFamily="82" charset="0"/>
              </a:rPr>
              <a:t>:</a:t>
            </a:r>
          </a:p>
          <a:p>
            <a:r>
              <a:rPr lang="ru-RU" dirty="0" smtClean="0"/>
              <a:t>Глеб Капитонов</a:t>
            </a:r>
          </a:p>
          <a:p>
            <a:r>
              <a:rPr lang="ru-RU" dirty="0" smtClean="0"/>
              <a:t>Ангелина Ким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8"/>
          <a:stretch/>
        </p:blipFill>
        <p:spPr>
          <a:xfrm>
            <a:off x="0" y="0"/>
            <a:ext cx="628019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9600" y="45071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latin typeface="Algerian" panose="04020705040A02060702" pitchFamily="82" charset="0"/>
                <a:ea typeface="Mona Sans Semi Bold" pitchFamily="34" charset="-122"/>
                <a:cs typeface="Mona Sans Semi Bold" pitchFamily="34" charset="-120"/>
              </a:rPr>
              <a:t>Актуальность</a:t>
            </a:r>
            <a:endParaRPr lang="en-US" sz="4450" dirty="0">
              <a:latin typeface="Algerian" panose="04020705040A02060702" pitchFamily="82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609600" y="1845995"/>
            <a:ext cx="12114508" cy="346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Подготовка еды — ежедневная задача, которая часто вызывает сложности: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Нехватка идей для блюд.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Трудности с поиском рецептов под имеющиеся продукты.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Необходимость поиска рецепта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навык </a:t>
            </a:r>
            <a:r>
              <a:rPr lang="ru-RU" sz="2000" dirty="0" err="1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Alice</a:t>
            </a: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000" dirty="0" err="1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</a:t>
            </a: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000" dirty="0" err="1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Cook</a:t>
            </a: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решает эти проблемы: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Мгновенный доступ</a:t>
            </a: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 к рецептам.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Интерактивное руководство</a:t>
            </a: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 с инструкциями.</a:t>
            </a:r>
            <a:endParaRPr lang="ru-RU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Symbol" panose="05050102010706020507" pitchFamily="18" charset="2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Проект актуален для пользователей, ценящих удобство и технологичность на кухне или для людей, которые любят готовить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9254" y="309254"/>
            <a:ext cx="97990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latin typeface="Algerian" panose="04020705040A02060702" pitchFamily="82" charset="0"/>
                <a:ea typeface="Mona Sans Semi Bold" pitchFamily="34" charset="-122"/>
                <a:cs typeface="Mona Sans Semi Bold" pitchFamily="34" charset="-120"/>
              </a:rPr>
              <a:t>Основные Функции и Возможности</a:t>
            </a:r>
            <a:endParaRPr lang="en-US" sz="4450" dirty="0">
              <a:latin typeface="Algerian" panose="04020705040A02060702" pitchFamily="82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28773" y="1959073"/>
            <a:ext cx="73152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Поиск рецептов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Возможность запроса рецепта по названию (например, </a:t>
            </a:r>
            <a:r>
              <a:rPr lang="ru-RU" sz="2000" i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"Как приготовить борщ?"</a:t>
            </a: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).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Поиск по имеющимся ингредиентам (например, </a:t>
            </a:r>
            <a:r>
              <a:rPr lang="ru-RU" sz="2000" i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"Что можно приготовить из курицы и картошки?"</a:t>
            </a: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).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Возможность добавлять/удалять рецепты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99254" y="4697081"/>
            <a:ext cx="73152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0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Инструкция</a:t>
            </a:r>
            <a:endParaRPr lang="ru-RU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20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Озвучивание шагов приготовления.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55" y="2108255"/>
            <a:ext cx="6121345" cy="6121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29468"/>
            <a:ext cx="620458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 smtClean="0">
                <a:latin typeface="Algerian" panose="04020705040A02060702" pitchFamily="82" charset="0"/>
                <a:ea typeface="Mona Sans Semi Bold" pitchFamily="34" charset="-122"/>
                <a:cs typeface="Mona Sans Semi Bold" pitchFamily="34" charset="-120"/>
              </a:rPr>
              <a:t>Технологи</a:t>
            </a:r>
            <a:r>
              <a:rPr lang="ru-RU" sz="4450" dirty="0">
                <a:latin typeface="Algerian" panose="04020705040A02060702" pitchFamily="82" charset="0"/>
                <a:ea typeface="Mona Sans Semi Bold" pitchFamily="34" charset="-122"/>
                <a:cs typeface="Mona Sans Semi Bold" pitchFamily="34" charset="-120"/>
              </a:rPr>
              <a:t>и</a:t>
            </a:r>
            <a:endParaRPr lang="en-US" sz="4450" dirty="0">
              <a:latin typeface="Algerian" panose="04020705040A02060702" pitchFamily="8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7180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Algerian" panose="04020705040A02060702" pitchFamily="82" charset="0"/>
                <a:ea typeface="Mona Sans Semi Bold" pitchFamily="34" charset="-122"/>
                <a:cs typeface="Mona Sans Semi Bold" pitchFamily="34" charset="-120"/>
              </a:rPr>
              <a:t>Платформа</a:t>
            </a:r>
            <a:endParaRPr lang="en-US" sz="2200" dirty="0">
              <a:latin typeface="Algerian" panose="04020705040A02060702" pitchFamily="8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299201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latin typeface="Algerian" panose="04020705040A02060702" pitchFamily="82" charset="0"/>
                <a:ea typeface="Funnel Sans" pitchFamily="34" charset="-122"/>
                <a:cs typeface="Funnel Sans" pitchFamily="34" charset="-120"/>
              </a:rPr>
              <a:t>Яндекс</a:t>
            </a:r>
            <a:r>
              <a:rPr lang="en-US" sz="1750" dirty="0">
                <a:latin typeface="Algerian" panose="04020705040A02060702" pitchFamily="82" charset="0"/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1750" dirty="0" err="1" smtClean="0">
                <a:latin typeface="Algerian" panose="04020705040A02060702" pitchFamily="82" charset="0"/>
                <a:ea typeface="Funnel Sans" pitchFamily="34" charset="-122"/>
                <a:cs typeface="Funnel Sans" pitchFamily="34" charset="-120"/>
              </a:rPr>
              <a:t>Алиса</a:t>
            </a:r>
            <a:endParaRPr lang="en-US" sz="1750" dirty="0">
              <a:latin typeface="Algerian" panose="04020705040A02060702" pitchFamily="8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3504816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Algerian" panose="04020705040A02060702" pitchFamily="82" charset="0"/>
                <a:ea typeface="Mona Sans Semi Bold" pitchFamily="34" charset="-122"/>
                <a:cs typeface="Mona Sans Semi Bold" pitchFamily="34" charset="-120"/>
              </a:rPr>
              <a:t>Язык программирования</a:t>
            </a:r>
            <a:endParaRPr lang="en-US" sz="2200" dirty="0">
              <a:latin typeface="Algerian" panose="04020705040A02060702" pitchFamily="8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4310312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 smtClean="0">
                <a:ea typeface="Funnel Sans" pitchFamily="34" charset="-122"/>
                <a:cs typeface="Funnel Sans" pitchFamily="34" charset="-120"/>
              </a:rPr>
              <a:t>Python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491863" y="1712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Algerian" panose="04020705040A02060702" pitchFamily="82" charset="0"/>
                <a:ea typeface="Mona Sans Semi Bold" pitchFamily="34" charset="-122"/>
                <a:cs typeface="Mona Sans Semi Bold" pitchFamily="34" charset="-120"/>
              </a:rPr>
              <a:t>Хранение данных</a:t>
            </a:r>
            <a:endParaRPr lang="en-US" sz="2200" dirty="0">
              <a:latin typeface="Algerian" panose="04020705040A02060702" pitchFamily="8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491863" y="2293322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 smtClean="0">
                <a:latin typeface="Algerian" panose="04020705040A02060702" pitchFamily="82" charset="0"/>
                <a:ea typeface="Funnel Sans" pitchFamily="34" charset="-122"/>
                <a:cs typeface="Funnel Sans" pitchFamily="34" charset="-120"/>
              </a:rPr>
              <a:t>база</a:t>
            </a:r>
            <a:r>
              <a:rPr lang="en-US" sz="1750" dirty="0" smtClean="0">
                <a:latin typeface="Algerian" panose="04020705040A02060702" pitchFamily="82" charset="0"/>
                <a:ea typeface="Funnel Sans" pitchFamily="34" charset="-122"/>
                <a:cs typeface="Funnel Sans" pitchFamily="34" charset="-120"/>
              </a:rPr>
              <a:t> </a:t>
            </a:r>
            <a:r>
              <a:rPr lang="en-US" sz="1750" dirty="0" err="1" smtClean="0">
                <a:latin typeface="Algerian" panose="04020705040A02060702" pitchFamily="82" charset="0"/>
                <a:ea typeface="Funnel Sans" pitchFamily="34" charset="-122"/>
                <a:cs typeface="Funnel Sans" pitchFamily="34" charset="-120"/>
              </a:rPr>
              <a:t>данны</a:t>
            </a:r>
            <a:r>
              <a:rPr lang="ru-RU" sz="1750" dirty="0" smtClean="0"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х</a:t>
            </a:r>
            <a:endParaRPr lang="en-US" sz="1750" dirty="0">
              <a:latin typeface="Algerian" panose="04020705040A02060702" pitchFamily="82" charset="0"/>
            </a:endParaRPr>
          </a:p>
        </p:txBody>
      </p:sp>
      <p:sp>
        <p:nvSpPr>
          <p:cNvPr id="11" name="Text 3"/>
          <p:cNvSpPr/>
          <p:nvPr/>
        </p:nvSpPr>
        <p:spPr>
          <a:xfrm>
            <a:off x="4491863" y="3601652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 smtClean="0"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Библиотека</a:t>
            </a:r>
            <a:endParaRPr lang="en-US" sz="2200" dirty="0">
              <a:latin typeface="Algerian" panose="04020705040A02060702" pitchFamily="82" charset="0"/>
            </a:endParaRPr>
          </a:p>
        </p:txBody>
      </p:sp>
      <p:sp>
        <p:nvSpPr>
          <p:cNvPr id="12" name="Text 4"/>
          <p:cNvSpPr/>
          <p:nvPr/>
        </p:nvSpPr>
        <p:spPr>
          <a:xfrm>
            <a:off x="4522940" y="4113543"/>
            <a:ext cx="141291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 smtClean="0">
                <a:ea typeface="Funnel Sans" pitchFamily="34" charset="-122"/>
              </a:rPr>
              <a:t>flask</a:t>
            </a:r>
            <a:endParaRPr lang="en-US" sz="1750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175" y="990274"/>
            <a:ext cx="6619944" cy="5931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r="7905"/>
          <a:stretch/>
        </p:blipFill>
        <p:spPr>
          <a:xfrm>
            <a:off x="183879" y="542441"/>
            <a:ext cx="9673043" cy="68904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424" y="106320"/>
            <a:ext cx="8150817" cy="812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1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9600" y="41915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Дальнейшие планы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966164" y="1554338"/>
            <a:ext cx="36006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Algerian" panose="04020705040A02060702" pitchFamily="82" charset="0"/>
                <a:ea typeface="Mona Sans Semi Bold" pitchFamily="34" charset="-122"/>
                <a:cs typeface="Mona Sans Semi Bold" pitchFamily="34" charset="-120"/>
              </a:rPr>
              <a:t>Интеграция с магазинами</a:t>
            </a:r>
            <a:endParaRPr lang="en-US" sz="2200" dirty="0">
              <a:latin typeface="Algerian" panose="04020705040A02060702" pitchFamily="82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1198639" y="190866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Algerian" panose="04020705040A02060702" pitchFamily="82" charset="0"/>
                <a:ea typeface="Funnel Sans" pitchFamily="34" charset="-122"/>
                <a:cs typeface="Funnel Sans" pitchFamily="34" charset="-120"/>
              </a:rPr>
              <a:t>Заказ ингредиентов прямо из навыка</a:t>
            </a:r>
            <a:endParaRPr lang="en-US" sz="1750" dirty="0">
              <a:latin typeface="Algerian" panose="04020705040A02060702" pitchFamily="82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966164" y="2964497"/>
            <a:ext cx="44205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Algerian" panose="04020705040A02060702" pitchFamily="82" charset="0"/>
                <a:ea typeface="Mona Sans Semi Bold" pitchFamily="34" charset="-122"/>
                <a:cs typeface="Mona Sans Semi Bold" pitchFamily="34" charset="-120"/>
              </a:rPr>
              <a:t>Персонализированное питание</a:t>
            </a:r>
            <a:endParaRPr lang="en-US" sz="2200" dirty="0">
              <a:latin typeface="Algerian" panose="04020705040A02060702" pitchFamily="82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1198639" y="340639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Algerian" panose="04020705040A02060702" pitchFamily="82" charset="0"/>
                <a:ea typeface="Funnel Sans" pitchFamily="34" charset="-122"/>
                <a:cs typeface="Funnel Sans" pitchFamily="34" charset="-120"/>
              </a:rPr>
              <a:t>Составление диеты с подробной информацией по нутриентам</a:t>
            </a:r>
            <a:endParaRPr lang="en-US" sz="1750" dirty="0">
              <a:latin typeface="Algerian" panose="04020705040A02060702" pitchFamily="82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966164" y="4709060"/>
            <a:ext cx="33179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Algerian" panose="04020705040A02060702" pitchFamily="82" charset="0"/>
                <a:ea typeface="Mona Sans Semi Bold" pitchFamily="34" charset="-122"/>
                <a:cs typeface="Mona Sans Semi Bold" pitchFamily="34" charset="-120"/>
              </a:rPr>
              <a:t>Автоматические советы</a:t>
            </a:r>
            <a:endParaRPr lang="en-US" sz="2200" dirty="0">
              <a:latin typeface="Algerian" panose="04020705040A02060702" pitchFamily="82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242984" y="526702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Algerian" panose="04020705040A02060702" pitchFamily="82" charset="0"/>
                <a:ea typeface="Funnel Sans" pitchFamily="34" charset="-122"/>
                <a:cs typeface="Funnel Sans" pitchFamily="34" charset="-120"/>
              </a:rPr>
              <a:t>Рекомендации по завтраку, обеду и ужину на день</a:t>
            </a:r>
            <a:endParaRPr lang="en-US" sz="1750" dirty="0">
              <a:latin typeface="Algerian" panose="04020705040A02060702" pitchFamily="82" charset="0"/>
            </a:endParaRPr>
          </a:p>
        </p:txBody>
      </p:sp>
      <p:sp>
        <p:nvSpPr>
          <p:cNvPr id="13" name="Text 0"/>
          <p:cNvSpPr/>
          <p:nvPr/>
        </p:nvSpPr>
        <p:spPr>
          <a:xfrm>
            <a:off x="9116380" y="4191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latin typeface="Algerian" panose="04020705040A02060702" pitchFamily="82" charset="0"/>
                <a:ea typeface="Mona Sans Semi Bold" pitchFamily="34" charset="-122"/>
                <a:cs typeface="Mona Sans Semi Bold" pitchFamily="34" charset="-120"/>
              </a:rPr>
              <a:t>Заключение</a:t>
            </a:r>
            <a:endParaRPr lang="en-US" sz="4450" dirty="0">
              <a:latin typeface="Algerian" panose="04020705040A02060702" pitchFamily="82" charset="0"/>
            </a:endParaRPr>
          </a:p>
        </p:txBody>
      </p:sp>
      <p:sp>
        <p:nvSpPr>
          <p:cNvPr id="14" name="Text 2"/>
          <p:cNvSpPr/>
          <p:nvPr/>
        </p:nvSpPr>
        <p:spPr>
          <a:xfrm>
            <a:off x="9116379" y="1562911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Algerian" panose="04020705040A02060702" pitchFamily="82" charset="0"/>
                <a:ea typeface="Mona Sans Semi Bold" pitchFamily="34" charset="-122"/>
                <a:cs typeface="Mona Sans Semi Bold" pitchFamily="34" charset="-120"/>
              </a:rPr>
              <a:t>Удобство и эффективность</a:t>
            </a:r>
            <a:endParaRPr lang="en-US" sz="2200" dirty="0">
              <a:latin typeface="Algerian" panose="04020705040A02060702" pitchFamily="82" charset="0"/>
            </a:endParaRPr>
          </a:p>
        </p:txBody>
      </p:sp>
      <p:sp>
        <p:nvSpPr>
          <p:cNvPr id="15" name="Text 3"/>
          <p:cNvSpPr/>
          <p:nvPr/>
        </p:nvSpPr>
        <p:spPr>
          <a:xfrm>
            <a:off x="9116380" y="241585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Algerian" panose="04020705040A02060702" pitchFamily="82" charset="0"/>
                <a:ea typeface="Funnel Sans" pitchFamily="34" charset="-122"/>
                <a:cs typeface="Funnel Sans" pitchFamily="34" charset="-120"/>
              </a:rPr>
              <a:t>Навык упрощает и ускоряет приготовление еды</a:t>
            </a:r>
            <a:endParaRPr lang="en-US" sz="175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128</Words>
  <Application>Microsoft Office PowerPoint</Application>
  <PresentationFormat>Произвольный</PresentationFormat>
  <Paragraphs>45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Algerian</vt:lpstr>
      <vt:lpstr>Arial</vt:lpstr>
      <vt:lpstr>Calibri</vt:lpstr>
      <vt:lpstr>Courier New</vt:lpstr>
      <vt:lpstr>Funnel Sans</vt:lpstr>
      <vt:lpstr>Mona Sans Semi Bold</vt:lpstr>
      <vt:lpstr>Segoe UI</vt:lpstr>
      <vt:lpstr>Symbol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Ангелок</cp:lastModifiedBy>
  <cp:revision>4</cp:revision>
  <dcterms:created xsi:type="dcterms:W3CDTF">2025-05-17T09:56:19Z</dcterms:created>
  <dcterms:modified xsi:type="dcterms:W3CDTF">2025-05-17T10:20:32Z</dcterms:modified>
</cp:coreProperties>
</file>