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8E1E3-2697-48FD-ACE9-339DD3DABF87}" v="579" dt="2019-11-07T23:10:40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472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Программа, обучающая японским словам, кандзи и азбукам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D7998-D451-4F75-97D3-D8864781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Пример таблицы слов для JLPT N5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E59D746-E0C1-491A-A2FE-3F8393E52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864" y="1825625"/>
            <a:ext cx="4770273" cy="4351338"/>
          </a:xfrm>
        </p:spPr>
      </p:pic>
    </p:spTree>
    <p:extLst>
      <p:ext uri="{BB962C8B-B14F-4D97-AF65-F5344CB8AC3E}">
        <p14:creationId xmlns:p14="http://schemas.microsoft.com/office/powerpoint/2010/main" val="273647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892AD-BFAC-4303-AFBE-37599011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Пример слова и данных о нём из программы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,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D462BF3-4BAB-47E7-AAF8-708FA1834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735" y="1825625"/>
            <a:ext cx="6308530" cy="4351338"/>
          </a:xfrm>
        </p:spPr>
      </p:pic>
    </p:spTree>
    <p:extLst>
      <p:ext uri="{BB962C8B-B14F-4D97-AF65-F5344CB8AC3E}">
        <p14:creationId xmlns:p14="http://schemas.microsoft.com/office/powerpoint/2010/main" val="13604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B1C2F-B754-4A3A-9395-C4B319F8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Тест после прохождения урока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, экран, монитор, телевидение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9DA5716-CBBE-4069-B082-0B2FDC6CF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974" y="1825625"/>
            <a:ext cx="6330052" cy="4351338"/>
          </a:xfrm>
        </p:spPr>
      </p:pic>
    </p:spTree>
    <p:extLst>
      <p:ext uri="{BB962C8B-B14F-4D97-AF65-F5344CB8AC3E}">
        <p14:creationId xmlns:p14="http://schemas.microsoft.com/office/powerpoint/2010/main" val="160818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64E00-8DB5-4DF2-A103-294B11F3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Различные варианты тестов, позволяющие лучше запомнить материал уроков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66EFD23-466F-4634-9E3E-845DAE75C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732" y="1825625"/>
            <a:ext cx="6410536" cy="4351338"/>
          </a:xfrm>
        </p:spPr>
      </p:pic>
    </p:spTree>
    <p:extLst>
      <p:ext uri="{BB962C8B-B14F-4D97-AF65-F5344CB8AC3E}">
        <p14:creationId xmlns:p14="http://schemas.microsoft.com/office/powerpoint/2010/main" val="8645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74B84-7D02-4B36-87C9-4F9E1F0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Возможность расширения данных программы пользователем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, экран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F84309D-B653-4E11-99A0-1056A22C8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838" y="1825625"/>
            <a:ext cx="6290323" cy="4351338"/>
          </a:xfrm>
        </p:spPr>
      </p:pic>
    </p:spTree>
    <p:extLst>
      <p:ext uri="{BB962C8B-B14F-4D97-AF65-F5344CB8AC3E}">
        <p14:creationId xmlns:p14="http://schemas.microsoft.com/office/powerpoint/2010/main" val="509246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Программа, обучающая японским словам, кандзи и азбукам </vt:lpstr>
      <vt:lpstr>Пример таблицы слов для JLPT N5</vt:lpstr>
      <vt:lpstr>Пример слова и данных о нём из программы</vt:lpstr>
      <vt:lpstr>Тест после прохождения урока</vt:lpstr>
      <vt:lpstr>Различные варианты тестов, позволяющие лучше запомнить материал уроков</vt:lpstr>
      <vt:lpstr>Возможность расширения данных программы пользователем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61</cp:revision>
  <dcterms:created xsi:type="dcterms:W3CDTF">2019-11-07T22:54:20Z</dcterms:created>
  <dcterms:modified xsi:type="dcterms:W3CDTF">2019-11-07T23:10:53Z</dcterms:modified>
</cp:coreProperties>
</file>