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13430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97900-D706-454A-8FEC-DC907683D0FF}" v="2298" dt="2020-01-17T15:06:34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Проект "</a:t>
            </a:r>
            <a:r>
              <a:rPr lang="ru-RU" dirty="0" err="1">
                <a:cs typeface="Calibri Light"/>
              </a:rPr>
              <a:t>Mine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Field</a:t>
            </a:r>
            <a:r>
              <a:rPr lang="ru-RU" dirty="0">
                <a:cs typeface="Calibri Light"/>
              </a:rPr>
              <a:t>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Автор: Воронин Глеб Геннадьевич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FC0A3-B040-429A-986D-21819EA2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ru-RU" sz="3800">
                <a:solidFill>
                  <a:schemeClr val="bg1"/>
                </a:solidFill>
                <a:cs typeface="Calibri Light"/>
              </a:rPr>
              <a:t>Введение</a:t>
            </a:r>
            <a:endParaRPr lang="ru-RU" sz="380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C6EA1-1FCB-4001-BF4C-7B2BCA48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  <a:cs typeface="Calibri"/>
              </a:rPr>
              <a:t>Данный проект представляет собой игру для windows, исходный код которой написан на языке программирования python с использованием библиотеки pygame. В данной игре вам предстоит найти выход из лабиринты, сразившись с врагами с помощью мин и правильной тактики их использования. </a:t>
            </a:r>
            <a:endParaRPr lang="ru-RU" sz="200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11">
            <a:extLst>
              <a:ext uri="{FF2B5EF4-FFF2-40B4-BE49-F238E27FC236}">
                <a16:creationId xmlns:a16="http://schemas.microsoft.com/office/drawing/2014/main" id="{E17AACE7-DEA6-4580-A435-A633FE9CA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" b="-4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26AA3-06ED-4A8B-8B51-7EB01730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  <a:cs typeface="Calibri Light"/>
              </a:rPr>
              <a:t>Главное меню игры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3509DB-0011-4FB7-AA81-6B81FC6FA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chemeClr val="bg1"/>
                </a:solidFill>
                <a:cs typeface="Calibri" panose="020F0502020204030204"/>
              </a:rPr>
              <a:t>В главном меню вы можете просмотреть справку, если вы первый раз играете в данную игру, выбрать уровень вашего персонажа если вы открыли новые уровни. Также вы можете переключаться между уровнями локаций, в которые вы будете играть.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7820C36-119F-41F5-9F50-544B5B8B4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" r="-1" b="6612"/>
          <a:stretch/>
        </p:blipFill>
        <p:spPr>
          <a:xfrm>
            <a:off x="6101050" y="10"/>
            <a:ext cx="6090949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40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889F8-9153-4B75-A11E-70B0F57E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Описание реализации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2D45E2F-66A8-4835-AA48-CD760E4E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  <a:cs typeface="Calibri" panose="020F0502020204030204"/>
              </a:rPr>
              <a:t>Данный проект состоит из классов:</a:t>
            </a:r>
          </a:p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  <a:cs typeface="Calibri" panose="020F0502020204030204"/>
              </a:rPr>
              <a:t>Board — главный класс доски, выполняет основные функции игры</a:t>
            </a:r>
          </a:p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  <a:cs typeface="Calibri" panose="020F0502020204030204"/>
              </a:rPr>
              <a:t>Player — класс игрока, имеет методы реализации анимаций</a:t>
            </a:r>
          </a:p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  <a:cs typeface="Calibri" panose="020F0502020204030204"/>
              </a:rPr>
              <a:t>Enemy — класс врага, анимирован</a:t>
            </a:r>
          </a:p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  <a:cs typeface="Calibri" panose="020F0502020204030204"/>
              </a:rPr>
              <a:t>Shell, WallBrick, WallBrickDestroyable — классы спрайтов мин и стен</a:t>
            </a:r>
          </a:p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  <a:cs typeface="Calibri" panose="020F0502020204030204"/>
              </a:rPr>
              <a:t>ExpansionSector — класс спрайта области взрыва, самоуничтожается по истечении времени взрыва с помощью метода update</a:t>
            </a:r>
          </a:p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  <a:cs typeface="Calibri" panose="020F0502020204030204"/>
              </a:rPr>
              <a:t>Button — класс спрайта кнопки, может запускать заданную функцию после нажатия</a:t>
            </a:r>
          </a:p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  <a:cs typeface="Calibri" panose="020F0502020204030204"/>
              </a:rPr>
              <a:t>ChangeLevelButton — версия класса Button для выбора уровня персонажа</a:t>
            </a:r>
          </a:p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  <a:cs typeface="Calibri" panose="020F0502020204030204"/>
              </a:rPr>
              <a:t>Exit — класс спрайта выхода, проверяет нахождение себя игроком</a:t>
            </a:r>
          </a:p>
          <a:p>
            <a:pPr marL="0" indent="0">
              <a:buNone/>
            </a:pPr>
            <a:endParaRPr lang="ru-RU" sz="2000">
              <a:solidFill>
                <a:srgbClr val="FFFFFF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ru-RU" sz="2000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6489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E5173-615B-4386-B426-EAEFB589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F710DA-700C-43C0-9718-AF57F0A0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>
                <a:solidFill>
                  <a:srgbClr val="FFFFFF"/>
                </a:solidFill>
                <a:cs typeface="Calibri" panose="020F0502020204030204"/>
              </a:rPr>
              <a:t>Игру "Mine Field" можно дорабатывать ещё очень долгое время, так как можно реализовать ещё больше уровней как локаций, так и игрока, придумать новые препятствия в лабиринте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81399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Проект "Mine Field"</vt:lpstr>
      <vt:lpstr>Введение</vt:lpstr>
      <vt:lpstr>Главное меню игры</vt:lpstr>
      <vt:lpstr>Описание реализации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214</cp:revision>
  <dcterms:created xsi:type="dcterms:W3CDTF">2020-01-17T14:28:30Z</dcterms:created>
  <dcterms:modified xsi:type="dcterms:W3CDTF">2020-01-17T15:06:59Z</dcterms:modified>
</cp:coreProperties>
</file>