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A6E3B-D995-4BC1-881D-EEE16E21B1AB}" v="2229" dt="2020-05-10T23:00:32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>
                <a:ea typeface="+mj-lt"/>
                <a:cs typeface="+mj-lt"/>
              </a:rPr>
              <a:t>Проект "Cloths shop project"</a:t>
            </a:r>
            <a:endParaRPr lang="ru-RU" sz="5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Автор: Воронин Глеб Геннадьевич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3CD679D-0E79-42CE-8D5D-89126CCA4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89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C2C8A-14F8-447F-ABA0-C654BCEA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ru-RU" sz="3600">
                <a:cs typeface="Calibri Light"/>
              </a:rPr>
              <a:t>Введение</a:t>
            </a:r>
            <a:endParaRPr lang="ru-RU" sz="36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79180-71BE-4419-BC33-E7F16C9B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1700">
                <a:cs typeface="Calibri"/>
              </a:rPr>
              <a:t>Данный сайт представляет собой онлайн склад тканей, на котором пользователи могут выбрать ткани по нужным им характеристикам и заказать их, либо отложить в список "избранных", чтобы заказать позже. </a:t>
            </a:r>
          </a:p>
          <a:p>
            <a:pPr marL="0" indent="0">
              <a:buNone/>
            </a:pPr>
            <a:r>
              <a:rPr lang="ru-RU" sz="1700">
                <a:cs typeface="Calibri"/>
              </a:rPr>
              <a:t>Администратор сайта может добавлять и редактировать описание тканей, просматривать и исполнять заказы пользователей. </a:t>
            </a:r>
          </a:p>
        </p:txBody>
      </p:sp>
    </p:spTree>
    <p:extLst>
      <p:ext uri="{BB962C8B-B14F-4D97-AF65-F5344CB8AC3E}">
        <p14:creationId xmlns:p14="http://schemas.microsoft.com/office/powerpoint/2010/main" val="105829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6AD83-4ABF-4921-A7D3-04DED1CB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Регистрация заказа пользователя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B33CC0E-9E26-4D2E-B610-5E37C12B2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6" r="14037" b="2"/>
          <a:stretch/>
        </p:blipFill>
        <p:spPr>
          <a:xfrm>
            <a:off x="2352569" y="1675227"/>
            <a:ext cx="748686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8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5D1CE-35D0-40DF-9A45-95AEFC8D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20" y="238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>
                <a:cs typeface="Calibri Light"/>
              </a:rPr>
              <a:t>Описание реализации</a:t>
            </a:r>
            <a:endParaRPr lang="ru-RU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C780B-C189-4CEE-90C4-12643C36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" y="2619118"/>
            <a:ext cx="10905352" cy="33272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dirty="0">
                <a:cs typeface="Calibri" panose="020F0502020204030204"/>
              </a:rPr>
              <a:t>В данном проекте использовались классы форм, например, формы </a:t>
            </a:r>
            <a:r>
              <a:rPr lang="ru-RU" sz="2000" dirty="0" err="1">
                <a:cs typeface="Calibri" panose="020F0502020204030204"/>
              </a:rPr>
              <a:t>RegisterForm</a:t>
            </a:r>
            <a:r>
              <a:rPr lang="ru-RU" sz="2000" dirty="0">
                <a:cs typeface="Calibri" panose="020F0502020204030204"/>
              </a:rPr>
              <a:t>, </a:t>
            </a:r>
            <a:r>
              <a:rPr lang="ru-RU" sz="2000" dirty="0" err="1">
                <a:cs typeface="Calibri" panose="020F0502020204030204"/>
              </a:rPr>
              <a:t>SearchForm</a:t>
            </a:r>
            <a:r>
              <a:rPr lang="ru-RU" sz="2000" dirty="0">
                <a:cs typeface="Calibri" panose="020F0502020204030204"/>
              </a:rPr>
              <a:t>, </a:t>
            </a:r>
            <a:r>
              <a:rPr lang="ru-RU" sz="2000" dirty="0" err="1">
                <a:cs typeface="Calibri" panose="020F0502020204030204"/>
              </a:rPr>
              <a:t>AddClothForm</a:t>
            </a:r>
            <a:r>
              <a:rPr lang="ru-RU" sz="2000" dirty="0">
                <a:latin typeface="Calibri"/>
                <a:cs typeface="Calibri" panose="020F0502020204030204"/>
              </a:rPr>
              <a:t>, </a:t>
            </a:r>
            <a:r>
              <a:rPr lang="ru-RU" sz="2000" dirty="0" err="1">
                <a:latin typeface="Calibri"/>
                <a:cs typeface="Calibri" panose="020F0502020204030204"/>
              </a:rPr>
              <a:t>OrderForm</a:t>
            </a:r>
            <a:r>
              <a:rPr lang="ru-RU" sz="2000" dirty="0">
                <a:latin typeface="Calibri"/>
                <a:cs typeface="Calibri" panose="020F0502020204030204"/>
              </a:rPr>
              <a:t>, </a:t>
            </a:r>
            <a:r>
              <a:rPr lang="ru-RU" sz="2000" dirty="0" err="1">
                <a:latin typeface="Calibri"/>
                <a:cs typeface="Calibri" panose="020F0502020204030204"/>
              </a:rPr>
              <a:t>OrderRegistartionForm</a:t>
            </a:r>
            <a:r>
              <a:rPr lang="ru-RU" sz="2000" dirty="0">
                <a:latin typeface="Calibri"/>
                <a:cs typeface="Calibri" panose="020F0502020204030204"/>
              </a:rPr>
              <a:t>,</a:t>
            </a:r>
            <a:r>
              <a:rPr lang="ru-RU" sz="2000" dirty="0">
                <a:cs typeface="Calibri" panose="020F0502020204030204"/>
              </a:rPr>
              <a:t> с использованием наследования от класса </a:t>
            </a:r>
            <a:r>
              <a:rPr lang="ru-RU" sz="2000" dirty="0" err="1">
                <a:cs typeface="Calibri" panose="020F0502020204030204"/>
              </a:rPr>
              <a:t>FlaskForm</a:t>
            </a:r>
            <a:r>
              <a:rPr lang="ru-RU" sz="2000" dirty="0">
                <a:cs typeface="Calibri" panose="020F0502020204030204"/>
              </a:rPr>
              <a:t>(модуль </a:t>
            </a:r>
            <a:r>
              <a:rPr lang="ru-RU" sz="2000" dirty="0" err="1">
                <a:cs typeface="Calibri" panose="020F0502020204030204"/>
              </a:rPr>
              <a:t>WTForms</a:t>
            </a:r>
            <a:r>
              <a:rPr lang="ru-RU" sz="2000" dirty="0">
                <a:cs typeface="Calibri" panose="020F0502020204030204"/>
              </a:rPr>
              <a:t>).</a:t>
            </a:r>
          </a:p>
          <a:p>
            <a:pPr marL="0" indent="0">
              <a:buNone/>
            </a:pPr>
            <a:r>
              <a:rPr lang="ru-RU" sz="2000" dirty="0">
                <a:cs typeface="Calibri" panose="020F0502020204030204"/>
              </a:rPr>
              <a:t>Также были созданы классы </a:t>
            </a:r>
            <a:r>
              <a:rPr lang="ru-RU" sz="2000" dirty="0" err="1">
                <a:cs typeface="Calibri" panose="020F0502020204030204"/>
              </a:rPr>
              <a:t>BaseResource</a:t>
            </a:r>
            <a:r>
              <a:rPr lang="ru-RU" sz="2000" dirty="0">
                <a:cs typeface="Calibri" panose="020F0502020204030204"/>
              </a:rPr>
              <a:t> и </a:t>
            </a:r>
            <a:r>
              <a:rPr lang="ru-RU" sz="2000" dirty="0" err="1">
                <a:cs typeface="Calibri" panose="020F0502020204030204"/>
              </a:rPr>
              <a:t>BaseListResource</a:t>
            </a:r>
            <a:r>
              <a:rPr lang="ru-RU" sz="2000" dirty="0">
                <a:cs typeface="Calibri" panose="020F0502020204030204"/>
              </a:rPr>
              <a:t>, с наследованием от класса </a:t>
            </a:r>
            <a:r>
              <a:rPr lang="ru-RU" sz="2000" dirty="0" err="1">
                <a:cs typeface="Calibri" panose="020F0502020204030204"/>
              </a:rPr>
              <a:t>Resource</a:t>
            </a:r>
            <a:r>
              <a:rPr lang="ru-RU" sz="2000" dirty="0">
                <a:cs typeface="Calibri" panose="020F0502020204030204"/>
              </a:rPr>
              <a:t>(модуль </a:t>
            </a:r>
            <a:r>
              <a:rPr lang="ru-RU" sz="2000" dirty="0" err="1">
                <a:cs typeface="Calibri" panose="020F0502020204030204"/>
              </a:rPr>
              <a:t>flask_restful</a:t>
            </a:r>
            <a:r>
              <a:rPr lang="ru-RU" sz="2000" dirty="0">
                <a:cs typeface="Calibri" panose="020F0502020204030204"/>
              </a:rPr>
              <a:t>), на основе которых были созданы ресурсы для классов моделей базы данных SQL (</a:t>
            </a:r>
            <a:r>
              <a:rPr lang="ru-RU" sz="2000" dirty="0" err="1">
                <a:cs typeface="Calibri" panose="020F0502020204030204"/>
              </a:rPr>
              <a:t>TypesCloths</a:t>
            </a:r>
            <a:r>
              <a:rPr lang="ru-RU" sz="2000" dirty="0">
                <a:cs typeface="Calibri" panose="020F0502020204030204"/>
              </a:rPr>
              <a:t>, </a:t>
            </a:r>
            <a:r>
              <a:rPr lang="ru-RU" sz="2000" dirty="0" err="1">
                <a:cs typeface="Calibri" panose="020F0502020204030204"/>
              </a:rPr>
              <a:t>TypesClothsByUsage</a:t>
            </a:r>
            <a:r>
              <a:rPr lang="ru-RU" sz="2000" dirty="0">
                <a:cs typeface="Calibri" panose="020F0502020204030204"/>
              </a:rPr>
              <a:t>, </a:t>
            </a:r>
            <a:r>
              <a:rPr lang="ru-RU" sz="2000" dirty="0" err="1">
                <a:cs typeface="Calibri" panose="020F0502020204030204"/>
              </a:rPr>
              <a:t>Cloth</a:t>
            </a:r>
            <a:r>
              <a:rPr lang="ru-RU" sz="2000" dirty="0">
                <a:cs typeface="Calibri" panose="020F0502020204030204"/>
              </a:rPr>
              <a:t>, </a:t>
            </a:r>
            <a:r>
              <a:rPr lang="ru-RU" sz="2000" dirty="0" err="1">
                <a:cs typeface="Calibri" panose="020F0502020204030204"/>
              </a:rPr>
              <a:t>User</a:t>
            </a:r>
            <a:r>
              <a:rPr lang="ru-RU" sz="2000" dirty="0">
                <a:cs typeface="Calibri" panose="020F0502020204030204"/>
              </a:rPr>
              <a:t>, </a:t>
            </a:r>
            <a:r>
              <a:rPr lang="ru-RU" sz="2000" dirty="0" err="1">
                <a:cs typeface="Calibri" panose="020F0502020204030204"/>
              </a:rPr>
              <a:t>FavouriteItems,Order</a:t>
            </a:r>
            <a:r>
              <a:rPr lang="ru-RU" sz="2000" dirty="0">
                <a:cs typeface="Calibri" panose="020F0502020204030204"/>
              </a:rPr>
              <a:t>, </a:t>
            </a:r>
            <a:r>
              <a:rPr lang="ru-RU" sz="2000" dirty="0" err="1">
                <a:cs typeface="Calibri" panose="020F0502020204030204"/>
              </a:rPr>
              <a:t>Country</a:t>
            </a:r>
            <a:r>
              <a:rPr lang="ru-RU" sz="2000" dirty="0">
                <a:cs typeface="Calibri" panose="020F0502020204030204"/>
              </a:rPr>
              <a:t>).</a:t>
            </a:r>
          </a:p>
          <a:p>
            <a:pPr marL="0" indent="0">
              <a:buNone/>
            </a:pPr>
            <a:r>
              <a:rPr lang="ru-RU" sz="2000" dirty="0">
                <a:cs typeface="Calibri" panose="020F0502020204030204"/>
              </a:rPr>
              <a:t>Также был создан </a:t>
            </a:r>
            <a:r>
              <a:rPr lang="ru-RU" sz="2000" dirty="0" err="1">
                <a:cs typeface="Calibri" panose="020F0502020204030204"/>
              </a:rPr>
              <a:t>метакласс</a:t>
            </a:r>
            <a:r>
              <a:rPr lang="ru-RU" sz="2000" dirty="0">
                <a:cs typeface="Calibri" panose="020F0502020204030204"/>
              </a:rPr>
              <a:t> (</a:t>
            </a:r>
            <a:r>
              <a:rPr lang="ru-RU" sz="2000" dirty="0" err="1">
                <a:cs typeface="Calibri" panose="020F0502020204030204"/>
              </a:rPr>
              <a:t>MetsClassForResources</a:t>
            </a:r>
            <a:r>
              <a:rPr lang="ru-RU" sz="2000" dirty="0">
                <a:cs typeface="Calibri" panose="020F0502020204030204"/>
              </a:rPr>
              <a:t>),  создающий классы ресурсов для API на основе базовых классов ресурсов и их методов. Используется для автоматизации создания классов ресурсов.</a:t>
            </a:r>
          </a:p>
          <a:p>
            <a:pPr marL="0" indent="0">
              <a:buNone/>
            </a:pPr>
            <a:r>
              <a:rPr lang="ru-RU" sz="2000" dirty="0">
                <a:cs typeface="Calibri" panose="020F0502020204030204"/>
              </a:rPr>
              <a:t>Страницы сайта созданы с помощью функций и декоратора </a:t>
            </a:r>
            <a:r>
              <a:rPr lang="ru-RU" sz="2000" dirty="0" err="1">
                <a:cs typeface="Calibri" panose="020F0502020204030204"/>
              </a:rPr>
              <a:t>app.route</a:t>
            </a:r>
            <a:r>
              <a:rPr lang="ru-RU" sz="2000" dirty="0">
                <a:cs typeface="Calibri" panose="020F0502020204030204"/>
              </a:rPr>
              <a:t>() из модуля </a:t>
            </a:r>
            <a:r>
              <a:rPr lang="ru-RU" sz="2000" dirty="0" err="1">
                <a:cs typeface="Calibri" panose="020F0502020204030204"/>
              </a:rPr>
              <a:t>Flask</a:t>
            </a:r>
            <a:endParaRPr lang="ru-RU" sz="20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2000" dirty="0">
                <a:cs typeface="Calibri" panose="020F0502020204030204"/>
              </a:rPr>
              <a:t>Все данные проекта были выложены на </a:t>
            </a:r>
            <a:r>
              <a:rPr lang="ru-RU" sz="2000" dirty="0" err="1">
                <a:cs typeface="Calibri" panose="020F0502020204030204"/>
              </a:rPr>
              <a:t>GitHub</a:t>
            </a:r>
            <a:r>
              <a:rPr lang="ru-RU" sz="2000" dirty="0">
                <a:cs typeface="Calibri" panose="020F0502020204030204"/>
              </a:rPr>
              <a:t> и использованы для создания сайт с помощью сервиса </a:t>
            </a:r>
            <a:r>
              <a:rPr lang="ru-RU" sz="2000" dirty="0" err="1">
                <a:cs typeface="Calibri" panose="020F0502020204030204"/>
              </a:rPr>
              <a:t>HerokuApp</a:t>
            </a:r>
            <a:endParaRPr lang="ru-RU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4092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47BFE-B983-4C96-A9F8-25F2C3CC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ru-RU" sz="4000">
                <a:cs typeface="Calibri Light"/>
              </a:rPr>
              <a:t>Выводы</a:t>
            </a:r>
            <a:endParaRPr lang="ru-RU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043AD-5181-417E-9594-2D4016656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alibri" panose="020F0502020204030204"/>
              </a:rPr>
              <a:t>Данный сайт бы создан как онлайн склад тканей, что и планировалось сделать.</a:t>
            </a:r>
            <a:endParaRPr lang="ru-RU" dirty="0"/>
          </a:p>
          <a:p>
            <a:pPr marL="0" indent="0">
              <a:buNone/>
            </a:pPr>
            <a:r>
              <a:rPr lang="ru-RU" sz="2000" dirty="0">
                <a:cs typeface="Calibri" panose="020F0502020204030204"/>
              </a:rPr>
              <a:t>Его также можно развивать в дальнейшем, например, добавить новые фильтры для сортировки тканей, улучшить дизайн, ввести подтверждение электронной почты пользователя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3856108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 "Cloths shop project"</vt:lpstr>
      <vt:lpstr>Введение</vt:lpstr>
      <vt:lpstr>Регистрация заказа пользователя</vt:lpstr>
      <vt:lpstr>Описание реализации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274</cp:revision>
  <dcterms:created xsi:type="dcterms:W3CDTF">2020-05-10T22:22:20Z</dcterms:created>
  <dcterms:modified xsi:type="dcterms:W3CDTF">2020-05-10T23:00:52Z</dcterms:modified>
</cp:coreProperties>
</file>