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2" r:id="rId4"/>
  </p:sldMasterIdLst>
  <p:notesMasterIdLst>
    <p:notesMasterId r:id="rId21"/>
  </p:notesMasterIdLst>
  <p:handoutMasterIdLst>
    <p:handoutMasterId r:id="rId22"/>
  </p:handoutMasterIdLst>
  <p:sldIdLst>
    <p:sldId id="260" r:id="rId5"/>
    <p:sldId id="263" r:id="rId6"/>
    <p:sldId id="265" r:id="rId7"/>
    <p:sldId id="264" r:id="rId8"/>
    <p:sldId id="267" r:id="rId9"/>
    <p:sldId id="275" r:id="rId10"/>
    <p:sldId id="268" r:id="rId11"/>
    <p:sldId id="269" r:id="rId12"/>
    <p:sldId id="276" r:id="rId13"/>
    <p:sldId id="270" r:id="rId14"/>
    <p:sldId id="278" r:id="rId15"/>
    <p:sldId id="271" r:id="rId16"/>
    <p:sldId id="272" r:id="rId17"/>
    <p:sldId id="280" r:id="rId18"/>
    <p:sldId id="281" r:id="rId19"/>
    <p:sldId id="282" r:id="rId20"/>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B53309C-F8C7-5634-E3FB-7898CBFFA99C}" name="Jānis Grabis" initials="JG" userId="S::janis.grabis_1@rtu.lv::29ee04a4-59e4-4329-8ac8-150b96a5f88a" providerId="AD"/>
  <p188:author id="{3C7D22CA-D28D-8D3E-B68C-27FF9209EF39}" name="Dmitrijs Bļizņuks" initials="DB" userId="S::dmitrijs.bliznuks@rtu.lv::fa7fef31-a725-4c0b-bcaa-3dcc1921812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551"/>
    <a:srgbClr val="B72E91"/>
    <a:srgbClr val="293B97"/>
    <a:srgbClr val="1E2785"/>
    <a:srgbClr val="313131"/>
    <a:srgbClr val="1E297F"/>
    <a:srgbClr val="424242"/>
    <a:srgbClr val="F4F4F4"/>
    <a:srgbClr val="F4F498"/>
    <a:srgbClr val="98989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C8B5BF-7F11-82EC-5EE0-22417E8CB48A}" v="89" dt="2022-02-16T12:35:57.503"/>
    <p1510:client id="{8B7C07DB-66B6-71F3-A919-061E5AC06A84}" v="2" dt="2022-02-18T14:48:43.2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87" autoAdjust="0"/>
    <p:restoredTop sz="95315" autoAdjust="0"/>
  </p:normalViewPr>
  <p:slideViewPr>
    <p:cSldViewPr snapToGrid="0" snapToObjects="1">
      <p:cViewPr varScale="1">
        <p:scale>
          <a:sx n="100" d="100"/>
          <a:sy n="100" d="100"/>
        </p:scale>
        <p:origin x="348" y="55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774" y="-9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ānis Grabis" userId="S::janis.grabis_1@rtu.lv::29ee04a4-59e4-4329-8ac8-150b96a5f88a" providerId="AD" clId="Web-{81C8B5BF-7F11-82EC-5EE0-22417E8CB48A}"/>
    <pc:docChg chg="mod addSld modSld">
      <pc:chgData name="Jānis Grabis" userId="S::janis.grabis_1@rtu.lv::29ee04a4-59e4-4329-8ac8-150b96a5f88a" providerId="AD" clId="Web-{81C8B5BF-7F11-82EC-5EE0-22417E8CB48A}" dt="2022-02-16T12:35:57.503" v="86"/>
      <pc:docMkLst>
        <pc:docMk/>
      </pc:docMkLst>
      <pc:sldChg chg="addCm">
        <pc:chgData name="Jānis Grabis" userId="S::janis.grabis_1@rtu.lv::29ee04a4-59e4-4329-8ac8-150b96a5f88a" providerId="AD" clId="Web-{81C8B5BF-7F11-82EC-5EE0-22417E8CB48A}" dt="2022-02-16T12:29:00.539" v="1"/>
        <pc:sldMkLst>
          <pc:docMk/>
          <pc:sldMk cId="1712344241" sldId="260"/>
        </pc:sldMkLst>
      </pc:sldChg>
      <pc:sldChg chg="addCm">
        <pc:chgData name="Jānis Grabis" userId="S::janis.grabis_1@rtu.lv::29ee04a4-59e4-4329-8ac8-150b96a5f88a" providerId="AD" clId="Web-{81C8B5BF-7F11-82EC-5EE0-22417E8CB48A}" dt="2022-02-16T12:33:27.374" v="69"/>
        <pc:sldMkLst>
          <pc:docMk/>
          <pc:sldMk cId="883131395" sldId="264"/>
        </pc:sldMkLst>
      </pc:sldChg>
      <pc:sldChg chg="modSp new addCm">
        <pc:chgData name="Jānis Grabis" userId="S::janis.grabis_1@rtu.lv::29ee04a4-59e4-4329-8ac8-150b96a5f88a" providerId="AD" clId="Web-{81C8B5BF-7F11-82EC-5EE0-22417E8CB48A}" dt="2022-02-16T12:31:09.089" v="67" actId="20577"/>
        <pc:sldMkLst>
          <pc:docMk/>
          <pc:sldMk cId="3993605227" sldId="266"/>
        </pc:sldMkLst>
        <pc:spChg chg="mod">
          <ac:chgData name="Jānis Grabis" userId="S::janis.grabis_1@rtu.lv::29ee04a4-59e4-4329-8ac8-150b96a5f88a" providerId="AD" clId="Web-{81C8B5BF-7F11-82EC-5EE0-22417E8CB48A}" dt="2022-02-16T12:31:09.089" v="67" actId="20577"/>
          <ac:spMkLst>
            <pc:docMk/>
            <pc:sldMk cId="3993605227" sldId="266"/>
            <ac:spMk id="2" creationId="{27C00860-3FCB-424E-B9CB-93A6FAF5A329}"/>
          </ac:spMkLst>
        </pc:spChg>
        <pc:spChg chg="mod">
          <ac:chgData name="Jānis Grabis" userId="S::janis.grabis_1@rtu.lv::29ee04a4-59e4-4329-8ac8-150b96a5f88a" providerId="AD" clId="Web-{81C8B5BF-7F11-82EC-5EE0-22417E8CB48A}" dt="2022-02-16T12:30:42.651" v="20" actId="20577"/>
          <ac:spMkLst>
            <pc:docMk/>
            <pc:sldMk cId="3993605227" sldId="266"/>
            <ac:spMk id="3" creationId="{D09A6068-1D93-4583-A43C-AB5689906864}"/>
          </ac:spMkLst>
        </pc:spChg>
      </pc:sldChg>
      <pc:sldChg chg="modSp new addCm">
        <pc:chgData name="Jānis Grabis" userId="S::janis.grabis_1@rtu.lv::29ee04a4-59e4-4329-8ac8-150b96a5f88a" providerId="AD" clId="Web-{81C8B5BF-7F11-82EC-5EE0-22417E8CB48A}" dt="2022-02-16T12:35:57.503" v="86"/>
        <pc:sldMkLst>
          <pc:docMk/>
          <pc:sldMk cId="3749469021" sldId="267"/>
        </pc:sldMkLst>
        <pc:spChg chg="mod">
          <ac:chgData name="Jānis Grabis" userId="S::janis.grabis_1@rtu.lv::29ee04a4-59e4-4329-8ac8-150b96a5f88a" providerId="AD" clId="Web-{81C8B5BF-7F11-82EC-5EE0-22417E8CB48A}" dt="2022-02-16T12:34:22.391" v="85" actId="20577"/>
          <ac:spMkLst>
            <pc:docMk/>
            <pc:sldMk cId="3749469021" sldId="267"/>
            <ac:spMk id="3" creationId="{94348101-8A56-4280-85F1-B5598389E254}"/>
          </ac:spMkLst>
        </pc:spChg>
      </pc:sldChg>
    </pc:docChg>
  </pc:docChgLst>
  <pc:docChgLst>
    <pc:chgData name="Dmitrijs Bļizņuks" userId="S::dmitrijs.bliznuks@rtu.lv::fa7fef31-a725-4c0b-bcaa-3dcc19218122" providerId="AD" clId="Web-{8B7C07DB-66B6-71F3-A919-061E5AC06A84}"/>
    <pc:docChg chg="mod">
      <pc:chgData name="Dmitrijs Bļizņuks" userId="S::dmitrijs.bliznuks@rtu.lv::fa7fef31-a725-4c0b-bcaa-3dcc19218122" providerId="AD" clId="Web-{8B7C07DB-66B6-71F3-A919-061E5AC06A84}" dt="2022-02-18T14:48:43.231" v="1"/>
      <pc:docMkLst>
        <pc:docMk/>
      </pc:docMkLst>
      <pc:sldChg chg="addCm">
        <pc:chgData name="Dmitrijs Bļizņuks" userId="S::dmitrijs.bliznuks@rtu.lv::fa7fef31-a725-4c0b-bcaa-3dcc19218122" providerId="AD" clId="Web-{8B7C07DB-66B6-71F3-A919-061E5AC06A84}" dt="2022-02-18T14:48:43.231" v="1"/>
        <pc:sldMkLst>
          <pc:docMk/>
          <pc:sldMk cId="883131395" sldId="26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A3FDBB95-2919-BA49-BF3E-F989F8D69C19}" type="datetimeFigureOut">
              <a:rPr lang="en-US" smtClean="0"/>
              <a:t>6/10/2024</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CD7869F8-E71A-D14F-A8BC-587CDE7D4EBD}" type="slidenum">
              <a:rPr lang="en-US" smtClean="0"/>
              <a:t>‹#›</a:t>
            </a:fld>
            <a:endParaRPr lang="en-US"/>
          </a:p>
        </p:txBody>
      </p:sp>
    </p:spTree>
    <p:extLst>
      <p:ext uri="{BB962C8B-B14F-4D97-AF65-F5344CB8AC3E}">
        <p14:creationId xmlns:p14="http://schemas.microsoft.com/office/powerpoint/2010/main" val="37522047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D11E34D1-F639-E448-89D5-A8813FF58557}" type="datetimeFigureOut">
              <a:rPr lang="en-US" smtClean="0"/>
              <a:t>6/10/2024</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lv-LV"/>
              <a:t>Click to edit Master text styles</a:t>
            </a:r>
          </a:p>
          <a:p>
            <a:pPr lvl="1"/>
            <a:r>
              <a:rPr lang="lv-LV"/>
              <a:t>Second level</a:t>
            </a:r>
          </a:p>
          <a:p>
            <a:pPr lvl="2"/>
            <a:r>
              <a:rPr lang="lv-LV"/>
              <a:t>Third level</a:t>
            </a:r>
          </a:p>
          <a:p>
            <a:pPr lvl="3"/>
            <a:r>
              <a:rPr lang="lv-LV"/>
              <a:t>Fourth level</a:t>
            </a:r>
          </a:p>
          <a:p>
            <a:pPr lvl="4"/>
            <a:r>
              <a:rPr lang="lv-LV"/>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872579E2-A0C5-8541-B354-36B522AD5324}" type="slidenum">
              <a:rPr lang="en-US" smtClean="0"/>
              <a:t>‹#›</a:t>
            </a:fld>
            <a:endParaRPr lang="en-US"/>
          </a:p>
        </p:txBody>
      </p:sp>
    </p:spTree>
    <p:extLst>
      <p:ext uri="{BB962C8B-B14F-4D97-AF65-F5344CB8AC3E}">
        <p14:creationId xmlns:p14="http://schemas.microsoft.com/office/powerpoint/2010/main" val="30825970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pPr>
            <a:endParaRPr lang="lv-LV"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72579E2-A0C5-8541-B354-36B522AD5324}" type="slidenum">
              <a:rPr lang="en-US" smtClean="0"/>
              <a:t>1</a:t>
            </a:fld>
            <a:endParaRPr lang="en-US"/>
          </a:p>
        </p:txBody>
      </p:sp>
    </p:spTree>
    <p:extLst>
      <p:ext uri="{BB962C8B-B14F-4D97-AF65-F5344CB8AC3E}">
        <p14:creationId xmlns:p14="http://schemas.microsoft.com/office/powerpoint/2010/main" val="1962977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5"/>
          </p:nvPr>
        </p:nvSpPr>
        <p:spPr/>
        <p:txBody>
          <a:bodyPr/>
          <a:lstStyle/>
          <a:p>
            <a:fld id="{872579E2-A0C5-8541-B354-36B522AD5324}" type="slidenum">
              <a:rPr lang="en-US" smtClean="0"/>
              <a:t>13</a:t>
            </a:fld>
            <a:endParaRPr lang="en-US"/>
          </a:p>
        </p:txBody>
      </p:sp>
    </p:spTree>
    <p:extLst>
      <p:ext uri="{BB962C8B-B14F-4D97-AF65-F5344CB8AC3E}">
        <p14:creationId xmlns:p14="http://schemas.microsoft.com/office/powerpoint/2010/main" val="39372997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slaids">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9"/>
            <a:ext cx="12192000" cy="6856661"/>
          </a:xfrm>
          <a:prstGeom prst="rect">
            <a:avLst/>
          </a:prstGeom>
        </p:spPr>
      </p:pic>
      <p:sp>
        <p:nvSpPr>
          <p:cNvPr id="3" name="Text Placeholder 2"/>
          <p:cNvSpPr>
            <a:spLocks noGrp="1"/>
          </p:cNvSpPr>
          <p:nvPr>
            <p:ph type="body" sz="quarter" idx="11" hasCustomPrompt="1"/>
          </p:nvPr>
        </p:nvSpPr>
        <p:spPr>
          <a:xfrm>
            <a:off x="874185" y="3314700"/>
            <a:ext cx="10619316" cy="495300"/>
          </a:xfrm>
        </p:spPr>
        <p:txBody>
          <a:bodyP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700">
                <a:solidFill>
                  <a:srgbClr val="005551"/>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lv-LV" sz="2700" dirty="0" err="1"/>
              <a:t>Text</a:t>
            </a:r>
            <a:r>
              <a:rPr lang="lv-LV" sz="2700" dirty="0"/>
              <a:t>, </a:t>
            </a:r>
            <a:r>
              <a:rPr lang="lv-LV" sz="2700" dirty="0" err="1"/>
              <a:t>text</a:t>
            </a:r>
            <a:r>
              <a:rPr lang="lv-LV" sz="2700" dirty="0"/>
              <a:t>, </a:t>
            </a:r>
            <a:r>
              <a:rPr lang="lv-LV" sz="2700" dirty="0" err="1"/>
              <a:t>text</a:t>
            </a:r>
            <a:endParaRPr lang="en-US" sz="2700" dirty="0"/>
          </a:p>
        </p:txBody>
      </p:sp>
      <p:sp>
        <p:nvSpPr>
          <p:cNvPr id="11" name="Text Placeholder 10"/>
          <p:cNvSpPr>
            <a:spLocks noGrp="1"/>
          </p:cNvSpPr>
          <p:nvPr>
            <p:ph type="body" sz="quarter" idx="14" hasCustomPrompt="1"/>
          </p:nvPr>
        </p:nvSpPr>
        <p:spPr>
          <a:xfrm>
            <a:off x="846667" y="4162426"/>
            <a:ext cx="10619316" cy="276225"/>
          </a:xfrm>
        </p:spPr>
        <p:txBody>
          <a:bodyPr>
            <a:noAutofit/>
          </a:bodyPr>
          <a:lstStyle>
            <a:lvl1pPr marL="0" indent="0" algn="l">
              <a:buNone/>
              <a:defRPr sz="1400" baseline="0">
                <a:solidFill>
                  <a:srgbClr val="005551"/>
                </a:solidFill>
              </a:defRPr>
            </a:lvl1pPr>
          </a:lstStyle>
          <a:p>
            <a:pPr lvl="0"/>
            <a:r>
              <a:rPr lang="lv-LV" dirty="0"/>
              <a:t>Vārds, uzvārds</a:t>
            </a:r>
          </a:p>
        </p:txBody>
      </p:sp>
      <p:sp>
        <p:nvSpPr>
          <p:cNvPr id="13" name="Text Placeholder 12"/>
          <p:cNvSpPr>
            <a:spLocks noGrp="1"/>
          </p:cNvSpPr>
          <p:nvPr>
            <p:ph type="body" sz="quarter" idx="15" hasCustomPrompt="1"/>
          </p:nvPr>
        </p:nvSpPr>
        <p:spPr>
          <a:xfrm>
            <a:off x="846667" y="4438650"/>
            <a:ext cx="10619316" cy="285750"/>
          </a:xfrm>
        </p:spPr>
        <p:txBody>
          <a:bodyPr>
            <a:noAutofit/>
          </a:bodyPr>
          <a:lstStyle>
            <a:lvl1pPr marL="0" indent="0" algn="l">
              <a:buNone/>
              <a:defRPr sz="1400">
                <a:solidFill>
                  <a:srgbClr val="005551"/>
                </a:solidFill>
              </a:defRPr>
            </a:lvl1pPr>
          </a:lstStyle>
          <a:p>
            <a:pPr lvl="0"/>
            <a:r>
              <a:rPr lang="lv-LV" sz="1400" dirty="0"/>
              <a:t>Amats</a:t>
            </a:r>
            <a:endParaRPr lang="lv-LV" dirty="0"/>
          </a:p>
        </p:txBody>
      </p:sp>
      <p:sp>
        <p:nvSpPr>
          <p:cNvPr id="15" name="Text Placeholder 14"/>
          <p:cNvSpPr>
            <a:spLocks noGrp="1"/>
          </p:cNvSpPr>
          <p:nvPr>
            <p:ph type="body" sz="quarter" idx="16" hasCustomPrompt="1"/>
          </p:nvPr>
        </p:nvSpPr>
        <p:spPr>
          <a:xfrm>
            <a:off x="874185" y="1362075"/>
            <a:ext cx="10619316" cy="1809750"/>
          </a:xfrm>
        </p:spPr>
        <p:txBody>
          <a:bodyPr>
            <a:normAutofit/>
          </a:bodyPr>
          <a:lstStyle>
            <a:lvl1pPr marL="0" indent="0" algn="l">
              <a:buNone/>
              <a:defRPr sz="5500" b="1" baseline="0">
                <a:solidFill>
                  <a:srgbClr val="005551"/>
                </a:solidFill>
              </a:defRPr>
            </a:lvl1pPr>
          </a:lstStyle>
          <a:p>
            <a:pPr lvl="0"/>
            <a:r>
              <a:rPr lang="lv-LV" dirty="0"/>
              <a:t>Jaunas prezentācijas nosaukums</a:t>
            </a:r>
          </a:p>
        </p:txBody>
      </p:sp>
      <p:sp>
        <p:nvSpPr>
          <p:cNvPr id="9" name="Text Placeholder 10"/>
          <p:cNvSpPr>
            <a:spLocks noGrp="1"/>
          </p:cNvSpPr>
          <p:nvPr>
            <p:ph type="body" sz="quarter" idx="17" hasCustomPrompt="1"/>
          </p:nvPr>
        </p:nvSpPr>
        <p:spPr>
          <a:xfrm>
            <a:off x="846667" y="5057776"/>
            <a:ext cx="10619316" cy="276225"/>
          </a:xfrm>
        </p:spPr>
        <p:txBody>
          <a:bodyPr>
            <a:noAutofit/>
          </a:bodyPr>
          <a:lstStyle>
            <a:lvl1pPr marL="0" indent="0" algn="l">
              <a:buNone/>
              <a:defRPr sz="1400" baseline="0">
                <a:solidFill>
                  <a:srgbClr val="005551"/>
                </a:solidFill>
              </a:defRPr>
            </a:lvl1pPr>
          </a:lstStyle>
          <a:p>
            <a:pPr lvl="0"/>
            <a:r>
              <a:rPr lang="lv-LV" dirty="0"/>
              <a:t>Datums</a:t>
            </a:r>
          </a:p>
        </p:txBody>
      </p:sp>
    </p:spTree>
    <p:extLst>
      <p:ext uri="{BB962C8B-B14F-4D97-AF65-F5344CB8AC3E}">
        <p14:creationId xmlns:p14="http://schemas.microsoft.com/office/powerpoint/2010/main" val="297914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ākums 1">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176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130328"/>
            <a:ext cx="6815667" cy="4995835"/>
          </a:xfrm>
        </p:spPr>
        <p:txBody>
          <a:bodyPr/>
          <a:lstStyle>
            <a:lvl1pPr>
              <a:defRPr sz="1800">
                <a:solidFill>
                  <a:srgbClr val="005551"/>
                </a:solidFill>
              </a:defRPr>
            </a:lvl1pPr>
            <a:lvl2pPr>
              <a:defRPr sz="1800">
                <a:solidFill>
                  <a:srgbClr val="005551"/>
                </a:solidFill>
              </a:defRPr>
            </a:lvl2pPr>
            <a:lvl3pPr>
              <a:defRPr sz="1400">
                <a:solidFill>
                  <a:srgbClr val="005551"/>
                </a:solidFill>
              </a:defRPr>
            </a:lvl3pPr>
            <a:lvl4pPr>
              <a:defRPr sz="1400">
                <a:solidFill>
                  <a:srgbClr val="005551"/>
                </a:solidFill>
              </a:defRPr>
            </a:lvl4pPr>
            <a:lvl5pPr>
              <a:defRPr sz="1400">
                <a:solidFill>
                  <a:srgbClr val="005551"/>
                </a:solidFill>
              </a:defRPr>
            </a:lvl5pPr>
            <a:lvl6pPr>
              <a:defRPr sz="2000"/>
            </a:lvl6pPr>
            <a:lvl7pPr>
              <a:defRPr sz="2000"/>
            </a:lvl7pPr>
            <a:lvl8pPr>
              <a:defRPr sz="2000"/>
            </a:lvl8pPr>
            <a:lvl9pPr>
              <a:defRPr sz="2000"/>
            </a:lvl9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
        <p:nvSpPr>
          <p:cNvPr id="4" name="Text Placeholder 3"/>
          <p:cNvSpPr>
            <a:spLocks noGrp="1"/>
          </p:cNvSpPr>
          <p:nvPr>
            <p:ph type="body" sz="half" idx="2"/>
          </p:nvPr>
        </p:nvSpPr>
        <p:spPr>
          <a:xfrm>
            <a:off x="609601" y="2657231"/>
            <a:ext cx="4011084" cy="3468931"/>
          </a:xfrm>
        </p:spPr>
        <p:txBody>
          <a:bodyPr/>
          <a:lstStyle>
            <a:lvl1pPr marL="0" indent="0">
              <a:buNone/>
              <a:defRPr sz="1400">
                <a:solidFill>
                  <a:srgbClr val="00555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dirty="0"/>
              <a:t>Click to edit Master text styles</a:t>
            </a:r>
          </a:p>
        </p:txBody>
      </p:sp>
      <p:sp>
        <p:nvSpPr>
          <p:cNvPr id="13" name="Text Placeholder 3"/>
          <p:cNvSpPr>
            <a:spLocks noGrp="1"/>
          </p:cNvSpPr>
          <p:nvPr>
            <p:ph type="body" sz="half" idx="13" hasCustomPrompt="1"/>
          </p:nvPr>
        </p:nvSpPr>
        <p:spPr>
          <a:xfrm>
            <a:off x="609601" y="1130328"/>
            <a:ext cx="4011084" cy="1431924"/>
          </a:xfrm>
        </p:spPr>
        <p:txBody>
          <a:bodyPr>
            <a:noAutofit/>
          </a:bodyPr>
          <a:lstStyle>
            <a:lvl1pPr marL="0" indent="0">
              <a:buNone/>
              <a:defRPr sz="3600" baseline="0">
                <a:solidFill>
                  <a:srgbClr val="00555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dirty="0"/>
              <a:t>Click to edit text title style</a:t>
            </a:r>
          </a:p>
        </p:txBody>
      </p:sp>
      <p:sp>
        <p:nvSpPr>
          <p:cNvPr id="11" name="Title 1"/>
          <p:cNvSpPr>
            <a:spLocks noGrp="1"/>
          </p:cNvSpPr>
          <p:nvPr>
            <p:ph type="title"/>
          </p:nvPr>
        </p:nvSpPr>
        <p:spPr>
          <a:xfrm>
            <a:off x="609600" y="156860"/>
            <a:ext cx="10972800" cy="868909"/>
          </a:xfrm>
        </p:spPr>
        <p:txBody>
          <a:bodyPr anchor="t">
            <a:noAutofit/>
          </a:bodyPr>
          <a:lstStyle>
            <a:lvl1pPr algn="l">
              <a:defRPr sz="2800">
                <a:solidFill>
                  <a:srgbClr val="005551"/>
                </a:solidFill>
              </a:defRPr>
            </a:lvl1pPr>
          </a:lstStyle>
          <a:p>
            <a:r>
              <a:rPr lang="lv-LV" dirty="0"/>
              <a:t>Click to edit Master title style</a:t>
            </a:r>
            <a:endParaRPr lang="en-US" dirty="0"/>
          </a:p>
        </p:txBody>
      </p:sp>
      <p:sp>
        <p:nvSpPr>
          <p:cNvPr id="7"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Rīgas </a:t>
            </a:r>
            <a:r>
              <a:rPr lang="en-US" dirty="0" err="1"/>
              <a:t>Tehniskā</a:t>
            </a:r>
            <a:r>
              <a:rPr lang="en-US" dirty="0"/>
              <a:t> </a:t>
            </a:r>
            <a:r>
              <a:rPr lang="en-US" dirty="0" err="1"/>
              <a:t>universitāte</a:t>
            </a:r>
            <a:endParaRPr lang="en-US" dirty="0"/>
          </a:p>
        </p:txBody>
      </p:sp>
      <p:sp>
        <p:nvSpPr>
          <p:cNvPr id="9" name="Date Placeholder 3"/>
          <p:cNvSpPr>
            <a:spLocks noGrp="1"/>
          </p:cNvSpPr>
          <p:nvPr>
            <p:ph type="dt" sz="half" idx="14"/>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96201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ttēli 1">
    <p:bg>
      <p:bgRef idx="1001">
        <a:schemeClr val="bg2"/>
      </p:bgRef>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643468" y="1182076"/>
            <a:ext cx="10938933" cy="5015523"/>
          </a:xfrm>
        </p:spPr>
        <p:txBody>
          <a:bodyPr/>
          <a:lstStyle>
            <a:lvl1pPr>
              <a:defRPr>
                <a:solidFill>
                  <a:srgbClr val="005551"/>
                </a:solidFill>
              </a:defRPr>
            </a:lvl1pPr>
          </a:lstStyle>
          <a:p>
            <a:r>
              <a:rPr lang="lv-LV" dirty="0"/>
              <a:t>Drag picture to placeholder or click icon to add</a:t>
            </a:r>
            <a:endParaRPr lang="en-US" dirty="0"/>
          </a:p>
        </p:txBody>
      </p:sp>
      <p:sp>
        <p:nvSpPr>
          <p:cNvPr id="12" name="Title 1"/>
          <p:cNvSpPr>
            <a:spLocks noGrp="1"/>
          </p:cNvSpPr>
          <p:nvPr>
            <p:ph type="title"/>
          </p:nvPr>
        </p:nvSpPr>
        <p:spPr>
          <a:xfrm>
            <a:off x="609600" y="156860"/>
            <a:ext cx="10972800" cy="868909"/>
          </a:xfrm>
        </p:spPr>
        <p:txBody>
          <a:bodyPr anchor="t">
            <a:noAutofit/>
          </a:bodyPr>
          <a:lstStyle>
            <a:lvl1pPr algn="l">
              <a:defRPr sz="3600">
                <a:solidFill>
                  <a:srgbClr val="005551"/>
                </a:solidFill>
              </a:defRPr>
            </a:lvl1pPr>
          </a:lstStyle>
          <a:p>
            <a:r>
              <a:rPr lang="lv-LV" dirty="0"/>
              <a:t>Click to edit Master title style</a:t>
            </a:r>
            <a:endParaRPr lang="en-US" dirty="0"/>
          </a:p>
        </p:txBody>
      </p:sp>
      <p:sp>
        <p:nvSpPr>
          <p:cNvPr id="6"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Rīgas </a:t>
            </a:r>
            <a:r>
              <a:rPr lang="en-US" dirty="0" err="1"/>
              <a:t>Tehniskā</a:t>
            </a:r>
            <a:r>
              <a:rPr lang="en-US" dirty="0"/>
              <a:t> </a:t>
            </a:r>
            <a:r>
              <a:rPr lang="en-US" dirty="0" err="1"/>
              <a:t>universitāte</a:t>
            </a:r>
            <a:endParaRPr lang="en-US" dirty="0"/>
          </a:p>
        </p:txBody>
      </p:sp>
      <p:sp>
        <p:nvSpPr>
          <p:cNvPr id="7"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657980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ttēli 2">
    <p:bg>
      <p:bgRef idx="1001">
        <a:schemeClr val="bg2"/>
      </p:bgRef>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647004" y="1182078"/>
            <a:ext cx="5471573" cy="2370665"/>
          </a:xfrm>
        </p:spPr>
        <p:txBody>
          <a:bodyPr>
            <a:normAutofit/>
          </a:bodyPr>
          <a:lstStyle>
            <a:lvl1pPr>
              <a:defRPr sz="2000">
                <a:solidFill>
                  <a:srgbClr val="989898"/>
                </a:solidFill>
              </a:defRPr>
            </a:lvl1pPr>
          </a:lstStyle>
          <a:p>
            <a:r>
              <a:rPr lang="lv-LV" dirty="0"/>
              <a:t>Drag picture to placeholder or click icon to add</a:t>
            </a:r>
            <a:endParaRPr lang="en-US" dirty="0"/>
          </a:p>
        </p:txBody>
      </p:sp>
      <p:sp>
        <p:nvSpPr>
          <p:cNvPr id="10" name="Picture Placeholder 7"/>
          <p:cNvSpPr>
            <a:spLocks noGrp="1"/>
          </p:cNvSpPr>
          <p:nvPr>
            <p:ph type="pic" sz="quarter" idx="14"/>
          </p:nvPr>
        </p:nvSpPr>
        <p:spPr>
          <a:xfrm>
            <a:off x="6242755" y="1182077"/>
            <a:ext cx="5339644" cy="4821320"/>
          </a:xfrm>
        </p:spPr>
        <p:txBody>
          <a:bodyPr>
            <a:normAutofit/>
          </a:bodyPr>
          <a:lstStyle>
            <a:lvl1pPr>
              <a:defRPr sz="2000">
                <a:solidFill>
                  <a:srgbClr val="989898"/>
                </a:solidFill>
              </a:defRPr>
            </a:lvl1pPr>
          </a:lstStyle>
          <a:p>
            <a:r>
              <a:rPr lang="lv-LV" dirty="0"/>
              <a:t>Drag picture to placeholder or click icon to add</a:t>
            </a:r>
            <a:endParaRPr lang="en-US" dirty="0"/>
          </a:p>
        </p:txBody>
      </p:sp>
      <p:sp>
        <p:nvSpPr>
          <p:cNvPr id="11" name="Picture Placeholder 7"/>
          <p:cNvSpPr>
            <a:spLocks noGrp="1"/>
          </p:cNvSpPr>
          <p:nvPr>
            <p:ph type="pic" sz="quarter" idx="15"/>
          </p:nvPr>
        </p:nvSpPr>
        <p:spPr>
          <a:xfrm>
            <a:off x="647004" y="3632731"/>
            <a:ext cx="5471573" cy="2370665"/>
          </a:xfrm>
        </p:spPr>
        <p:txBody>
          <a:bodyPr>
            <a:normAutofit/>
          </a:bodyPr>
          <a:lstStyle>
            <a:lvl1pPr>
              <a:defRPr sz="2000">
                <a:solidFill>
                  <a:srgbClr val="989898"/>
                </a:solidFill>
              </a:defRPr>
            </a:lvl1pPr>
          </a:lstStyle>
          <a:p>
            <a:r>
              <a:rPr lang="lv-LV" dirty="0"/>
              <a:t>Drag picture to placeholder or click icon to add</a:t>
            </a:r>
            <a:endParaRPr lang="en-US" dirty="0"/>
          </a:p>
        </p:txBody>
      </p:sp>
      <p:sp>
        <p:nvSpPr>
          <p:cNvPr id="14" name="Title 1"/>
          <p:cNvSpPr>
            <a:spLocks noGrp="1"/>
          </p:cNvSpPr>
          <p:nvPr>
            <p:ph type="title"/>
          </p:nvPr>
        </p:nvSpPr>
        <p:spPr>
          <a:xfrm>
            <a:off x="609600" y="156860"/>
            <a:ext cx="10972800" cy="868909"/>
          </a:xfrm>
        </p:spPr>
        <p:txBody>
          <a:bodyPr anchor="t">
            <a:noAutofit/>
          </a:bodyPr>
          <a:lstStyle>
            <a:lvl1pPr algn="l">
              <a:defRPr sz="3600">
                <a:solidFill>
                  <a:srgbClr val="005551"/>
                </a:solidFill>
              </a:defRPr>
            </a:lvl1pPr>
          </a:lstStyle>
          <a:p>
            <a:r>
              <a:rPr lang="lv-LV" dirty="0"/>
              <a:t>Click to edit Master title style</a:t>
            </a:r>
            <a:endParaRPr lang="en-US" dirty="0"/>
          </a:p>
        </p:txBody>
      </p:sp>
      <p:sp>
        <p:nvSpPr>
          <p:cNvPr id="9"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Rīgas </a:t>
            </a:r>
            <a:r>
              <a:rPr lang="en-US" dirty="0" err="1"/>
              <a:t>Tehniskā</a:t>
            </a:r>
            <a:r>
              <a:rPr lang="en-US" dirty="0"/>
              <a:t> </a:t>
            </a:r>
            <a:r>
              <a:rPr lang="en-US" dirty="0" err="1"/>
              <a:t>universitāte</a:t>
            </a:r>
            <a:endParaRPr lang="en-US" dirty="0"/>
          </a:p>
        </p:txBody>
      </p:sp>
      <p:sp>
        <p:nvSpPr>
          <p:cNvPr id="12"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15547992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ttēli 5">
    <p:bg>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6810541" y="3669503"/>
            <a:ext cx="4145439" cy="2001761"/>
          </a:xfrm>
        </p:spPr>
        <p:txBody>
          <a:bodyPr>
            <a:normAutofit/>
          </a:bodyPr>
          <a:lstStyle>
            <a:lvl1pPr>
              <a:defRPr sz="1400"/>
            </a:lvl1pPr>
          </a:lstStyle>
          <a:p>
            <a:r>
              <a:rPr lang="lv-LV" dirty="0"/>
              <a:t>Drag picture to placeholder or click icon to add</a:t>
            </a:r>
            <a:endParaRPr lang="en-US" dirty="0"/>
          </a:p>
        </p:txBody>
      </p:sp>
      <p:sp>
        <p:nvSpPr>
          <p:cNvPr id="10" name="Picture Placeholder 7"/>
          <p:cNvSpPr>
            <a:spLocks noGrp="1"/>
          </p:cNvSpPr>
          <p:nvPr>
            <p:ph type="pic" sz="quarter" idx="14"/>
          </p:nvPr>
        </p:nvSpPr>
        <p:spPr>
          <a:xfrm>
            <a:off x="8970314" y="1523278"/>
            <a:ext cx="1977913" cy="1995032"/>
          </a:xfrm>
        </p:spPr>
        <p:txBody>
          <a:bodyPr>
            <a:normAutofit/>
          </a:bodyPr>
          <a:lstStyle>
            <a:lvl1pPr>
              <a:defRPr sz="1400"/>
            </a:lvl1pPr>
          </a:lstStyle>
          <a:p>
            <a:r>
              <a:rPr lang="lv-LV" dirty="0"/>
              <a:t>Drag picture to placeholder or click icon to add</a:t>
            </a:r>
            <a:endParaRPr lang="en-US" dirty="0"/>
          </a:p>
        </p:txBody>
      </p:sp>
      <p:sp>
        <p:nvSpPr>
          <p:cNvPr id="12" name="Picture Placeholder 7"/>
          <p:cNvSpPr>
            <a:spLocks noGrp="1"/>
          </p:cNvSpPr>
          <p:nvPr>
            <p:ph type="pic" sz="quarter" idx="16"/>
          </p:nvPr>
        </p:nvSpPr>
        <p:spPr>
          <a:xfrm>
            <a:off x="6811364" y="1523278"/>
            <a:ext cx="1977913" cy="1995032"/>
          </a:xfrm>
        </p:spPr>
        <p:txBody>
          <a:bodyPr>
            <a:normAutofit/>
          </a:bodyPr>
          <a:lstStyle>
            <a:lvl1pPr>
              <a:defRPr sz="1400"/>
            </a:lvl1pPr>
          </a:lstStyle>
          <a:p>
            <a:r>
              <a:rPr lang="lv-LV" dirty="0"/>
              <a:t>Drag picture to placeholder or click icon to add</a:t>
            </a:r>
            <a:endParaRPr lang="en-US" dirty="0"/>
          </a:p>
        </p:txBody>
      </p:sp>
      <p:sp>
        <p:nvSpPr>
          <p:cNvPr id="14" name="Content Placeholder 2"/>
          <p:cNvSpPr>
            <a:spLocks noGrp="1"/>
          </p:cNvSpPr>
          <p:nvPr>
            <p:ph idx="1"/>
          </p:nvPr>
        </p:nvSpPr>
        <p:spPr>
          <a:xfrm>
            <a:off x="609601" y="1182079"/>
            <a:ext cx="4712305" cy="4807487"/>
          </a:xfrm>
        </p:spPr>
        <p:txBody>
          <a:bodyPr/>
          <a:lstStyle>
            <a:lvl1pPr marL="342900" indent="-342900">
              <a:buFont typeface="Wingdings" charset="2"/>
              <a:buChar char="§"/>
              <a:defRPr sz="1800">
                <a:solidFill>
                  <a:schemeClr val="tx1"/>
                </a:solidFill>
              </a:defRPr>
            </a:lvl1pPr>
            <a:lvl2pPr>
              <a:defRPr sz="1800">
                <a:solidFill>
                  <a:schemeClr val="tx1"/>
                </a:solidFill>
              </a:defRPr>
            </a:lvl2pPr>
            <a:lvl3pPr marL="1143000" indent="-228600">
              <a:buSzPct val="75000"/>
              <a:buFont typeface="Wingdings" charset="2"/>
              <a:buChar char="§"/>
              <a:defRPr sz="1400">
                <a:solidFill>
                  <a:schemeClr val="tx1"/>
                </a:solidFill>
              </a:defRPr>
            </a:lvl3pPr>
            <a:lvl4pPr>
              <a:buSzPct val="75000"/>
              <a:defRPr sz="1400">
                <a:solidFill>
                  <a:schemeClr val="tx1"/>
                </a:solidFill>
              </a:defRPr>
            </a:lvl4pPr>
            <a:lvl5pPr marL="2114550" indent="-285750">
              <a:buSzPct val="50000"/>
              <a:buFont typeface="Wingdings" charset="2"/>
              <a:buChar char="§"/>
              <a:defRPr sz="1400">
                <a:solidFill>
                  <a:schemeClr val="tx1"/>
                </a:solidFill>
              </a:defRPr>
            </a:lvl5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
        <p:nvSpPr>
          <p:cNvPr id="15" name="Title 1"/>
          <p:cNvSpPr>
            <a:spLocks noGrp="1"/>
          </p:cNvSpPr>
          <p:nvPr>
            <p:ph type="title"/>
          </p:nvPr>
        </p:nvSpPr>
        <p:spPr>
          <a:xfrm>
            <a:off x="609600" y="156860"/>
            <a:ext cx="10972800" cy="868909"/>
          </a:xfrm>
        </p:spPr>
        <p:txBody>
          <a:bodyPr anchor="t">
            <a:noAutofit/>
          </a:bodyPr>
          <a:lstStyle>
            <a:lvl1pPr algn="l">
              <a:defRPr sz="3600">
                <a:solidFill>
                  <a:srgbClr val="005551"/>
                </a:solidFill>
              </a:defRPr>
            </a:lvl1pPr>
          </a:lstStyle>
          <a:p>
            <a:r>
              <a:rPr lang="lv-LV" dirty="0"/>
              <a:t>Click to edit Master title style</a:t>
            </a:r>
            <a:endParaRPr lang="en-US" dirty="0"/>
          </a:p>
        </p:txBody>
      </p:sp>
      <p:sp>
        <p:nvSpPr>
          <p:cNvPr id="11"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Rīgas </a:t>
            </a:r>
            <a:r>
              <a:rPr lang="en-US" dirty="0" err="1"/>
              <a:t>Tehniskā</a:t>
            </a:r>
            <a:r>
              <a:rPr lang="en-US" dirty="0"/>
              <a:t> </a:t>
            </a:r>
            <a:r>
              <a:rPr lang="en-US" dirty="0" err="1"/>
              <a:t>universitāte</a:t>
            </a:r>
            <a:endParaRPr lang="en-US" dirty="0"/>
          </a:p>
        </p:txBody>
      </p:sp>
      <p:sp>
        <p:nvSpPr>
          <p:cNvPr id="13"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chemeClr val="bg1">
                    <a:lumMod val="65000"/>
                  </a:schemeClr>
                </a:solidFill>
              </a:defRPr>
            </a:lvl1pPr>
          </a:lstStyle>
          <a:p>
            <a:endParaRPr lang="en-US" dirty="0"/>
          </a:p>
        </p:txBody>
      </p:sp>
    </p:spTree>
    <p:extLst>
      <p:ext uri="{BB962C8B-B14F-4D97-AF65-F5344CB8AC3E}">
        <p14:creationId xmlns:p14="http://schemas.microsoft.com/office/powerpoint/2010/main" val="41021175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eigas 2">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26327" y="1271077"/>
            <a:ext cx="10363200" cy="1470025"/>
          </a:xfrm>
        </p:spPr>
        <p:txBody>
          <a:bodyPr>
            <a:normAutofit/>
          </a:bodyPr>
          <a:lstStyle>
            <a:lvl1pPr algn="ctr">
              <a:defRPr sz="3600" b="1" i="0">
                <a:solidFill>
                  <a:schemeClr val="accent1"/>
                </a:solidFill>
                <a:latin typeface="Arial"/>
                <a:cs typeface="Arial"/>
              </a:defRPr>
            </a:lvl1pPr>
          </a:lstStyle>
          <a:p>
            <a:r>
              <a:rPr lang="lv-LV" dirty="0"/>
              <a:t>Click to edit</a:t>
            </a:r>
            <a:br>
              <a:rPr lang="lv-LV" dirty="0"/>
            </a:br>
            <a:r>
              <a:rPr lang="lv-LV" dirty="0"/>
              <a:t>master text syle</a:t>
            </a:r>
            <a:endParaRPr lang="en-US" dirty="0"/>
          </a:p>
        </p:txBody>
      </p:sp>
      <p:sp>
        <p:nvSpPr>
          <p:cNvPr id="7" name="Subtitle 2"/>
          <p:cNvSpPr>
            <a:spLocks noGrp="1"/>
          </p:cNvSpPr>
          <p:nvPr>
            <p:ph type="subTitle" idx="1"/>
          </p:nvPr>
        </p:nvSpPr>
        <p:spPr>
          <a:xfrm>
            <a:off x="1840727" y="2883357"/>
            <a:ext cx="8534400" cy="1345396"/>
          </a:xfrm>
        </p:spPr>
        <p:txBody>
          <a:bodyPr anchor="ctr">
            <a:normAutofit/>
          </a:bodyPr>
          <a:lstStyle>
            <a:lvl1pPr marL="0" indent="0" algn="ctr">
              <a:buNone/>
              <a:defRPr sz="1400">
                <a:solidFill>
                  <a:srgbClr val="00555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v-LV" dirty="0"/>
              <a:t>Click to edit Master subtitle style</a:t>
            </a:r>
            <a:endParaRPr lang="en-US" dirty="0"/>
          </a:p>
        </p:txBody>
      </p:sp>
      <p:sp>
        <p:nvSpPr>
          <p:cNvPr id="12" name="Rectangle 11"/>
          <p:cNvSpPr/>
          <p:nvPr userDrawn="1"/>
        </p:nvSpPr>
        <p:spPr>
          <a:xfrm>
            <a:off x="3241526" y="2741102"/>
            <a:ext cx="5773460" cy="7092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5"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Rīgas </a:t>
            </a:r>
            <a:r>
              <a:rPr lang="en-US" dirty="0" err="1"/>
              <a:t>Tehniskā</a:t>
            </a:r>
            <a:r>
              <a:rPr lang="en-US" dirty="0"/>
              <a:t> </a:t>
            </a:r>
            <a:r>
              <a:rPr lang="en-US" dirty="0" err="1"/>
              <a:t>universitāte</a:t>
            </a:r>
            <a:endParaRPr lang="en-US" dirty="0"/>
          </a:p>
        </p:txBody>
      </p:sp>
      <p:sp>
        <p:nvSpPr>
          <p:cNvPr id="8"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chemeClr val="bg1">
                    <a:lumMod val="65000"/>
                  </a:schemeClr>
                </a:solidFill>
              </a:defRPr>
            </a:lvl1pPr>
          </a:lstStyle>
          <a:p>
            <a:endParaRPr lang="en-US" dirty="0"/>
          </a:p>
        </p:txBody>
      </p:sp>
    </p:spTree>
    <p:extLst>
      <p:ext uri="{BB962C8B-B14F-4D97-AF65-F5344CB8AC3E}">
        <p14:creationId xmlns:p14="http://schemas.microsoft.com/office/powerpoint/2010/main" val="875636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Nodalu_slaids_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1" y="0"/>
            <a:ext cx="12187238" cy="6858000"/>
          </a:xfrm>
          <a:prstGeom prst="rect">
            <a:avLst/>
          </a:prstGeom>
        </p:spPr>
      </p:pic>
      <p:sp>
        <p:nvSpPr>
          <p:cNvPr id="7" name="Title 1"/>
          <p:cNvSpPr>
            <a:spLocks noGrp="1"/>
          </p:cNvSpPr>
          <p:nvPr>
            <p:ph type="ctrTitle" hasCustomPrompt="1"/>
          </p:nvPr>
        </p:nvSpPr>
        <p:spPr>
          <a:xfrm>
            <a:off x="977900" y="2547427"/>
            <a:ext cx="10236200" cy="1470025"/>
          </a:xfrm>
        </p:spPr>
        <p:txBody>
          <a:bodyPr>
            <a:noAutofit/>
          </a:bodyPr>
          <a:lstStyle>
            <a:lvl1pPr algn="ctr">
              <a:defRPr sz="5500" b="1" i="0">
                <a:solidFill>
                  <a:srgbClr val="005551"/>
                </a:solidFill>
                <a:latin typeface="Arial"/>
                <a:cs typeface="Arial"/>
              </a:defRPr>
            </a:lvl1pPr>
          </a:lstStyle>
          <a:p>
            <a:r>
              <a:rPr lang="lv-LV" dirty="0"/>
              <a:t>Paldies.</a:t>
            </a:r>
            <a:endParaRPr lang="en-US" dirty="0"/>
          </a:p>
        </p:txBody>
      </p:sp>
    </p:spTree>
    <p:extLst>
      <p:ext uri="{BB962C8B-B14F-4D97-AF65-F5344CB8AC3E}">
        <p14:creationId xmlns:p14="http://schemas.microsoft.com/office/powerpoint/2010/main" val="2565455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Nodalu_slaids_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1" y="0"/>
            <a:ext cx="12187238" cy="6858000"/>
          </a:xfrm>
          <a:prstGeom prst="rect">
            <a:avLst/>
          </a:prstGeom>
        </p:spPr>
      </p:pic>
      <p:sp>
        <p:nvSpPr>
          <p:cNvPr id="7" name="Title 1"/>
          <p:cNvSpPr>
            <a:spLocks noGrp="1"/>
          </p:cNvSpPr>
          <p:nvPr>
            <p:ph type="ctrTitle" hasCustomPrompt="1"/>
          </p:nvPr>
        </p:nvSpPr>
        <p:spPr>
          <a:xfrm>
            <a:off x="977900" y="2547427"/>
            <a:ext cx="10236200" cy="1470025"/>
          </a:xfrm>
        </p:spPr>
        <p:txBody>
          <a:bodyPr>
            <a:noAutofit/>
          </a:bodyPr>
          <a:lstStyle>
            <a:lvl1pPr algn="ctr">
              <a:defRPr sz="5500" b="1" i="0">
                <a:solidFill>
                  <a:srgbClr val="005551"/>
                </a:solidFill>
                <a:latin typeface="Arial"/>
                <a:cs typeface="Arial"/>
              </a:defRPr>
            </a:lvl1pPr>
          </a:lstStyle>
          <a:p>
            <a:r>
              <a:rPr lang="lv-LV" dirty="0"/>
              <a:t>Paldies.</a:t>
            </a:r>
            <a:endParaRPr lang="en-US" dirty="0"/>
          </a:p>
        </p:txBody>
      </p:sp>
    </p:spTree>
    <p:extLst>
      <p:ext uri="{BB962C8B-B14F-4D97-AF65-F5344CB8AC3E}">
        <p14:creationId xmlns:p14="http://schemas.microsoft.com/office/powerpoint/2010/main" val="420507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ulslaid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1" y="0"/>
            <a:ext cx="12187238" cy="6858000"/>
          </a:xfrm>
          <a:prstGeom prst="rect">
            <a:avLst/>
          </a:prstGeom>
        </p:spPr>
      </p:pic>
      <p:sp>
        <p:nvSpPr>
          <p:cNvPr id="3" name="Text Placeholder 2"/>
          <p:cNvSpPr>
            <a:spLocks noGrp="1"/>
          </p:cNvSpPr>
          <p:nvPr>
            <p:ph type="body" sz="quarter" idx="11" hasCustomPrompt="1"/>
          </p:nvPr>
        </p:nvSpPr>
        <p:spPr>
          <a:xfrm>
            <a:off x="874185" y="3314700"/>
            <a:ext cx="10619316" cy="495300"/>
          </a:xfrm>
        </p:spPr>
        <p:txBody>
          <a:bodyP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700">
                <a:solidFill>
                  <a:srgbClr val="005551"/>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lv-LV" sz="2700" dirty="0" err="1"/>
              <a:t>Text</a:t>
            </a:r>
            <a:r>
              <a:rPr lang="lv-LV" sz="2700" dirty="0"/>
              <a:t>, </a:t>
            </a:r>
            <a:r>
              <a:rPr lang="lv-LV" sz="2700" dirty="0" err="1"/>
              <a:t>text</a:t>
            </a:r>
            <a:r>
              <a:rPr lang="lv-LV" sz="2700" dirty="0"/>
              <a:t>, </a:t>
            </a:r>
            <a:r>
              <a:rPr lang="lv-LV" sz="2700" dirty="0" err="1"/>
              <a:t>text</a:t>
            </a:r>
            <a:endParaRPr lang="en-US" sz="2700" dirty="0"/>
          </a:p>
        </p:txBody>
      </p:sp>
      <p:sp>
        <p:nvSpPr>
          <p:cNvPr id="11" name="Text Placeholder 10"/>
          <p:cNvSpPr>
            <a:spLocks noGrp="1"/>
          </p:cNvSpPr>
          <p:nvPr>
            <p:ph type="body" sz="quarter" idx="14" hasCustomPrompt="1"/>
          </p:nvPr>
        </p:nvSpPr>
        <p:spPr>
          <a:xfrm>
            <a:off x="846667" y="4162426"/>
            <a:ext cx="10619316" cy="276225"/>
          </a:xfrm>
        </p:spPr>
        <p:txBody>
          <a:bodyPr>
            <a:noAutofit/>
          </a:bodyPr>
          <a:lstStyle>
            <a:lvl1pPr marL="0" indent="0" algn="l">
              <a:buNone/>
              <a:defRPr sz="1400" baseline="0">
                <a:solidFill>
                  <a:srgbClr val="005551"/>
                </a:solidFill>
              </a:defRPr>
            </a:lvl1pPr>
          </a:lstStyle>
          <a:p>
            <a:pPr lvl="0"/>
            <a:r>
              <a:rPr lang="lv-LV" dirty="0"/>
              <a:t>Vārds, uzvārds</a:t>
            </a:r>
          </a:p>
        </p:txBody>
      </p:sp>
      <p:sp>
        <p:nvSpPr>
          <p:cNvPr id="13" name="Text Placeholder 12"/>
          <p:cNvSpPr>
            <a:spLocks noGrp="1"/>
          </p:cNvSpPr>
          <p:nvPr>
            <p:ph type="body" sz="quarter" idx="15" hasCustomPrompt="1"/>
          </p:nvPr>
        </p:nvSpPr>
        <p:spPr>
          <a:xfrm>
            <a:off x="846667" y="4438650"/>
            <a:ext cx="10619316" cy="285750"/>
          </a:xfrm>
        </p:spPr>
        <p:txBody>
          <a:bodyPr>
            <a:noAutofit/>
          </a:bodyPr>
          <a:lstStyle>
            <a:lvl1pPr marL="0" indent="0" algn="l">
              <a:buNone/>
              <a:defRPr sz="1400">
                <a:solidFill>
                  <a:srgbClr val="005551"/>
                </a:solidFill>
              </a:defRPr>
            </a:lvl1pPr>
          </a:lstStyle>
          <a:p>
            <a:pPr lvl="0"/>
            <a:r>
              <a:rPr lang="lv-LV" sz="1400" dirty="0"/>
              <a:t>Amats</a:t>
            </a:r>
            <a:endParaRPr lang="lv-LV" dirty="0"/>
          </a:p>
        </p:txBody>
      </p:sp>
      <p:sp>
        <p:nvSpPr>
          <p:cNvPr id="15" name="Text Placeholder 14"/>
          <p:cNvSpPr>
            <a:spLocks noGrp="1"/>
          </p:cNvSpPr>
          <p:nvPr>
            <p:ph type="body" sz="quarter" idx="16" hasCustomPrompt="1"/>
          </p:nvPr>
        </p:nvSpPr>
        <p:spPr>
          <a:xfrm>
            <a:off x="874185" y="1362075"/>
            <a:ext cx="10619316" cy="1809750"/>
          </a:xfrm>
        </p:spPr>
        <p:txBody>
          <a:bodyPr>
            <a:normAutofit/>
          </a:bodyPr>
          <a:lstStyle>
            <a:lvl1pPr marL="0" indent="0" algn="l">
              <a:buNone/>
              <a:defRPr sz="5500" b="1" baseline="0">
                <a:solidFill>
                  <a:srgbClr val="005551"/>
                </a:solidFill>
              </a:defRPr>
            </a:lvl1pPr>
          </a:lstStyle>
          <a:p>
            <a:pPr lvl="0"/>
            <a:r>
              <a:rPr lang="lv-LV" dirty="0"/>
              <a:t>Jaunas prezentācijas nosaukums</a:t>
            </a:r>
          </a:p>
        </p:txBody>
      </p:sp>
      <p:sp>
        <p:nvSpPr>
          <p:cNvPr id="9" name="Text Placeholder 10"/>
          <p:cNvSpPr>
            <a:spLocks noGrp="1"/>
          </p:cNvSpPr>
          <p:nvPr>
            <p:ph type="body" sz="quarter" idx="17" hasCustomPrompt="1"/>
          </p:nvPr>
        </p:nvSpPr>
        <p:spPr>
          <a:xfrm>
            <a:off x="846667" y="5057776"/>
            <a:ext cx="10619316" cy="276225"/>
          </a:xfrm>
        </p:spPr>
        <p:txBody>
          <a:bodyPr>
            <a:noAutofit/>
          </a:bodyPr>
          <a:lstStyle>
            <a:lvl1pPr marL="0" indent="0" algn="l">
              <a:buNone/>
              <a:defRPr sz="1400" baseline="0">
                <a:solidFill>
                  <a:srgbClr val="005551"/>
                </a:solidFill>
              </a:defRPr>
            </a:lvl1pPr>
          </a:lstStyle>
          <a:p>
            <a:pPr lvl="0"/>
            <a:r>
              <a:rPr lang="lv-LV" dirty="0"/>
              <a:t>Datums</a:t>
            </a:r>
          </a:p>
        </p:txBody>
      </p:sp>
      <p:pic>
        <p:nvPicPr>
          <p:cNvPr id="5" name="Picture 4">
            <a:extLst>
              <a:ext uri="{FF2B5EF4-FFF2-40B4-BE49-F238E27FC236}">
                <a16:creationId xmlns:a16="http://schemas.microsoft.com/office/drawing/2014/main" id="{A67879A7-AE47-FB4C-0676-67B0FD4DC128}"/>
              </a:ext>
            </a:extLst>
          </p:cNvPr>
          <p:cNvPicPr>
            <a:picLocks noChangeAspect="1"/>
          </p:cNvPicPr>
          <p:nvPr userDrawn="1"/>
        </p:nvPicPr>
        <p:blipFill>
          <a:blip r:embed="rId3"/>
          <a:stretch>
            <a:fillRect/>
          </a:stretch>
        </p:blipFill>
        <p:spPr>
          <a:xfrm>
            <a:off x="9673654" y="5250426"/>
            <a:ext cx="1474100" cy="1607574"/>
          </a:xfrm>
          <a:prstGeom prst="rect">
            <a:avLst/>
          </a:prstGeom>
        </p:spPr>
      </p:pic>
    </p:spTree>
    <p:extLst>
      <p:ext uri="{BB962C8B-B14F-4D97-AF65-F5344CB8AC3E}">
        <p14:creationId xmlns:p14="http://schemas.microsoft.com/office/powerpoint/2010/main" val="184475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saukum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40727" y="2883357"/>
            <a:ext cx="8534400" cy="1197576"/>
          </a:xfrm>
        </p:spPr>
        <p:txBody>
          <a:bodyPr anchor="ctr">
            <a:normAutofit/>
          </a:bodyPr>
          <a:lstStyle>
            <a:lvl1pPr marL="0" indent="0" algn="ctr">
              <a:buNone/>
              <a:defRPr sz="2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v-LV" dirty="0"/>
              <a:t>Click to edit Master subtitle style</a:t>
            </a:r>
            <a:endParaRPr lang="en-US" dirty="0"/>
          </a:p>
        </p:txBody>
      </p:sp>
      <p:sp>
        <p:nvSpPr>
          <p:cNvPr id="15" name="Text Placeholder 14"/>
          <p:cNvSpPr>
            <a:spLocks noGrp="1"/>
          </p:cNvSpPr>
          <p:nvPr>
            <p:ph type="body" sz="quarter" idx="10"/>
          </p:nvPr>
        </p:nvSpPr>
        <p:spPr>
          <a:xfrm>
            <a:off x="1840727" y="4354824"/>
            <a:ext cx="8534400" cy="1341437"/>
          </a:xfrm>
        </p:spPr>
        <p:txBody>
          <a:bodyPr anchor="ctr">
            <a:normAutofit/>
          </a:bodyPr>
          <a:lstStyle>
            <a:lvl1pPr marL="0" indent="0" algn="ctr">
              <a:buNone/>
              <a:defRPr sz="1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lv-LV" dirty="0"/>
              <a:t>Click to edit Master text styles</a:t>
            </a:r>
          </a:p>
        </p:txBody>
      </p:sp>
      <p:sp>
        <p:nvSpPr>
          <p:cNvPr id="17" name="Rectangle 16"/>
          <p:cNvSpPr/>
          <p:nvPr userDrawn="1"/>
        </p:nvSpPr>
        <p:spPr>
          <a:xfrm>
            <a:off x="3221198" y="2741101"/>
            <a:ext cx="5773460" cy="36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18" name="Straight Connector 17"/>
          <p:cNvCxnSpPr/>
          <p:nvPr userDrawn="1"/>
        </p:nvCxnSpPr>
        <p:spPr>
          <a:xfrm>
            <a:off x="3747523" y="4238143"/>
            <a:ext cx="4720808" cy="0"/>
          </a:xfrm>
          <a:prstGeom prst="line">
            <a:avLst/>
          </a:prstGeom>
          <a:ln w="3175" cmpd="sng">
            <a:solidFill>
              <a:schemeClr val="accent1"/>
            </a:solidFill>
          </a:ln>
        </p:spPr>
        <p:style>
          <a:lnRef idx="1">
            <a:schemeClr val="dk1"/>
          </a:lnRef>
          <a:fillRef idx="0">
            <a:schemeClr val="dk1"/>
          </a:fillRef>
          <a:effectRef idx="0">
            <a:schemeClr val="dk1"/>
          </a:effectRef>
          <a:fontRef idx="minor">
            <a:schemeClr val="tx1"/>
          </a:fontRef>
        </p:style>
      </p:cxnSp>
      <p:sp>
        <p:nvSpPr>
          <p:cNvPr id="8"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Rīgas Tehniskā universitāte</a:t>
            </a:r>
          </a:p>
        </p:txBody>
      </p:sp>
      <p:sp>
        <p:nvSpPr>
          <p:cNvPr id="10" name="Title 9"/>
          <p:cNvSpPr>
            <a:spLocks noGrp="1"/>
          </p:cNvSpPr>
          <p:nvPr>
            <p:ph type="title"/>
          </p:nvPr>
        </p:nvSpPr>
        <p:spPr>
          <a:xfrm>
            <a:off x="598315" y="1420280"/>
            <a:ext cx="10972800" cy="1143000"/>
          </a:xfrm>
        </p:spPr>
        <p:txBody>
          <a:bodyPr/>
          <a:lstStyle>
            <a:lvl1pPr algn="ctr">
              <a:defRPr/>
            </a:lvl1pPr>
          </a:lstStyle>
          <a:p>
            <a:r>
              <a:rPr lang="lv-LV" dirty="0"/>
              <a:t>Click to edit Master title style</a:t>
            </a:r>
            <a:endParaRPr lang="en-US" dirty="0"/>
          </a:p>
        </p:txBody>
      </p:sp>
    </p:spTree>
    <p:extLst>
      <p:ext uri="{BB962C8B-B14F-4D97-AF65-F5344CB8AC3E}">
        <p14:creationId xmlns:p14="http://schemas.microsoft.com/office/powerpoint/2010/main" val="331467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idx="1"/>
          </p:nvPr>
        </p:nvSpPr>
        <p:spPr>
          <a:xfrm>
            <a:off x="609600" y="1453932"/>
            <a:ext cx="10972800" cy="2789129"/>
          </a:xfrm>
        </p:spPr>
        <p:txBody>
          <a:bodyPr/>
          <a:lstStyle>
            <a:lvl1pPr marL="342900" indent="-342900">
              <a:buFont typeface="Wingdings" charset="2"/>
              <a:buChar char="§"/>
              <a:defRPr sz="2000">
                <a:solidFill>
                  <a:schemeClr val="accent1"/>
                </a:solidFill>
              </a:defRPr>
            </a:lvl1pPr>
            <a:lvl2pPr>
              <a:defRPr sz="1800">
                <a:solidFill>
                  <a:schemeClr val="accent1"/>
                </a:solidFill>
              </a:defRPr>
            </a:lvl2pPr>
            <a:lvl3pPr marL="1143000" indent="-228600">
              <a:buSzPct val="75000"/>
              <a:buFont typeface="Wingdings" charset="2"/>
              <a:buChar char="§"/>
              <a:defRPr sz="1400">
                <a:solidFill>
                  <a:schemeClr val="accent1"/>
                </a:solidFill>
              </a:defRPr>
            </a:lvl3pPr>
            <a:lvl4pPr>
              <a:buSzPct val="75000"/>
              <a:defRPr sz="1400">
                <a:solidFill>
                  <a:schemeClr val="accent1"/>
                </a:solidFill>
              </a:defRPr>
            </a:lvl4pPr>
            <a:lvl5pPr marL="2114550" indent="-285750">
              <a:buSzPct val="50000"/>
              <a:buFont typeface="Wingdings" charset="2"/>
              <a:buChar char="§"/>
              <a:defRPr sz="1400">
                <a:solidFill>
                  <a:schemeClr val="accent1"/>
                </a:solidFill>
              </a:defRPr>
            </a:lvl5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
        <p:nvSpPr>
          <p:cNvPr id="9" name="TextBox 8"/>
          <p:cNvSpPr txBox="1"/>
          <p:nvPr/>
        </p:nvSpPr>
        <p:spPr>
          <a:xfrm>
            <a:off x="13289747" y="1611586"/>
            <a:ext cx="184731" cy="369332"/>
          </a:xfrm>
          <a:prstGeom prst="rect">
            <a:avLst/>
          </a:prstGeom>
          <a:noFill/>
        </p:spPr>
        <p:txBody>
          <a:bodyPr wrap="none" rtlCol="0">
            <a:spAutoFit/>
          </a:bodyPr>
          <a:lstStyle/>
          <a:p>
            <a:endParaRPr lang="en-US" sz="1800" dirty="0"/>
          </a:p>
        </p:txBody>
      </p:sp>
      <p:sp>
        <p:nvSpPr>
          <p:cNvPr id="12" name="TextBox 11"/>
          <p:cNvSpPr txBox="1"/>
          <p:nvPr/>
        </p:nvSpPr>
        <p:spPr>
          <a:xfrm>
            <a:off x="13289747" y="1611586"/>
            <a:ext cx="184731" cy="369332"/>
          </a:xfrm>
          <a:prstGeom prst="rect">
            <a:avLst/>
          </a:prstGeom>
          <a:noFill/>
        </p:spPr>
        <p:txBody>
          <a:bodyPr wrap="none" rtlCol="0">
            <a:spAutoFit/>
          </a:bodyPr>
          <a:lstStyle/>
          <a:p>
            <a:endParaRPr lang="en-US" sz="1800" dirty="0"/>
          </a:p>
        </p:txBody>
      </p:sp>
      <p:sp>
        <p:nvSpPr>
          <p:cNvPr id="13" name="TextBox 12"/>
          <p:cNvSpPr txBox="1"/>
          <p:nvPr userDrawn="1"/>
        </p:nvSpPr>
        <p:spPr>
          <a:xfrm>
            <a:off x="13289747" y="1611586"/>
            <a:ext cx="184731" cy="369332"/>
          </a:xfrm>
          <a:prstGeom prst="rect">
            <a:avLst/>
          </a:prstGeom>
          <a:noFill/>
        </p:spPr>
        <p:txBody>
          <a:bodyPr wrap="none" rtlCol="0">
            <a:spAutoFit/>
          </a:bodyPr>
          <a:lstStyle/>
          <a:p>
            <a:endParaRPr lang="en-US" sz="1800" dirty="0"/>
          </a:p>
        </p:txBody>
      </p:sp>
      <p:sp>
        <p:nvSpPr>
          <p:cNvPr id="2" name="Title 1"/>
          <p:cNvSpPr>
            <a:spLocks noGrp="1"/>
          </p:cNvSpPr>
          <p:nvPr>
            <p:ph type="title"/>
          </p:nvPr>
        </p:nvSpPr>
        <p:spPr>
          <a:xfrm>
            <a:off x="609600" y="363965"/>
            <a:ext cx="10972800" cy="770685"/>
          </a:xfrm>
        </p:spPr>
        <p:txBody>
          <a:bodyPr anchor="t">
            <a:noAutofit/>
          </a:bodyPr>
          <a:lstStyle>
            <a:lvl1pPr algn="l">
              <a:defRPr sz="4400" b="1" i="0">
                <a:solidFill>
                  <a:schemeClr val="accent1"/>
                </a:solidFill>
                <a:latin typeface="Arial"/>
                <a:cs typeface="Arial"/>
              </a:defRPr>
            </a:lvl1pPr>
          </a:lstStyle>
          <a:p>
            <a:r>
              <a:rPr lang="lv-LV" dirty="0"/>
              <a:t>Click to edit Master title style</a:t>
            </a:r>
            <a:endParaRPr lang="en-US" dirty="0"/>
          </a:p>
        </p:txBody>
      </p:sp>
      <p:sp>
        <p:nvSpPr>
          <p:cNvPr id="10"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Rīgas Tehniskā universitāte</a:t>
            </a:r>
          </a:p>
        </p:txBody>
      </p:sp>
      <p:sp>
        <p:nvSpPr>
          <p:cNvPr id="11"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
        <p:nvSpPr>
          <p:cNvPr id="14" name="Slide Number Placeholder 6"/>
          <p:cNvSpPr txBox="1">
            <a:spLocks/>
          </p:cNvSpPr>
          <p:nvPr userDrawn="1"/>
        </p:nvSpPr>
        <p:spPr>
          <a:xfrm>
            <a:off x="10938933" y="6272743"/>
            <a:ext cx="643467" cy="365125"/>
          </a:xfrm>
          <a:prstGeom prst="rect">
            <a:avLst/>
          </a:prstGeom>
        </p:spPr>
        <p:txBody>
          <a:bodyPr/>
          <a:lstStyle>
            <a:defPPr>
              <a:defRPr lang="en-US"/>
            </a:defPPr>
            <a:lvl1pPr marL="0" algn="l" defTabSz="457200" rtl="0" eaLnBrk="1" latinLnBrk="0" hangingPunct="1">
              <a:defRPr sz="1200" kern="1200">
                <a:solidFill>
                  <a:srgbClr val="10205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EF746A6-E283-484D-A747-262174EE73C9}" type="slidenum">
              <a:rPr lang="en-US" sz="1200" smtClean="0">
                <a:solidFill>
                  <a:srgbClr val="A6A6A6"/>
                </a:solidFill>
              </a:rPr>
              <a:pPr/>
              <a:t>‹#›</a:t>
            </a:fld>
            <a:endParaRPr lang="en-US" sz="1200" dirty="0">
              <a:solidFill>
                <a:srgbClr val="A6A6A6"/>
              </a:solidFill>
            </a:endParaRPr>
          </a:p>
        </p:txBody>
      </p:sp>
    </p:spTree>
    <p:extLst>
      <p:ext uri="{BB962C8B-B14F-4D97-AF65-F5344CB8AC3E}">
        <p14:creationId xmlns:p14="http://schemas.microsoft.com/office/powerpoint/2010/main" val="194601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dalu_slaids_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1" y="0"/>
            <a:ext cx="12187238" cy="6858000"/>
          </a:xfrm>
          <a:prstGeom prst="rect">
            <a:avLst/>
          </a:prstGeom>
        </p:spPr>
      </p:pic>
      <p:sp>
        <p:nvSpPr>
          <p:cNvPr id="7" name="Title 1"/>
          <p:cNvSpPr>
            <a:spLocks noGrp="1"/>
          </p:cNvSpPr>
          <p:nvPr>
            <p:ph type="ctrTitle" hasCustomPrompt="1"/>
          </p:nvPr>
        </p:nvSpPr>
        <p:spPr>
          <a:xfrm>
            <a:off x="914400" y="2547427"/>
            <a:ext cx="10236200" cy="1470025"/>
          </a:xfrm>
        </p:spPr>
        <p:txBody>
          <a:bodyPr>
            <a:noAutofit/>
          </a:bodyPr>
          <a:lstStyle>
            <a:lvl1pPr algn="l">
              <a:defRPr sz="5500" b="1" i="0">
                <a:solidFill>
                  <a:srgbClr val="005551"/>
                </a:solidFill>
                <a:latin typeface="Arial"/>
                <a:cs typeface="Arial"/>
              </a:defRPr>
            </a:lvl1pPr>
          </a:lstStyle>
          <a:p>
            <a:r>
              <a:rPr lang="lv-LV" dirty="0"/>
              <a:t>Nodaļas </a:t>
            </a:r>
            <a:br>
              <a:rPr lang="lv-LV" dirty="0"/>
            </a:br>
            <a:r>
              <a:rPr lang="lv-LV" dirty="0"/>
              <a:t>nosaukums</a:t>
            </a:r>
            <a:endParaRPr lang="en-US" dirty="0"/>
          </a:p>
        </p:txBody>
      </p:sp>
    </p:spTree>
    <p:extLst>
      <p:ext uri="{BB962C8B-B14F-4D97-AF65-F5344CB8AC3E}">
        <p14:creationId xmlns:p14="http://schemas.microsoft.com/office/powerpoint/2010/main" val="184966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361949"/>
            <a:ext cx="10972800" cy="772587"/>
          </a:xfrm>
        </p:spPr>
        <p:txBody>
          <a:bodyPr/>
          <a:lstStyle/>
          <a:p>
            <a:r>
              <a:rPr lang="lv-LV" dirty="0"/>
              <a:t>Click to edit Master title style</a:t>
            </a:r>
            <a:endParaRPr lang="en-US" dirty="0"/>
          </a:p>
        </p:txBody>
      </p:sp>
      <p:sp>
        <p:nvSpPr>
          <p:cNvPr id="3" name="Slide Number Placeholder 2"/>
          <p:cNvSpPr>
            <a:spLocks noGrp="1"/>
          </p:cNvSpPr>
          <p:nvPr>
            <p:ph type="sldNum" sz="quarter" idx="10"/>
          </p:nvPr>
        </p:nvSpPr>
        <p:spPr/>
        <p:txBody>
          <a:bodyPr/>
          <a:lstStyle/>
          <a:p>
            <a:r>
              <a:rPr lang="en-US" dirty="0"/>
              <a:t>Rīgas </a:t>
            </a:r>
            <a:r>
              <a:rPr lang="en-US" dirty="0" err="1"/>
              <a:t>Tehniskā</a:t>
            </a:r>
            <a:r>
              <a:rPr lang="en-US" dirty="0"/>
              <a:t> </a:t>
            </a:r>
            <a:r>
              <a:rPr lang="en-US" dirty="0" err="1"/>
              <a:t>universitāte</a:t>
            </a:r>
            <a:endParaRPr lang="en-US" dirty="0"/>
          </a:p>
        </p:txBody>
      </p:sp>
      <p:sp>
        <p:nvSpPr>
          <p:cNvPr id="4" name="Date Placeholder 3"/>
          <p:cNvSpPr>
            <a:spLocks noGrp="1"/>
          </p:cNvSpPr>
          <p:nvPr>
            <p:ph type="dt" sz="half" idx="11"/>
          </p:nvPr>
        </p:nvSpPr>
        <p:spPr/>
        <p:txBody>
          <a:bodyPr/>
          <a:lstStyle/>
          <a:p>
            <a:endParaRPr lang="en-US" dirty="0"/>
          </a:p>
        </p:txBody>
      </p:sp>
      <p:sp>
        <p:nvSpPr>
          <p:cNvPr id="5" name="Content Placeholder 2"/>
          <p:cNvSpPr>
            <a:spLocks noGrp="1"/>
          </p:cNvSpPr>
          <p:nvPr>
            <p:ph idx="1"/>
          </p:nvPr>
        </p:nvSpPr>
        <p:spPr>
          <a:xfrm>
            <a:off x="609600" y="1453932"/>
            <a:ext cx="10972800" cy="2789129"/>
          </a:xfrm>
        </p:spPr>
        <p:txBody>
          <a:bodyPr/>
          <a:lstStyle>
            <a:lvl1pPr marL="342900" indent="-342900">
              <a:buFont typeface="Wingdings" charset="2"/>
              <a:buChar char="§"/>
              <a:defRPr sz="2000">
                <a:solidFill>
                  <a:schemeClr val="accent1"/>
                </a:solidFill>
              </a:defRPr>
            </a:lvl1pPr>
            <a:lvl2pPr>
              <a:defRPr sz="1800">
                <a:solidFill>
                  <a:schemeClr val="accent1"/>
                </a:solidFill>
              </a:defRPr>
            </a:lvl2pPr>
            <a:lvl3pPr marL="1143000" indent="-228600">
              <a:buSzPct val="75000"/>
              <a:buFont typeface="Wingdings" charset="2"/>
              <a:buChar char="§"/>
              <a:defRPr sz="1400">
                <a:solidFill>
                  <a:schemeClr val="accent1"/>
                </a:solidFill>
              </a:defRPr>
            </a:lvl3pPr>
            <a:lvl4pPr>
              <a:buSzPct val="75000"/>
              <a:defRPr sz="1400">
                <a:solidFill>
                  <a:schemeClr val="accent1"/>
                </a:solidFill>
              </a:defRPr>
            </a:lvl4pPr>
            <a:lvl5pPr marL="2114550" indent="-285750">
              <a:buSzPct val="50000"/>
              <a:buFont typeface="Wingdings" charset="2"/>
              <a:buChar char="§"/>
              <a:defRPr sz="1400">
                <a:solidFill>
                  <a:schemeClr val="accent1"/>
                </a:solidFill>
              </a:defRPr>
            </a:lvl5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Tree>
    <p:extLst>
      <p:ext uri="{BB962C8B-B14F-4D97-AF65-F5344CB8AC3E}">
        <p14:creationId xmlns:p14="http://schemas.microsoft.com/office/powerpoint/2010/main" val="370919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600" y="361949"/>
            <a:ext cx="10972800" cy="772587"/>
          </a:xfrm>
        </p:spPr>
        <p:txBody>
          <a:bodyPr/>
          <a:lstStyle/>
          <a:p>
            <a:r>
              <a:rPr lang="lv-LV" dirty="0"/>
              <a:t>Click to edit Master title style</a:t>
            </a:r>
            <a:endParaRPr lang="en-US" dirty="0"/>
          </a:p>
        </p:txBody>
      </p:sp>
      <p:sp>
        <p:nvSpPr>
          <p:cNvPr id="3" name="Slide Number Placeholder 2"/>
          <p:cNvSpPr>
            <a:spLocks noGrp="1"/>
          </p:cNvSpPr>
          <p:nvPr>
            <p:ph type="sldNum" sz="quarter" idx="10"/>
          </p:nvPr>
        </p:nvSpPr>
        <p:spPr/>
        <p:txBody>
          <a:bodyPr/>
          <a:lstStyle/>
          <a:p>
            <a:r>
              <a:rPr lang="en-US" dirty="0"/>
              <a:t>Rīgas </a:t>
            </a:r>
            <a:r>
              <a:rPr lang="en-US" dirty="0" err="1"/>
              <a:t>Tehniskā</a:t>
            </a:r>
            <a:r>
              <a:rPr lang="en-US" dirty="0"/>
              <a:t> </a:t>
            </a:r>
            <a:r>
              <a:rPr lang="en-US" dirty="0" err="1"/>
              <a:t>universitāte</a:t>
            </a:r>
            <a:endParaRPr lang="en-US" dirty="0"/>
          </a:p>
        </p:txBody>
      </p:sp>
      <p:sp>
        <p:nvSpPr>
          <p:cNvPr id="4" name="Date Placeholder 3"/>
          <p:cNvSpPr>
            <a:spLocks noGrp="1"/>
          </p:cNvSpPr>
          <p:nvPr>
            <p:ph type="dt" sz="half" idx="11"/>
          </p:nvPr>
        </p:nvSpPr>
        <p:spPr/>
        <p:txBody>
          <a:bodyPr/>
          <a:lstStyle/>
          <a:p>
            <a:endParaRPr lang="en-US" dirty="0"/>
          </a:p>
        </p:txBody>
      </p:sp>
      <p:sp>
        <p:nvSpPr>
          <p:cNvPr id="5" name="Content Placeholder 2"/>
          <p:cNvSpPr>
            <a:spLocks noGrp="1"/>
          </p:cNvSpPr>
          <p:nvPr>
            <p:ph idx="1"/>
          </p:nvPr>
        </p:nvSpPr>
        <p:spPr>
          <a:xfrm>
            <a:off x="609600" y="1453932"/>
            <a:ext cx="10972800" cy="2789129"/>
          </a:xfrm>
        </p:spPr>
        <p:txBody>
          <a:bodyPr/>
          <a:lstStyle>
            <a:lvl1pPr marL="342900" indent="-342900">
              <a:buFont typeface="Wingdings" charset="2"/>
              <a:buChar char="§"/>
              <a:defRPr sz="2000">
                <a:solidFill>
                  <a:schemeClr val="accent1"/>
                </a:solidFill>
              </a:defRPr>
            </a:lvl1pPr>
            <a:lvl2pPr>
              <a:defRPr sz="1800">
                <a:solidFill>
                  <a:schemeClr val="accent1"/>
                </a:solidFill>
              </a:defRPr>
            </a:lvl2pPr>
            <a:lvl3pPr marL="1143000" indent="-228600">
              <a:buSzPct val="75000"/>
              <a:buFont typeface="Wingdings" charset="2"/>
              <a:buChar char="§"/>
              <a:defRPr sz="1400">
                <a:solidFill>
                  <a:schemeClr val="accent1"/>
                </a:solidFill>
              </a:defRPr>
            </a:lvl3pPr>
            <a:lvl4pPr>
              <a:buSzPct val="75000"/>
              <a:defRPr sz="1400">
                <a:solidFill>
                  <a:schemeClr val="accent1"/>
                </a:solidFill>
              </a:defRPr>
            </a:lvl4pPr>
            <a:lvl5pPr marL="2114550" indent="-285750">
              <a:buSzPct val="50000"/>
              <a:buFont typeface="Wingdings" charset="2"/>
              <a:buChar char="§"/>
              <a:defRPr sz="1400">
                <a:solidFill>
                  <a:schemeClr val="accent1"/>
                </a:solidFill>
              </a:defRPr>
            </a:lvl5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Tree>
    <p:extLst>
      <p:ext uri="{BB962C8B-B14F-4D97-AF65-F5344CB8AC3E}">
        <p14:creationId xmlns:p14="http://schemas.microsoft.com/office/powerpoint/2010/main" val="145622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1"/>
            <a:ext cx="5384800" cy="4525963"/>
          </a:xfrm>
        </p:spPr>
        <p:txBody>
          <a:bodyPr/>
          <a:lstStyle>
            <a:lvl1pPr marL="342900" indent="-342900">
              <a:buFont typeface="Wingdings" charset="2"/>
              <a:buChar char="§"/>
              <a:defRPr sz="1800">
                <a:solidFill>
                  <a:srgbClr val="005551"/>
                </a:solidFill>
              </a:defRPr>
            </a:lvl1pPr>
            <a:lvl2pPr>
              <a:defRPr sz="1800">
                <a:solidFill>
                  <a:srgbClr val="005551"/>
                </a:solidFill>
              </a:defRPr>
            </a:lvl2pPr>
            <a:lvl3pPr marL="1143000" indent="-228600">
              <a:buSzPct val="75000"/>
              <a:buFont typeface="Wingdings" charset="2"/>
              <a:buChar char="§"/>
              <a:defRPr sz="1400">
                <a:solidFill>
                  <a:srgbClr val="005551"/>
                </a:solidFill>
              </a:defRPr>
            </a:lvl3pPr>
            <a:lvl4pPr>
              <a:buSzPct val="75000"/>
              <a:defRPr sz="1400">
                <a:solidFill>
                  <a:srgbClr val="005551"/>
                </a:solidFill>
              </a:defRPr>
            </a:lvl4pPr>
            <a:lvl5pPr marL="2057400" indent="-228600">
              <a:buSzPct val="50000"/>
              <a:buFont typeface="Wingdings" charset="2"/>
              <a:buChar char="§"/>
              <a:defRPr sz="1400">
                <a:solidFill>
                  <a:srgbClr val="005551"/>
                </a:solidFill>
              </a:defRPr>
            </a:lvl5pPr>
            <a:lvl6pPr>
              <a:defRPr sz="1800"/>
            </a:lvl6pPr>
            <a:lvl7pPr>
              <a:defRPr sz="1800"/>
            </a:lvl7pPr>
            <a:lvl8pPr>
              <a:defRPr sz="1800"/>
            </a:lvl8pPr>
            <a:lvl9pPr>
              <a:defRPr sz="1800"/>
            </a:lvl9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marL="342900" indent="-342900">
              <a:buFont typeface="Wingdings" charset="2"/>
              <a:buChar char="§"/>
              <a:defRPr sz="1800">
                <a:solidFill>
                  <a:srgbClr val="005551"/>
                </a:solidFill>
              </a:defRPr>
            </a:lvl1pPr>
            <a:lvl2pPr>
              <a:defRPr sz="1800">
                <a:solidFill>
                  <a:srgbClr val="005551"/>
                </a:solidFill>
              </a:defRPr>
            </a:lvl2pPr>
            <a:lvl3pPr marL="1143000" indent="-228600">
              <a:buSzPct val="75000"/>
              <a:buFont typeface="Wingdings" charset="2"/>
              <a:buChar char="§"/>
              <a:defRPr sz="1400">
                <a:solidFill>
                  <a:srgbClr val="005551"/>
                </a:solidFill>
              </a:defRPr>
            </a:lvl3pPr>
            <a:lvl4pPr>
              <a:buSzPct val="75000"/>
              <a:defRPr sz="1400">
                <a:solidFill>
                  <a:srgbClr val="005551"/>
                </a:solidFill>
              </a:defRPr>
            </a:lvl4pPr>
            <a:lvl5pPr marL="2057400" indent="-228600">
              <a:buSzPct val="50000"/>
              <a:buFont typeface="Wingdings" charset="2"/>
              <a:buChar char="§"/>
              <a:defRPr sz="1400">
                <a:solidFill>
                  <a:srgbClr val="005551"/>
                </a:solidFill>
              </a:defRPr>
            </a:lvl5pPr>
            <a:lvl6pPr>
              <a:defRPr sz="1800"/>
            </a:lvl6pPr>
            <a:lvl7pPr>
              <a:defRPr sz="1800"/>
            </a:lvl7pPr>
            <a:lvl8pPr>
              <a:defRPr sz="1800"/>
            </a:lvl8pPr>
            <a:lvl9pPr>
              <a:defRPr sz="1800"/>
            </a:lvl9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
        <p:nvSpPr>
          <p:cNvPr id="8"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Rīgas </a:t>
            </a:r>
            <a:r>
              <a:rPr lang="en-US" dirty="0" err="1"/>
              <a:t>Tehniskā</a:t>
            </a:r>
            <a:r>
              <a:rPr lang="en-US" dirty="0"/>
              <a:t> </a:t>
            </a:r>
            <a:r>
              <a:rPr lang="en-US" dirty="0" err="1"/>
              <a:t>universitāte</a:t>
            </a:r>
            <a:endParaRPr lang="en-US" dirty="0"/>
          </a:p>
        </p:txBody>
      </p:sp>
      <p:sp>
        <p:nvSpPr>
          <p:cNvPr id="9" name="Date Placeholder 3"/>
          <p:cNvSpPr>
            <a:spLocks noGrp="1"/>
          </p:cNvSpPr>
          <p:nvPr>
            <p:ph type="dt" sz="half" idx="10"/>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
        <p:nvSpPr>
          <p:cNvPr id="5" name="Text Placeholder 4"/>
          <p:cNvSpPr>
            <a:spLocks noGrp="1"/>
          </p:cNvSpPr>
          <p:nvPr>
            <p:ph type="body" sz="quarter" idx="11"/>
          </p:nvPr>
        </p:nvSpPr>
        <p:spPr>
          <a:xfrm>
            <a:off x="609600" y="419100"/>
            <a:ext cx="10972800" cy="990600"/>
          </a:xfrm>
        </p:spPr>
        <p:txBody>
          <a:bodyPr>
            <a:normAutofit/>
          </a:bodyPr>
          <a:lstStyle>
            <a:lvl1pPr marL="0" indent="0">
              <a:buNone/>
              <a:defRPr sz="4400" b="1">
                <a:solidFill>
                  <a:srgbClr val="005551"/>
                </a:solidFill>
              </a:defRPr>
            </a:lvl1pPr>
          </a:lstStyle>
          <a:p>
            <a:pPr lvl="0"/>
            <a:endParaRPr lang="lv-LV" dirty="0"/>
          </a:p>
        </p:txBody>
      </p:sp>
    </p:spTree>
    <p:extLst>
      <p:ext uri="{BB962C8B-B14F-4D97-AF65-F5344CB8AC3E}">
        <p14:creationId xmlns:p14="http://schemas.microsoft.com/office/powerpoint/2010/main" val="1413618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09600" y="2540000"/>
            <a:ext cx="5386917" cy="3586163"/>
          </a:xfrm>
        </p:spPr>
        <p:txBody>
          <a:bodyPr/>
          <a:lstStyle>
            <a:lvl1pPr marL="342900" indent="-342900">
              <a:buFont typeface="Wingdings" charset="2"/>
              <a:buChar char="§"/>
              <a:defRPr sz="1800">
                <a:solidFill>
                  <a:srgbClr val="005551"/>
                </a:solidFill>
              </a:defRPr>
            </a:lvl1pPr>
            <a:lvl2pPr>
              <a:defRPr sz="1800">
                <a:solidFill>
                  <a:srgbClr val="005551"/>
                </a:solidFill>
              </a:defRPr>
            </a:lvl2pPr>
            <a:lvl3pPr marL="1143000" indent="-228600">
              <a:buSzPct val="75000"/>
              <a:buFont typeface="Wingdings" charset="2"/>
              <a:buChar char="§"/>
              <a:defRPr sz="1400">
                <a:solidFill>
                  <a:srgbClr val="005551"/>
                </a:solidFill>
              </a:defRPr>
            </a:lvl3pPr>
            <a:lvl4pPr>
              <a:buSzPct val="75000"/>
              <a:defRPr sz="1400">
                <a:solidFill>
                  <a:srgbClr val="005551"/>
                </a:solidFill>
              </a:defRPr>
            </a:lvl4pPr>
            <a:lvl5pPr marL="2057400" indent="-228600">
              <a:buSzPct val="50000"/>
              <a:buFont typeface="Wingdings" charset="2"/>
              <a:buChar char="§"/>
              <a:defRPr sz="1400">
                <a:solidFill>
                  <a:srgbClr val="005551"/>
                </a:solidFill>
              </a:defRPr>
            </a:lvl5pPr>
            <a:lvl6pPr>
              <a:defRPr sz="1600"/>
            </a:lvl6pPr>
            <a:lvl7pPr>
              <a:defRPr sz="1600"/>
            </a:lvl7pPr>
            <a:lvl8pPr>
              <a:defRPr sz="1600"/>
            </a:lvl8pPr>
            <a:lvl9pPr>
              <a:defRPr sz="1600"/>
            </a:lvl9pPr>
          </a:lstStyle>
          <a:p>
            <a:pPr lvl="0"/>
            <a:r>
              <a:rPr lang="lv-LV" dirty="0" err="1"/>
              <a:t>Click</a:t>
            </a:r>
            <a:r>
              <a:rPr lang="lv-LV" dirty="0"/>
              <a:t> to </a:t>
            </a:r>
            <a:r>
              <a:rPr lang="lv-LV" dirty="0" err="1"/>
              <a:t>edit</a:t>
            </a:r>
            <a:r>
              <a:rPr lang="lv-LV" dirty="0"/>
              <a:t> </a:t>
            </a:r>
            <a:r>
              <a:rPr lang="lv-LV" dirty="0" err="1"/>
              <a:t>Master</a:t>
            </a:r>
            <a:r>
              <a:rPr lang="lv-LV" dirty="0"/>
              <a:t> </a:t>
            </a:r>
            <a:r>
              <a:rPr lang="lv-LV" dirty="0" err="1"/>
              <a:t>text</a:t>
            </a:r>
            <a:r>
              <a:rPr lang="lv-LV" dirty="0"/>
              <a:t> </a:t>
            </a:r>
            <a:r>
              <a:rPr lang="lv-LV" dirty="0" err="1"/>
              <a:t>styles</a:t>
            </a:r>
            <a:endParaRPr lang="lv-LV" dirty="0"/>
          </a:p>
          <a:p>
            <a:pPr lvl="1"/>
            <a:r>
              <a:rPr lang="lv-LV" dirty="0" err="1"/>
              <a:t>Second</a:t>
            </a:r>
            <a:r>
              <a:rPr lang="lv-LV" dirty="0"/>
              <a:t> </a:t>
            </a:r>
            <a:r>
              <a:rPr lang="lv-LV" dirty="0" err="1"/>
              <a:t>level</a:t>
            </a:r>
            <a:endParaRPr lang="lv-LV" dirty="0"/>
          </a:p>
          <a:p>
            <a:pPr lvl="2"/>
            <a:r>
              <a:rPr lang="lv-LV" dirty="0" err="1"/>
              <a:t>Third</a:t>
            </a:r>
            <a:r>
              <a:rPr lang="lv-LV" dirty="0"/>
              <a:t> </a:t>
            </a:r>
            <a:r>
              <a:rPr lang="lv-LV" dirty="0" err="1"/>
              <a:t>level</a:t>
            </a:r>
            <a:endParaRPr lang="lv-LV" dirty="0"/>
          </a:p>
          <a:p>
            <a:pPr lvl="3"/>
            <a:r>
              <a:rPr lang="lv-LV" dirty="0" err="1"/>
              <a:t>Fourth</a:t>
            </a:r>
            <a:r>
              <a:rPr lang="lv-LV" dirty="0"/>
              <a:t> </a:t>
            </a:r>
            <a:r>
              <a:rPr lang="lv-LV" dirty="0" err="1"/>
              <a:t>level</a:t>
            </a:r>
            <a:endParaRPr lang="lv-LV" dirty="0"/>
          </a:p>
          <a:p>
            <a:pPr lvl="4"/>
            <a:r>
              <a:rPr lang="lv-LV" dirty="0" err="1"/>
              <a:t>Fifth</a:t>
            </a:r>
            <a:r>
              <a:rPr lang="lv-LV" dirty="0"/>
              <a:t> </a:t>
            </a:r>
            <a:r>
              <a:rPr lang="lv-LV" dirty="0" err="1"/>
              <a:t>level</a:t>
            </a:r>
            <a:endParaRPr lang="en-US" dirty="0"/>
          </a:p>
        </p:txBody>
      </p:sp>
      <p:sp>
        <p:nvSpPr>
          <p:cNvPr id="6" name="Content Placeholder 5"/>
          <p:cNvSpPr>
            <a:spLocks noGrp="1"/>
          </p:cNvSpPr>
          <p:nvPr>
            <p:ph sz="quarter" idx="4"/>
          </p:nvPr>
        </p:nvSpPr>
        <p:spPr>
          <a:xfrm>
            <a:off x="6193368" y="2539999"/>
            <a:ext cx="5389033" cy="3586164"/>
          </a:xfrm>
        </p:spPr>
        <p:txBody>
          <a:bodyPr/>
          <a:lstStyle>
            <a:lvl1pPr marL="342900" indent="-342900">
              <a:buFont typeface="Wingdings" charset="2"/>
              <a:buChar char="§"/>
              <a:defRPr sz="1800">
                <a:solidFill>
                  <a:srgbClr val="005551"/>
                </a:solidFill>
              </a:defRPr>
            </a:lvl1pPr>
            <a:lvl2pPr>
              <a:defRPr sz="1800">
                <a:solidFill>
                  <a:srgbClr val="005551"/>
                </a:solidFill>
              </a:defRPr>
            </a:lvl2pPr>
            <a:lvl3pPr marL="1143000" indent="-228600">
              <a:buSzPct val="75000"/>
              <a:buFont typeface="Wingdings" charset="2"/>
              <a:buChar char="§"/>
              <a:defRPr sz="1400">
                <a:solidFill>
                  <a:srgbClr val="005551"/>
                </a:solidFill>
              </a:defRPr>
            </a:lvl3pPr>
            <a:lvl4pPr>
              <a:buSzPct val="75000"/>
              <a:defRPr sz="1400">
                <a:solidFill>
                  <a:srgbClr val="005551"/>
                </a:solidFill>
              </a:defRPr>
            </a:lvl4pPr>
            <a:lvl5pPr marL="2057400" indent="-228600">
              <a:buSzPct val="50000"/>
              <a:buFont typeface="Wingdings" charset="2"/>
              <a:buChar char="§"/>
              <a:defRPr sz="1400">
                <a:solidFill>
                  <a:srgbClr val="005551"/>
                </a:solidFill>
              </a:defRPr>
            </a:lvl5pPr>
            <a:lvl6pPr>
              <a:defRPr sz="1600"/>
            </a:lvl6pPr>
            <a:lvl7pPr>
              <a:defRPr sz="1600"/>
            </a:lvl7pPr>
            <a:lvl8pPr>
              <a:defRPr sz="1600"/>
            </a:lvl8pPr>
            <a:lvl9pPr>
              <a:defRPr sz="1600"/>
            </a:lvl9pPr>
          </a:lstStyle>
          <a:p>
            <a:pPr lvl="0"/>
            <a:r>
              <a:rPr lang="lv-LV" dirty="0" err="1"/>
              <a:t>Click</a:t>
            </a:r>
            <a:r>
              <a:rPr lang="lv-LV" dirty="0"/>
              <a:t> to </a:t>
            </a:r>
            <a:r>
              <a:rPr lang="lv-LV" dirty="0" err="1"/>
              <a:t>edit</a:t>
            </a:r>
            <a:r>
              <a:rPr lang="lv-LV" dirty="0"/>
              <a:t> </a:t>
            </a:r>
            <a:r>
              <a:rPr lang="lv-LV" dirty="0" err="1"/>
              <a:t>Master</a:t>
            </a:r>
            <a:r>
              <a:rPr lang="lv-LV" dirty="0"/>
              <a:t> </a:t>
            </a:r>
            <a:r>
              <a:rPr lang="lv-LV" dirty="0" err="1"/>
              <a:t>text</a:t>
            </a:r>
            <a:r>
              <a:rPr lang="lv-LV" dirty="0"/>
              <a:t> </a:t>
            </a:r>
            <a:r>
              <a:rPr lang="lv-LV" dirty="0" err="1"/>
              <a:t>styles</a:t>
            </a:r>
            <a:endParaRPr lang="lv-LV" dirty="0"/>
          </a:p>
          <a:p>
            <a:pPr lvl="1"/>
            <a:r>
              <a:rPr lang="lv-LV" dirty="0" err="1"/>
              <a:t>Second</a:t>
            </a:r>
            <a:r>
              <a:rPr lang="lv-LV" dirty="0"/>
              <a:t> </a:t>
            </a:r>
            <a:r>
              <a:rPr lang="lv-LV" dirty="0" err="1"/>
              <a:t>level</a:t>
            </a:r>
            <a:endParaRPr lang="lv-LV" dirty="0"/>
          </a:p>
          <a:p>
            <a:pPr lvl="2"/>
            <a:r>
              <a:rPr lang="lv-LV" dirty="0" err="1"/>
              <a:t>Third</a:t>
            </a:r>
            <a:r>
              <a:rPr lang="lv-LV" dirty="0"/>
              <a:t> </a:t>
            </a:r>
            <a:r>
              <a:rPr lang="lv-LV" dirty="0" err="1"/>
              <a:t>level</a:t>
            </a:r>
            <a:endParaRPr lang="lv-LV" dirty="0"/>
          </a:p>
          <a:p>
            <a:pPr lvl="3"/>
            <a:r>
              <a:rPr lang="lv-LV" dirty="0" err="1"/>
              <a:t>Fourth</a:t>
            </a:r>
            <a:r>
              <a:rPr lang="lv-LV" dirty="0"/>
              <a:t> </a:t>
            </a:r>
            <a:r>
              <a:rPr lang="lv-LV" dirty="0" err="1"/>
              <a:t>level</a:t>
            </a:r>
            <a:endParaRPr lang="lv-LV" dirty="0"/>
          </a:p>
          <a:p>
            <a:pPr lvl="4"/>
            <a:r>
              <a:rPr lang="lv-LV" dirty="0" err="1"/>
              <a:t>Fifth</a:t>
            </a:r>
            <a:r>
              <a:rPr lang="lv-LV" dirty="0"/>
              <a:t> </a:t>
            </a:r>
            <a:r>
              <a:rPr lang="lv-LV" dirty="0" err="1"/>
              <a:t>level</a:t>
            </a:r>
            <a:endParaRPr lang="en-US" dirty="0"/>
          </a:p>
        </p:txBody>
      </p:sp>
      <p:sp>
        <p:nvSpPr>
          <p:cNvPr id="14" name="Text Placeholder 3"/>
          <p:cNvSpPr>
            <a:spLocks noGrp="1"/>
          </p:cNvSpPr>
          <p:nvPr>
            <p:ph type="body" sz="half" idx="14" hasCustomPrompt="1"/>
          </p:nvPr>
        </p:nvSpPr>
        <p:spPr>
          <a:xfrm>
            <a:off x="620655" y="1146908"/>
            <a:ext cx="5375863" cy="1184275"/>
          </a:xfrm>
        </p:spPr>
        <p:txBody>
          <a:bodyPr>
            <a:noAutofit/>
          </a:bodyPr>
          <a:lstStyle>
            <a:lvl1pPr marL="0" indent="0">
              <a:buNone/>
              <a:defRPr sz="3600" b="1" i="0" baseline="0">
                <a:solidFill>
                  <a:schemeClr val="accent1"/>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dirty="0"/>
              <a:t>Click to edit text title style</a:t>
            </a:r>
          </a:p>
        </p:txBody>
      </p:sp>
      <p:sp>
        <p:nvSpPr>
          <p:cNvPr id="15" name="Text Placeholder 3"/>
          <p:cNvSpPr>
            <a:spLocks noGrp="1"/>
          </p:cNvSpPr>
          <p:nvPr>
            <p:ph type="body" sz="half" idx="15" hasCustomPrompt="1"/>
          </p:nvPr>
        </p:nvSpPr>
        <p:spPr>
          <a:xfrm>
            <a:off x="6193367" y="1146908"/>
            <a:ext cx="5375863" cy="1184275"/>
          </a:xfrm>
        </p:spPr>
        <p:txBody>
          <a:bodyPr>
            <a:noAutofit/>
          </a:bodyPr>
          <a:lstStyle>
            <a:lvl1pPr marL="0" indent="0">
              <a:buNone/>
              <a:defRPr sz="3600" b="1" i="0" baseline="0">
                <a:solidFill>
                  <a:schemeClr val="accent1"/>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dirty="0"/>
              <a:t>Click to edit text title style</a:t>
            </a:r>
          </a:p>
        </p:txBody>
      </p:sp>
      <p:sp>
        <p:nvSpPr>
          <p:cNvPr id="9" name="Title 1"/>
          <p:cNvSpPr>
            <a:spLocks noGrp="1"/>
          </p:cNvSpPr>
          <p:nvPr>
            <p:ph type="title"/>
          </p:nvPr>
        </p:nvSpPr>
        <p:spPr>
          <a:xfrm>
            <a:off x="609600" y="363965"/>
            <a:ext cx="10972800" cy="770685"/>
          </a:xfrm>
        </p:spPr>
        <p:txBody>
          <a:bodyPr anchor="t">
            <a:noAutofit/>
          </a:bodyPr>
          <a:lstStyle>
            <a:lvl1pPr algn="l">
              <a:defRPr sz="2600">
                <a:solidFill>
                  <a:schemeClr val="accent1"/>
                </a:solidFill>
              </a:defRPr>
            </a:lvl1pPr>
          </a:lstStyle>
          <a:p>
            <a:r>
              <a:rPr lang="lv-LV"/>
              <a:t>Click to edit Master title style</a:t>
            </a:r>
            <a:endParaRPr lang="en-US" dirty="0"/>
          </a:p>
        </p:txBody>
      </p:sp>
      <p:sp>
        <p:nvSpPr>
          <p:cNvPr id="2" name="TextBox 1"/>
          <p:cNvSpPr txBox="1"/>
          <p:nvPr userDrawn="1"/>
        </p:nvSpPr>
        <p:spPr>
          <a:xfrm>
            <a:off x="266095" y="6567714"/>
            <a:ext cx="184731" cy="369332"/>
          </a:xfrm>
          <a:prstGeom prst="rect">
            <a:avLst/>
          </a:prstGeom>
          <a:noFill/>
        </p:spPr>
        <p:txBody>
          <a:bodyPr wrap="none" rtlCol="0">
            <a:spAutoFit/>
          </a:bodyPr>
          <a:lstStyle/>
          <a:p>
            <a:endParaRPr lang="en-US" sz="1800" dirty="0"/>
          </a:p>
        </p:txBody>
      </p:sp>
      <p:sp>
        <p:nvSpPr>
          <p:cNvPr id="11" name="Slide Number Placeholder 6"/>
          <p:cNvSpPr>
            <a:spLocks noGrp="1"/>
          </p:cNvSpPr>
          <p:nvPr>
            <p:ph type="sldNum" sz="quarter" idx="16"/>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Rīgas </a:t>
            </a:r>
            <a:r>
              <a:rPr lang="en-US" dirty="0" err="1"/>
              <a:t>Tehniskā</a:t>
            </a:r>
            <a:r>
              <a:rPr lang="en-US" dirty="0"/>
              <a:t> </a:t>
            </a:r>
            <a:r>
              <a:rPr lang="en-US" dirty="0" err="1"/>
              <a:t>universitāte</a:t>
            </a:r>
            <a:endParaRPr lang="en-US" dirty="0"/>
          </a:p>
        </p:txBody>
      </p:sp>
      <p:sp>
        <p:nvSpPr>
          <p:cNvPr id="12" name="Date Placeholder 3"/>
          <p:cNvSpPr>
            <a:spLocks noGrp="1"/>
          </p:cNvSpPr>
          <p:nvPr>
            <p:ph type="dt" sz="half" idx="17"/>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116589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19613"/>
            <a:ext cx="10972800" cy="1143000"/>
          </a:xfrm>
          <a:prstGeom prst="rect">
            <a:avLst/>
          </a:prstGeom>
        </p:spPr>
        <p:txBody>
          <a:bodyPr vert="horz" lIns="91440" tIns="45720" rIns="91440" bIns="45720" rtlCol="0" anchor="ctr">
            <a:normAutofit/>
          </a:bodyPr>
          <a:lstStyle/>
          <a:p>
            <a:r>
              <a:rPr lang="lv-LV" dirty="0"/>
              <a:t>Click to edit Master title style</a:t>
            </a:r>
            <a:endParaRPr lang="en-US" dirty="0"/>
          </a:p>
        </p:txBody>
      </p:sp>
      <p:sp>
        <p:nvSpPr>
          <p:cNvPr id="3" name="Text Placeholder 2"/>
          <p:cNvSpPr>
            <a:spLocks noGrp="1"/>
          </p:cNvSpPr>
          <p:nvPr>
            <p:ph type="body" idx="1"/>
          </p:nvPr>
        </p:nvSpPr>
        <p:spPr>
          <a:xfrm>
            <a:off x="609600" y="1645176"/>
            <a:ext cx="10972800" cy="4525963"/>
          </a:xfrm>
          <a:prstGeom prst="rect">
            <a:avLst/>
          </a:prstGeom>
        </p:spPr>
        <p:txBody>
          <a:bodyPr vert="horz" lIns="91440" tIns="45720" rIns="91440" bIns="45720" rtlCol="0">
            <a:normAutofit/>
          </a:bodyPr>
          <a:lstStyle/>
          <a:p>
            <a:pPr lvl="4"/>
            <a:r>
              <a:rPr lang="lv-LV" dirty="0"/>
              <a:t>Click to edit Master text styles</a:t>
            </a:r>
          </a:p>
          <a:p>
            <a:pPr lvl="5"/>
            <a:r>
              <a:rPr lang="lv-LV" dirty="0"/>
              <a:t>Second level</a:t>
            </a:r>
          </a:p>
          <a:p>
            <a:pPr lvl="6"/>
            <a:r>
              <a:rPr lang="lv-LV" dirty="0"/>
              <a:t>Third level</a:t>
            </a:r>
          </a:p>
          <a:p>
            <a:pPr lvl="7"/>
            <a:r>
              <a:rPr lang="lv-LV" dirty="0"/>
              <a:t>Fourth level</a:t>
            </a:r>
          </a:p>
          <a:p>
            <a:pPr lvl="8"/>
            <a:r>
              <a:rPr lang="lv-LV" dirty="0"/>
              <a:t>Fifth level</a:t>
            </a:r>
            <a:endParaRPr lang="en-US" dirty="0"/>
          </a:p>
        </p:txBody>
      </p:sp>
      <p:sp>
        <p:nvSpPr>
          <p:cNvPr id="8"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chemeClr val="bg1">
                    <a:lumMod val="65000"/>
                  </a:schemeClr>
                </a:solidFill>
                <a:latin typeface="Arial"/>
                <a:cs typeface="Arial"/>
              </a:defRPr>
            </a:lvl1pPr>
          </a:lstStyle>
          <a:p>
            <a:r>
              <a:rPr lang="en-US" dirty="0"/>
              <a:t>Rīgas Tehniskā universitāte</a:t>
            </a:r>
          </a:p>
        </p:txBody>
      </p:sp>
      <p:sp>
        <p:nvSpPr>
          <p:cNvPr id="10" name="TextBox 9"/>
          <p:cNvSpPr txBox="1"/>
          <p:nvPr/>
        </p:nvSpPr>
        <p:spPr>
          <a:xfrm>
            <a:off x="-4553185" y="2794000"/>
            <a:ext cx="184731" cy="369332"/>
          </a:xfrm>
          <a:prstGeom prst="rect">
            <a:avLst/>
          </a:prstGeom>
          <a:noFill/>
        </p:spPr>
        <p:txBody>
          <a:bodyPr wrap="none" rtlCol="0">
            <a:spAutoFit/>
          </a:bodyPr>
          <a:lstStyle/>
          <a:p>
            <a:endParaRPr lang="en-US" sz="1800" dirty="0"/>
          </a:p>
        </p:txBody>
      </p:sp>
      <p:sp>
        <p:nvSpPr>
          <p:cNvPr id="12" name="TextBox 11"/>
          <p:cNvSpPr txBox="1"/>
          <p:nvPr/>
        </p:nvSpPr>
        <p:spPr>
          <a:xfrm>
            <a:off x="15164742" y="6886222"/>
            <a:ext cx="184731" cy="369332"/>
          </a:xfrm>
          <a:prstGeom prst="rect">
            <a:avLst/>
          </a:prstGeom>
          <a:noFill/>
        </p:spPr>
        <p:txBody>
          <a:bodyPr wrap="none" rtlCol="0">
            <a:spAutoFit/>
          </a:bodyPr>
          <a:lstStyle/>
          <a:p>
            <a:endParaRPr lang="en-US" sz="1800" dirty="0"/>
          </a:p>
        </p:txBody>
      </p:sp>
      <p:sp>
        <p:nvSpPr>
          <p:cNvPr id="11" name="Slide Number Placeholder 6"/>
          <p:cNvSpPr txBox="1">
            <a:spLocks/>
          </p:cNvSpPr>
          <p:nvPr userDrawn="1"/>
        </p:nvSpPr>
        <p:spPr>
          <a:xfrm>
            <a:off x="10938933" y="6272743"/>
            <a:ext cx="643467" cy="365125"/>
          </a:xfrm>
          <a:prstGeom prst="rect">
            <a:avLst/>
          </a:prstGeom>
        </p:spPr>
        <p:txBody>
          <a:bodyPr/>
          <a:lstStyle>
            <a:defPPr>
              <a:defRPr lang="en-US"/>
            </a:defPPr>
            <a:lvl1pPr marL="0" algn="l" defTabSz="457200" rtl="0" eaLnBrk="1" latinLnBrk="0" hangingPunct="1">
              <a:defRPr sz="1200" kern="1200">
                <a:solidFill>
                  <a:srgbClr val="10205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EF746A6-E283-484D-A747-262174EE73C9}" type="slidenum">
              <a:rPr lang="en-US" sz="1200" smtClean="0">
                <a:solidFill>
                  <a:srgbClr val="A6A6A6"/>
                </a:solidFill>
              </a:rPr>
              <a:pPr/>
              <a:t>‹#›</a:t>
            </a:fld>
            <a:endParaRPr lang="en-US" sz="1200" dirty="0">
              <a:solidFill>
                <a:srgbClr val="A6A6A6"/>
              </a:solidFill>
            </a:endParaRPr>
          </a:p>
        </p:txBody>
      </p:sp>
      <p:sp>
        <p:nvSpPr>
          <p:cNvPr id="4"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4217965320"/>
      </p:ext>
    </p:extLst>
  </p:cSld>
  <p:clrMap bg1="lt1" tx1="dk1" bg2="lt2" tx2="dk2" accent1="accent1" accent2="accent2" accent3="accent3" accent4="accent4" accent5="accent5" accent6="accent6" hlink="hlink" folHlink="folHlink"/>
  <p:sldLayoutIdLst>
    <p:sldLayoutId id="2147483762" r:id="rId1"/>
    <p:sldLayoutId id="2147483844" r:id="rId2"/>
    <p:sldLayoutId id="2147483803" r:id="rId3"/>
    <p:sldLayoutId id="2147483804" r:id="rId4"/>
    <p:sldLayoutId id="2147483838" r:id="rId5"/>
    <p:sldLayoutId id="2147483840" r:id="rId6"/>
    <p:sldLayoutId id="2147483842" r:id="rId7"/>
    <p:sldLayoutId id="2147483806" r:id="rId8"/>
    <p:sldLayoutId id="2147483807" r:id="rId9"/>
    <p:sldLayoutId id="2147483839" r:id="rId10"/>
    <p:sldLayoutId id="2147483810" r:id="rId11"/>
    <p:sldLayoutId id="2147483817" r:id="rId12"/>
    <p:sldLayoutId id="2147483818" r:id="rId13"/>
    <p:sldLayoutId id="2147483820" r:id="rId14"/>
    <p:sldLayoutId id="2147483821" r:id="rId15"/>
    <p:sldLayoutId id="2147483843" r:id="rId16"/>
    <p:sldLayoutId id="214748384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200" rtl="0" eaLnBrk="1" latinLnBrk="0" hangingPunct="1">
        <a:spcBef>
          <a:spcPct val="0"/>
        </a:spcBef>
        <a:buNone/>
        <a:defRPr sz="4400" b="1" i="0" kern="1200">
          <a:solidFill>
            <a:schemeClr val="accent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rgbClr val="323232"/>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23232"/>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23232"/>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23232"/>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accent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accen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accen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accen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accent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lv-LV" dirty="0"/>
              <a:t>Darba autors: Gļebs Bondarevs</a:t>
            </a:r>
            <a:endParaRPr lang="en-US" dirty="0"/>
          </a:p>
        </p:txBody>
      </p:sp>
      <p:sp>
        <p:nvSpPr>
          <p:cNvPr id="5" name="Text Placeholder 4"/>
          <p:cNvSpPr>
            <a:spLocks noGrp="1"/>
          </p:cNvSpPr>
          <p:nvPr>
            <p:ph type="body" sz="quarter" idx="16"/>
          </p:nvPr>
        </p:nvSpPr>
        <p:spPr/>
        <p:txBody>
          <a:bodyPr>
            <a:normAutofit fontScale="77500" lnSpcReduction="20000"/>
          </a:bodyPr>
          <a:lstStyle/>
          <a:p>
            <a:r>
              <a:rPr lang="lv-LV" dirty="0"/>
              <a:t>Automatizētas dokumentācijas ģenerēšanas ietekmes izpēte uz izstrādes procesu</a:t>
            </a:r>
            <a:endParaRPr lang="en-US" dirty="0"/>
          </a:p>
        </p:txBody>
      </p:sp>
      <p:sp>
        <p:nvSpPr>
          <p:cNvPr id="6" name="Text Placeholder 5"/>
          <p:cNvSpPr>
            <a:spLocks noGrp="1"/>
          </p:cNvSpPr>
          <p:nvPr>
            <p:ph type="body" sz="quarter" idx="17"/>
          </p:nvPr>
        </p:nvSpPr>
        <p:spPr/>
        <p:txBody>
          <a:bodyPr/>
          <a:lstStyle/>
          <a:p>
            <a:r>
              <a:rPr lang="ru-RU" dirty="0"/>
              <a:t>11</a:t>
            </a:r>
            <a:r>
              <a:rPr lang="lv-LV" dirty="0"/>
              <a:t>.06.2024</a:t>
            </a:r>
            <a:endParaRPr lang="en-US" dirty="0"/>
          </a:p>
        </p:txBody>
      </p:sp>
      <p:sp>
        <p:nvSpPr>
          <p:cNvPr id="7" name="Text Placeholder 1">
            <a:extLst>
              <a:ext uri="{FF2B5EF4-FFF2-40B4-BE49-F238E27FC236}">
                <a16:creationId xmlns:a16="http://schemas.microsoft.com/office/drawing/2014/main" id="{1389A16B-CC05-496F-94F9-31F9E909ACC2}"/>
              </a:ext>
            </a:extLst>
          </p:cNvPr>
          <p:cNvSpPr txBox="1">
            <a:spLocks/>
          </p:cNvSpPr>
          <p:nvPr/>
        </p:nvSpPr>
        <p:spPr>
          <a:xfrm>
            <a:off x="874185" y="4046220"/>
            <a:ext cx="10619316" cy="495300"/>
          </a:xfrm>
          <a:prstGeom prst="rect">
            <a:avLst/>
          </a:prstGeom>
        </p:spPr>
        <p:txBody>
          <a:bodyPr vert="horz" lIns="91440" tIns="45720" rIns="91440" bIns="45720" rtlCol="0">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700" kern="1200">
                <a:solidFill>
                  <a:srgbClr val="00555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23232"/>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23232"/>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23232"/>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accent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accen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accen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accen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accent1"/>
                </a:solidFill>
                <a:latin typeface="+mn-lt"/>
                <a:ea typeface="+mn-ea"/>
                <a:cs typeface="+mn-cs"/>
              </a:defRPr>
            </a:lvl9pPr>
          </a:lstStyle>
          <a:p>
            <a:r>
              <a:rPr lang="en-US" dirty="0"/>
              <a:t>Zin</a:t>
            </a:r>
            <a:r>
              <a:rPr lang="lv-LV" dirty="0" err="1"/>
              <a:t>ātniskais</a:t>
            </a:r>
            <a:r>
              <a:rPr lang="lv-LV" dirty="0"/>
              <a:t> vadītājs: </a:t>
            </a:r>
            <a:r>
              <a:rPr lang="lv-LV" dirty="0" err="1"/>
              <a:t>Dr.sc.ing</a:t>
            </a:r>
            <a:r>
              <a:rPr lang="lv-LV" dirty="0"/>
              <a:t>, </a:t>
            </a:r>
            <a:r>
              <a:rPr lang="lv-LV" dirty="0" err="1"/>
              <a:t>as.prof</a:t>
            </a:r>
            <a:r>
              <a:rPr lang="lv-LV" dirty="0"/>
              <a:t>. Aleksejs </a:t>
            </a:r>
            <a:r>
              <a:rPr lang="lv-LV" dirty="0" err="1"/>
              <a:t>Jurenoks</a:t>
            </a:r>
            <a:endParaRPr lang="en-US" dirty="0"/>
          </a:p>
        </p:txBody>
      </p:sp>
    </p:spTree>
    <p:extLst>
      <p:ext uri="{BB962C8B-B14F-4D97-AF65-F5344CB8AC3E}">
        <p14:creationId xmlns:p14="http://schemas.microsoft.com/office/powerpoint/2010/main" val="171234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3D645C-0877-0400-56A2-F4DD169736A5}"/>
              </a:ext>
            </a:extLst>
          </p:cNvPr>
          <p:cNvSpPr>
            <a:spLocks noGrp="1"/>
          </p:cNvSpPr>
          <p:nvPr>
            <p:ph idx="1"/>
          </p:nvPr>
        </p:nvSpPr>
        <p:spPr>
          <a:xfrm>
            <a:off x="609600" y="1279761"/>
            <a:ext cx="10972800" cy="2789129"/>
          </a:xfrm>
        </p:spPr>
        <p:txBody>
          <a:bodyPr>
            <a:normAutofit/>
          </a:bodyPr>
          <a:lstStyle/>
          <a:p>
            <a:pPr marL="0" indent="0">
              <a:buNone/>
            </a:pPr>
            <a:r>
              <a:rPr lang="lv-LV" dirty="0"/>
              <a:t>Pārbaudes daļā uzmanība ir pievērstā dokumentācijas izveidošanas un atjaunināšanas ātrumam, kā ari pievērstā uzmanība dokumentācijas satura kvalitātes novērtēšanai.</a:t>
            </a:r>
          </a:p>
          <a:p>
            <a:pPr marL="0" indent="0">
              <a:buNone/>
            </a:pPr>
            <a:r>
              <a:rPr lang="lv-LV" b="1" dirty="0"/>
              <a:t>1. Eksperiments:</a:t>
            </a:r>
          </a:p>
          <a:p>
            <a:pPr lvl="1"/>
            <a:r>
              <a:rPr lang="lv-LV" dirty="0"/>
              <a:t>Piedalījās 5 eksperti, kuriem </a:t>
            </a:r>
            <a:r>
              <a:rPr lang="en-US" dirty="0" err="1"/>
              <a:t>bija</a:t>
            </a:r>
            <a:r>
              <a:rPr lang="en-US" dirty="0"/>
              <a:t> </a:t>
            </a:r>
            <a:r>
              <a:rPr lang="en-US" dirty="0" err="1"/>
              <a:t>uzdevums</a:t>
            </a:r>
            <a:r>
              <a:rPr lang="en-US" dirty="0"/>
              <a:t> </a:t>
            </a:r>
            <a:r>
              <a:rPr lang="en-US" dirty="0" err="1"/>
              <a:t>izveidot</a:t>
            </a:r>
            <a:r>
              <a:rPr lang="en-US" dirty="0"/>
              <a:t> </a:t>
            </a:r>
            <a:r>
              <a:rPr lang="lv-LV" dirty="0"/>
              <a:t>un atjaunināt </a:t>
            </a:r>
            <a:r>
              <a:rPr lang="en-US" dirty="0" err="1"/>
              <a:t>dokumentāciju</a:t>
            </a:r>
            <a:r>
              <a:rPr lang="en-US" dirty="0"/>
              <a:t> </a:t>
            </a:r>
            <a:r>
              <a:rPr lang="en-US" dirty="0" err="1"/>
              <a:t>koda</a:t>
            </a:r>
            <a:r>
              <a:rPr lang="en-US" dirty="0"/>
              <a:t> </a:t>
            </a:r>
            <a:r>
              <a:rPr lang="en-US" dirty="0" err="1"/>
              <a:t>failiem</a:t>
            </a:r>
            <a:r>
              <a:rPr lang="en-US" dirty="0"/>
              <a:t> </a:t>
            </a:r>
            <a:r>
              <a:rPr lang="en-US" dirty="0" err="1"/>
              <a:t>manuāla</a:t>
            </a:r>
            <a:r>
              <a:rPr lang="en-US" dirty="0"/>
              <a:t> un </a:t>
            </a:r>
            <a:r>
              <a:rPr lang="en-US" dirty="0" err="1"/>
              <a:t>automātiska</a:t>
            </a:r>
            <a:r>
              <a:rPr lang="en-US" dirty="0"/>
              <a:t> </a:t>
            </a:r>
            <a:r>
              <a:rPr lang="en-US" dirty="0" err="1"/>
              <a:t>veida</a:t>
            </a:r>
            <a:r>
              <a:rPr lang="lv-LV" dirty="0"/>
              <a:t>,</a:t>
            </a:r>
          </a:p>
          <a:p>
            <a:pPr lvl="1"/>
            <a:r>
              <a:rPr lang="lv-LV" dirty="0"/>
              <a:t>Veikta laika fiksēšana eksperimenta laikā.</a:t>
            </a:r>
          </a:p>
          <a:p>
            <a:pPr lvl="1"/>
            <a:endParaRPr lang="en-US" dirty="0"/>
          </a:p>
        </p:txBody>
      </p:sp>
      <p:sp>
        <p:nvSpPr>
          <p:cNvPr id="3" name="Title 2">
            <a:extLst>
              <a:ext uri="{FF2B5EF4-FFF2-40B4-BE49-F238E27FC236}">
                <a16:creationId xmlns:a16="http://schemas.microsoft.com/office/drawing/2014/main" id="{9BEA7271-4352-16AA-24E6-42393CA02F6E}"/>
              </a:ext>
            </a:extLst>
          </p:cNvPr>
          <p:cNvSpPr>
            <a:spLocks noGrp="1"/>
          </p:cNvSpPr>
          <p:nvPr>
            <p:ph type="title"/>
          </p:nvPr>
        </p:nvSpPr>
        <p:spPr/>
        <p:txBody>
          <a:bodyPr/>
          <a:lstStyle/>
          <a:p>
            <a:r>
              <a:rPr lang="lv-LV" dirty="0"/>
              <a:t>Praktiskā realizācija</a:t>
            </a:r>
          </a:p>
        </p:txBody>
      </p:sp>
      <p:sp>
        <p:nvSpPr>
          <p:cNvPr id="4" name="Slide Number Placeholder 3">
            <a:extLst>
              <a:ext uri="{FF2B5EF4-FFF2-40B4-BE49-F238E27FC236}">
                <a16:creationId xmlns:a16="http://schemas.microsoft.com/office/drawing/2014/main" id="{3CEC1676-A9C3-9C4D-F621-66F7DA8C7D19}"/>
              </a:ext>
            </a:extLst>
          </p:cNvPr>
          <p:cNvSpPr>
            <a:spLocks noGrp="1"/>
          </p:cNvSpPr>
          <p:nvPr>
            <p:ph type="sldNum" sz="quarter" idx="4"/>
          </p:nvPr>
        </p:nvSpPr>
        <p:spPr/>
        <p:txBody>
          <a:bodyPr/>
          <a:lstStyle/>
          <a:p>
            <a:r>
              <a:rPr lang="en-US"/>
              <a:t>Rīgas Tehniskā universitāte</a:t>
            </a:r>
            <a:endParaRPr lang="en-US" dirty="0"/>
          </a:p>
        </p:txBody>
      </p:sp>
      <p:pic>
        <p:nvPicPr>
          <p:cNvPr id="6" name="Picture 5">
            <a:extLst>
              <a:ext uri="{FF2B5EF4-FFF2-40B4-BE49-F238E27FC236}">
                <a16:creationId xmlns:a16="http://schemas.microsoft.com/office/drawing/2014/main" id="{294B250D-439F-796D-A22F-64DAF0D008E0}"/>
              </a:ext>
            </a:extLst>
          </p:cNvPr>
          <p:cNvPicPr>
            <a:picLocks noChangeAspect="1"/>
          </p:cNvPicPr>
          <p:nvPr/>
        </p:nvPicPr>
        <p:blipFill>
          <a:blip r:embed="rId2"/>
          <a:stretch>
            <a:fillRect/>
          </a:stretch>
        </p:blipFill>
        <p:spPr>
          <a:xfrm>
            <a:off x="1662883" y="3379846"/>
            <a:ext cx="4298950" cy="2813050"/>
          </a:xfrm>
          <a:prstGeom prst="rect">
            <a:avLst/>
          </a:prstGeom>
        </p:spPr>
      </p:pic>
      <p:pic>
        <p:nvPicPr>
          <p:cNvPr id="8" name="Picture 7">
            <a:extLst>
              <a:ext uri="{FF2B5EF4-FFF2-40B4-BE49-F238E27FC236}">
                <a16:creationId xmlns:a16="http://schemas.microsoft.com/office/drawing/2014/main" id="{780A8DB1-656B-6B25-A408-10C5CB585BA5}"/>
              </a:ext>
            </a:extLst>
          </p:cNvPr>
          <p:cNvPicPr>
            <a:picLocks noChangeAspect="1"/>
          </p:cNvPicPr>
          <p:nvPr/>
        </p:nvPicPr>
        <p:blipFill>
          <a:blip r:embed="rId3"/>
          <a:stretch>
            <a:fillRect/>
          </a:stretch>
        </p:blipFill>
        <p:spPr>
          <a:xfrm>
            <a:off x="6333067" y="3338503"/>
            <a:ext cx="4670184" cy="2854393"/>
          </a:xfrm>
          <a:prstGeom prst="rect">
            <a:avLst/>
          </a:prstGeom>
        </p:spPr>
      </p:pic>
    </p:spTree>
    <p:extLst>
      <p:ext uri="{BB962C8B-B14F-4D97-AF65-F5344CB8AC3E}">
        <p14:creationId xmlns:p14="http://schemas.microsoft.com/office/powerpoint/2010/main" val="3602175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3D645C-0877-0400-56A2-F4DD169736A5}"/>
              </a:ext>
            </a:extLst>
          </p:cNvPr>
          <p:cNvSpPr>
            <a:spLocks noGrp="1"/>
          </p:cNvSpPr>
          <p:nvPr>
            <p:ph idx="1"/>
          </p:nvPr>
        </p:nvSpPr>
        <p:spPr>
          <a:xfrm>
            <a:off x="609600" y="1279761"/>
            <a:ext cx="10972800" cy="3765003"/>
          </a:xfrm>
        </p:spPr>
        <p:txBody>
          <a:bodyPr>
            <a:normAutofit fontScale="92500" lnSpcReduction="20000"/>
          </a:bodyPr>
          <a:lstStyle/>
          <a:p>
            <a:pPr marL="0" indent="0">
              <a:buNone/>
            </a:pPr>
            <a:r>
              <a:rPr lang="lv-LV" b="1" dirty="0">
                <a:latin typeface="+mj-lt"/>
              </a:rPr>
              <a:t>2. Eksperiments:</a:t>
            </a:r>
          </a:p>
          <a:p>
            <a:r>
              <a:rPr lang="lv-LV" dirty="0">
                <a:latin typeface="+mj-lt"/>
              </a:rPr>
              <a:t>Piedalījās 20 dažādi IT specialisti, kuriem </a:t>
            </a:r>
            <a:r>
              <a:rPr lang="en-US" dirty="0" err="1">
                <a:latin typeface="+mj-lt"/>
              </a:rPr>
              <a:t>bija</a:t>
            </a:r>
            <a:r>
              <a:rPr lang="en-US" dirty="0">
                <a:latin typeface="+mj-lt"/>
              </a:rPr>
              <a:t> </a:t>
            </a:r>
            <a:r>
              <a:rPr lang="en-US" dirty="0" err="1">
                <a:latin typeface="+mj-lt"/>
              </a:rPr>
              <a:t>uzdevums</a:t>
            </a:r>
            <a:r>
              <a:rPr lang="lv-LV" dirty="0">
                <a:latin typeface="+mj-lt"/>
              </a:rPr>
              <a:t> </a:t>
            </a:r>
            <a:r>
              <a:rPr lang="en-US" dirty="0" err="1">
                <a:latin typeface="+mj-lt"/>
              </a:rPr>
              <a:t>atbildē</a:t>
            </a:r>
            <a:r>
              <a:rPr lang="lv-LV" dirty="0">
                <a:latin typeface="+mj-lt"/>
              </a:rPr>
              <a:t>t</a:t>
            </a:r>
            <a:r>
              <a:rPr lang="en-US" dirty="0">
                <a:latin typeface="+mj-lt"/>
              </a:rPr>
              <a:t> </a:t>
            </a:r>
            <a:r>
              <a:rPr lang="en-US" dirty="0" err="1">
                <a:latin typeface="+mj-lt"/>
              </a:rPr>
              <a:t>uz</a:t>
            </a:r>
            <a:r>
              <a:rPr lang="en-US" dirty="0">
                <a:latin typeface="+mj-lt"/>
              </a:rPr>
              <a:t> 10 </a:t>
            </a:r>
            <a:r>
              <a:rPr lang="en-US" dirty="0" err="1">
                <a:latin typeface="+mj-lt"/>
              </a:rPr>
              <a:t>jautājumiem</a:t>
            </a:r>
            <a:r>
              <a:rPr lang="en-US" dirty="0">
                <a:latin typeface="+mj-lt"/>
              </a:rPr>
              <a:t> par </a:t>
            </a:r>
            <a:r>
              <a:rPr lang="en-US" dirty="0" err="1">
                <a:latin typeface="+mj-lt"/>
              </a:rPr>
              <a:t>nodefinētiem</a:t>
            </a:r>
            <a:r>
              <a:rPr lang="en-US" dirty="0">
                <a:latin typeface="+mj-lt"/>
              </a:rPr>
              <a:t> </a:t>
            </a:r>
            <a:r>
              <a:rPr lang="en-US" dirty="0" err="1">
                <a:latin typeface="+mj-lt"/>
              </a:rPr>
              <a:t>kritērijiem</a:t>
            </a:r>
            <a:r>
              <a:rPr lang="lv-LV" dirty="0">
                <a:latin typeface="+mj-lt"/>
              </a:rPr>
              <a:t>, aptaujas veida. </a:t>
            </a:r>
          </a:p>
          <a:p>
            <a:r>
              <a:rPr lang="en-US" dirty="0" err="1">
                <a:latin typeface="+mj-lt"/>
              </a:rPr>
              <a:t>Kritēriji</a:t>
            </a:r>
            <a:r>
              <a:rPr lang="lv-LV" dirty="0">
                <a:latin typeface="+mj-lt"/>
              </a:rPr>
              <a:t>:</a:t>
            </a:r>
            <a:r>
              <a:rPr lang="en-US" dirty="0">
                <a:latin typeface="+mj-lt"/>
              </a:rPr>
              <a:t> </a:t>
            </a:r>
            <a:endParaRPr lang="lv-LV" dirty="0">
              <a:latin typeface="+mj-lt"/>
            </a:endParaRPr>
          </a:p>
          <a:p>
            <a:pPr lvl="1"/>
            <a:r>
              <a:rPr lang="lv-LV" dirty="0">
                <a:latin typeface="+mj-lt"/>
              </a:rPr>
              <a:t>dokumentācijas</a:t>
            </a:r>
            <a:r>
              <a:rPr lang="en-US" dirty="0">
                <a:latin typeface="+mj-lt"/>
              </a:rPr>
              <a:t> </a:t>
            </a:r>
            <a:r>
              <a:rPr lang="en-US" dirty="0" err="1">
                <a:latin typeface="+mj-lt"/>
              </a:rPr>
              <a:t>lietojamīb</a:t>
            </a:r>
            <a:r>
              <a:rPr lang="lv-LV" dirty="0">
                <a:latin typeface="+mj-lt"/>
              </a:rPr>
              <a:t>a</a:t>
            </a:r>
            <a:r>
              <a:rPr lang="en-US" dirty="0">
                <a:latin typeface="+mj-lt"/>
              </a:rPr>
              <a:t>, </a:t>
            </a:r>
            <a:endParaRPr lang="lv-LV" dirty="0">
              <a:latin typeface="+mj-lt"/>
            </a:endParaRPr>
          </a:p>
          <a:p>
            <a:pPr lvl="1"/>
            <a:r>
              <a:rPr lang="en-US" dirty="0" err="1">
                <a:latin typeface="+mj-lt"/>
              </a:rPr>
              <a:t>satura</a:t>
            </a:r>
            <a:r>
              <a:rPr lang="en-US" dirty="0">
                <a:latin typeface="+mj-lt"/>
              </a:rPr>
              <a:t> </a:t>
            </a:r>
            <a:r>
              <a:rPr lang="en-US" dirty="0" err="1">
                <a:latin typeface="+mj-lt"/>
              </a:rPr>
              <a:t>precizitāte</a:t>
            </a:r>
            <a:r>
              <a:rPr lang="en-US" dirty="0">
                <a:latin typeface="+mj-lt"/>
              </a:rPr>
              <a:t>, </a:t>
            </a:r>
            <a:endParaRPr lang="lv-LV" dirty="0">
              <a:latin typeface="+mj-lt"/>
            </a:endParaRPr>
          </a:p>
          <a:p>
            <a:pPr lvl="1"/>
            <a:r>
              <a:rPr lang="en-US" dirty="0" err="1">
                <a:latin typeface="+mj-lt"/>
              </a:rPr>
              <a:t>satura</a:t>
            </a:r>
            <a:r>
              <a:rPr lang="en-US" dirty="0">
                <a:latin typeface="+mj-lt"/>
              </a:rPr>
              <a:t> </a:t>
            </a:r>
            <a:r>
              <a:rPr lang="en-US" dirty="0" err="1">
                <a:latin typeface="+mj-lt"/>
              </a:rPr>
              <a:t>detaliz</a:t>
            </a:r>
            <a:r>
              <a:rPr lang="lv-LV" dirty="0" err="1">
                <a:latin typeface="+mj-lt"/>
              </a:rPr>
              <a:t>ācija</a:t>
            </a:r>
            <a:r>
              <a:rPr lang="lv-LV" dirty="0">
                <a:latin typeface="+mj-lt"/>
              </a:rPr>
              <a:t>,</a:t>
            </a:r>
            <a:r>
              <a:rPr lang="en-US" dirty="0">
                <a:latin typeface="+mj-lt"/>
              </a:rPr>
              <a:t> </a:t>
            </a:r>
            <a:endParaRPr lang="lv-LV" dirty="0">
              <a:latin typeface="+mj-lt"/>
            </a:endParaRPr>
          </a:p>
          <a:p>
            <a:pPr lvl="1"/>
            <a:r>
              <a:rPr lang="en-US" dirty="0" err="1">
                <a:latin typeface="+mj-lt"/>
              </a:rPr>
              <a:t>meklēšanas</a:t>
            </a:r>
            <a:r>
              <a:rPr lang="en-US" dirty="0">
                <a:latin typeface="+mj-lt"/>
              </a:rPr>
              <a:t> </a:t>
            </a:r>
            <a:r>
              <a:rPr lang="en-US" dirty="0" err="1">
                <a:latin typeface="+mj-lt"/>
              </a:rPr>
              <a:t>ērtību</a:t>
            </a:r>
            <a:endParaRPr lang="lv-LV" dirty="0">
              <a:latin typeface="+mj-lt"/>
            </a:endParaRPr>
          </a:p>
          <a:p>
            <a:pPr lvl="1"/>
            <a:r>
              <a:rPr lang="en-US" dirty="0" err="1">
                <a:latin typeface="+mj-lt"/>
              </a:rPr>
              <a:t>satura</a:t>
            </a:r>
            <a:r>
              <a:rPr lang="en-US" dirty="0">
                <a:latin typeface="+mj-lt"/>
              </a:rPr>
              <a:t> </a:t>
            </a:r>
            <a:r>
              <a:rPr lang="en-US" dirty="0" err="1">
                <a:latin typeface="+mj-lt"/>
              </a:rPr>
              <a:t>saprotamību</a:t>
            </a:r>
            <a:r>
              <a:rPr lang="en-US" dirty="0">
                <a:latin typeface="+mj-lt"/>
              </a:rPr>
              <a:t>. </a:t>
            </a:r>
            <a:endParaRPr lang="lv-LV" dirty="0">
              <a:latin typeface="+mj-lt"/>
            </a:endParaRPr>
          </a:p>
          <a:p>
            <a:r>
              <a:rPr lang="lv-LV" dirty="0">
                <a:latin typeface="+mj-lt"/>
              </a:rPr>
              <a:t>Automātiskais dokumentācijas veids ir labāks par manuālo tikai vienā kritērijā (precizitāte), jo, veidojot dokumentāciju, tiek pieļauts mazāk kļūdu salīdzinājumā ar manuālo veidu. </a:t>
            </a:r>
          </a:p>
          <a:p>
            <a:r>
              <a:rPr lang="lv-LV" dirty="0">
                <a:latin typeface="+mj-lt"/>
              </a:rPr>
              <a:t>Manuāla dokumentācija balstoties uz aptauju ir novērtētā par 8 ballēm, savukārt automātiskā dokumentācija ir novērtētā par 7 ballēm. </a:t>
            </a:r>
          </a:p>
        </p:txBody>
      </p:sp>
      <p:sp>
        <p:nvSpPr>
          <p:cNvPr id="3" name="Title 2">
            <a:extLst>
              <a:ext uri="{FF2B5EF4-FFF2-40B4-BE49-F238E27FC236}">
                <a16:creationId xmlns:a16="http://schemas.microsoft.com/office/drawing/2014/main" id="{9BEA7271-4352-16AA-24E6-42393CA02F6E}"/>
              </a:ext>
            </a:extLst>
          </p:cNvPr>
          <p:cNvSpPr>
            <a:spLocks noGrp="1"/>
          </p:cNvSpPr>
          <p:nvPr>
            <p:ph type="title"/>
          </p:nvPr>
        </p:nvSpPr>
        <p:spPr/>
        <p:txBody>
          <a:bodyPr/>
          <a:lstStyle/>
          <a:p>
            <a:r>
              <a:rPr lang="lv-LV" dirty="0"/>
              <a:t>Praktiskā realizācija</a:t>
            </a:r>
          </a:p>
        </p:txBody>
      </p:sp>
      <p:sp>
        <p:nvSpPr>
          <p:cNvPr id="4" name="Slide Number Placeholder 3">
            <a:extLst>
              <a:ext uri="{FF2B5EF4-FFF2-40B4-BE49-F238E27FC236}">
                <a16:creationId xmlns:a16="http://schemas.microsoft.com/office/drawing/2014/main" id="{3CEC1676-A9C3-9C4D-F621-66F7DA8C7D19}"/>
              </a:ext>
            </a:extLst>
          </p:cNvPr>
          <p:cNvSpPr>
            <a:spLocks noGrp="1"/>
          </p:cNvSpPr>
          <p:nvPr>
            <p:ph type="sldNum" sz="quarter" idx="4"/>
          </p:nvPr>
        </p:nvSpPr>
        <p:spPr/>
        <p:txBody>
          <a:bodyPr/>
          <a:lstStyle/>
          <a:p>
            <a:r>
              <a:rPr lang="en-US"/>
              <a:t>Rīgas Tehniskā universitāte</a:t>
            </a:r>
            <a:endParaRPr lang="en-US" dirty="0"/>
          </a:p>
        </p:txBody>
      </p:sp>
      <p:pic>
        <p:nvPicPr>
          <p:cNvPr id="10" name="Picture 9">
            <a:extLst>
              <a:ext uri="{FF2B5EF4-FFF2-40B4-BE49-F238E27FC236}">
                <a16:creationId xmlns:a16="http://schemas.microsoft.com/office/drawing/2014/main" id="{97E39592-9669-0794-40A8-78CA57CB3423}"/>
              </a:ext>
            </a:extLst>
          </p:cNvPr>
          <p:cNvPicPr>
            <a:picLocks noChangeAspect="1"/>
          </p:cNvPicPr>
          <p:nvPr/>
        </p:nvPicPr>
        <p:blipFill>
          <a:blip r:embed="rId2"/>
          <a:stretch>
            <a:fillRect/>
          </a:stretch>
        </p:blipFill>
        <p:spPr>
          <a:xfrm>
            <a:off x="1623388" y="4881395"/>
            <a:ext cx="8945223" cy="1209844"/>
          </a:xfrm>
          <a:prstGeom prst="rect">
            <a:avLst/>
          </a:prstGeom>
        </p:spPr>
      </p:pic>
    </p:spTree>
    <p:extLst>
      <p:ext uri="{BB962C8B-B14F-4D97-AF65-F5344CB8AC3E}">
        <p14:creationId xmlns:p14="http://schemas.microsoft.com/office/powerpoint/2010/main" val="358126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5DE7AD-F05F-F76A-3E41-C427A524D862}"/>
              </a:ext>
            </a:extLst>
          </p:cNvPr>
          <p:cNvSpPr>
            <a:spLocks noGrp="1"/>
          </p:cNvSpPr>
          <p:nvPr>
            <p:ph idx="1"/>
          </p:nvPr>
        </p:nvSpPr>
        <p:spPr>
          <a:xfrm>
            <a:off x="609600" y="1453932"/>
            <a:ext cx="10972800" cy="4663089"/>
          </a:xfrm>
        </p:spPr>
        <p:txBody>
          <a:bodyPr>
            <a:normAutofit lnSpcReduction="10000"/>
          </a:bodyPr>
          <a:lstStyle/>
          <a:p>
            <a:pPr>
              <a:lnSpc>
                <a:spcPct val="107000"/>
              </a:lnSpc>
              <a:spcAft>
                <a:spcPts val="800"/>
              </a:spcAft>
            </a:pPr>
            <a:r>
              <a:rPr lang="lv-LV" b="1" dirty="0">
                <a:effectLst/>
                <a:latin typeface="+mj-lt"/>
                <a:ea typeface="Aptos" panose="020B0004020202020204" pitchFamily="34" charset="0"/>
                <a:cs typeface="Arial" panose="020B0604020202020204" pitchFamily="34" charset="0"/>
              </a:rPr>
              <a:t>Darba gaita ir izpildīti sekojošie uzdevumi:</a:t>
            </a:r>
          </a:p>
          <a:p>
            <a:pPr lvl="1">
              <a:lnSpc>
                <a:spcPct val="107000"/>
              </a:lnSpc>
              <a:spcAft>
                <a:spcPts val="800"/>
              </a:spcAft>
            </a:pPr>
            <a:r>
              <a:rPr lang="lv-LV" dirty="0">
                <a:latin typeface="+mj-lt"/>
                <a:ea typeface="Aptos" panose="020B0004020202020204" pitchFamily="34" charset="0"/>
                <a:cs typeface="Arial" panose="020B0604020202020204" pitchFamily="34" charset="0"/>
              </a:rPr>
              <a:t>T</a:t>
            </a:r>
            <a:r>
              <a:rPr lang="lv-LV" dirty="0">
                <a:effectLst/>
                <a:latin typeface="+mj-lt"/>
                <a:ea typeface="Aptos" panose="020B0004020202020204" pitchFamily="34" charset="0"/>
                <a:cs typeface="Arial" panose="020B0604020202020204" pitchFamily="34" charset="0"/>
              </a:rPr>
              <a:t>iek izpētīti esošie risinājumi un tehnoloģijas, </a:t>
            </a:r>
          </a:p>
          <a:p>
            <a:pPr lvl="1">
              <a:lnSpc>
                <a:spcPct val="107000"/>
              </a:lnSpc>
              <a:spcAft>
                <a:spcPts val="800"/>
              </a:spcAft>
            </a:pPr>
            <a:r>
              <a:rPr lang="lv-LV" dirty="0">
                <a:latin typeface="+mj-lt"/>
                <a:ea typeface="Aptos" panose="020B0004020202020204" pitchFamily="34" charset="0"/>
                <a:cs typeface="Arial" panose="020B0604020202020204" pitchFamily="34" charset="0"/>
              </a:rPr>
              <a:t>Tiek </a:t>
            </a:r>
            <a:r>
              <a:rPr lang="lv-LV" dirty="0">
                <a:effectLst/>
                <a:latin typeface="+mj-lt"/>
                <a:ea typeface="Aptos" panose="020B0004020202020204" pitchFamily="34" charset="0"/>
                <a:cs typeface="Arial" panose="020B0604020202020204" pitchFamily="34" charset="0"/>
              </a:rPr>
              <a:t>paveiktā detalizēta literatūras apskate un tas analizēšana, </a:t>
            </a:r>
          </a:p>
          <a:p>
            <a:pPr lvl="1">
              <a:lnSpc>
                <a:spcPct val="107000"/>
              </a:lnSpc>
              <a:spcAft>
                <a:spcPts val="800"/>
              </a:spcAft>
            </a:pPr>
            <a:r>
              <a:rPr lang="lv-LV" dirty="0">
                <a:latin typeface="+mj-lt"/>
                <a:ea typeface="Aptos" panose="020B0004020202020204" pitchFamily="34" charset="0"/>
                <a:cs typeface="Arial" panose="020B0604020202020204" pitchFamily="34" charset="0"/>
              </a:rPr>
              <a:t>I</a:t>
            </a:r>
            <a:r>
              <a:rPr lang="lv-LV" dirty="0">
                <a:effectLst/>
                <a:latin typeface="+mj-lt"/>
                <a:ea typeface="Aptos" panose="020B0004020202020204" pitchFamily="34" charset="0"/>
                <a:cs typeface="Arial" panose="020B0604020202020204" pitchFamily="34" charset="0"/>
              </a:rPr>
              <a:t>zstrādāts algoritms,</a:t>
            </a:r>
          </a:p>
          <a:p>
            <a:pPr lvl="1">
              <a:lnSpc>
                <a:spcPct val="107000"/>
              </a:lnSpc>
              <a:spcAft>
                <a:spcPts val="800"/>
              </a:spcAft>
            </a:pPr>
            <a:r>
              <a:rPr lang="lv-LV" dirty="0">
                <a:effectLst/>
                <a:latin typeface="+mj-lt"/>
                <a:ea typeface="Aptos" panose="020B0004020202020204" pitchFamily="34" charset="0"/>
                <a:cs typeface="Arial" panose="020B0604020202020204" pitchFamily="34" charset="0"/>
              </a:rPr>
              <a:t>Izstrādāts algoritms tiek pielietots reālajā izstrādes procesa, </a:t>
            </a:r>
          </a:p>
          <a:p>
            <a:pPr lvl="1">
              <a:lnSpc>
                <a:spcPct val="107000"/>
              </a:lnSpc>
              <a:spcAft>
                <a:spcPts val="800"/>
              </a:spcAft>
            </a:pPr>
            <a:r>
              <a:rPr lang="lv-LV" dirty="0">
                <a:latin typeface="+mj-lt"/>
                <a:ea typeface="Aptos" panose="020B0004020202020204" pitchFamily="34" charset="0"/>
                <a:cs typeface="Arial" panose="020B0604020202020204" pitchFamily="34" charset="0"/>
              </a:rPr>
              <a:t>T</a:t>
            </a:r>
            <a:r>
              <a:rPr lang="lv-LV" dirty="0">
                <a:effectLst/>
                <a:latin typeface="+mj-lt"/>
                <a:ea typeface="Aptos" panose="020B0004020202020204" pitchFamily="34" charset="0"/>
                <a:cs typeface="Arial" panose="020B0604020202020204" pitchFamily="34" charset="0"/>
              </a:rPr>
              <a:t>iek veikta salīdzināšanā starp manuālo un automātisko dokumentācijas izveidošanas veidu. </a:t>
            </a:r>
          </a:p>
          <a:p>
            <a:pPr>
              <a:lnSpc>
                <a:spcPct val="107000"/>
              </a:lnSpc>
              <a:spcAft>
                <a:spcPts val="800"/>
              </a:spcAft>
            </a:pPr>
            <a:r>
              <a:rPr lang="lv-LV" b="1" dirty="0">
                <a:effectLst/>
                <a:latin typeface="+mj-lt"/>
                <a:ea typeface="Aptos" panose="020B0004020202020204" pitchFamily="34" charset="0"/>
                <a:cs typeface="Arial" panose="020B0604020202020204" pitchFamily="34" charset="0"/>
              </a:rPr>
              <a:t>Tiek sasniegts galvenais darba rezultāts:</a:t>
            </a:r>
          </a:p>
          <a:p>
            <a:pPr lvl="1">
              <a:lnSpc>
                <a:spcPct val="107000"/>
              </a:lnSpc>
              <a:spcAft>
                <a:spcPts val="800"/>
              </a:spcAft>
            </a:pPr>
            <a:r>
              <a:rPr lang="lv-LV" dirty="0">
                <a:latin typeface="+mj-lt"/>
                <a:ea typeface="Aptos" panose="020B0004020202020204" pitchFamily="34" charset="0"/>
                <a:cs typeface="Arial" panose="020B0604020202020204" pitchFamily="34" charset="0"/>
              </a:rPr>
              <a:t>I</a:t>
            </a:r>
            <a:r>
              <a:rPr lang="lv-LV" dirty="0">
                <a:effectLst/>
                <a:latin typeface="+mj-lt"/>
                <a:ea typeface="Aptos" panose="020B0004020202020204" pitchFamily="34" charset="0"/>
                <a:cs typeface="Arial" panose="020B0604020202020204" pitchFamily="34" charset="0"/>
              </a:rPr>
              <a:t>r izpētītā automātiskas dokumentācijas ģenerēšanas ietekmes izpēte uz izstrādes procesu. </a:t>
            </a:r>
          </a:p>
          <a:p>
            <a:pPr>
              <a:lnSpc>
                <a:spcPct val="107000"/>
              </a:lnSpc>
              <a:spcAft>
                <a:spcPts val="800"/>
              </a:spcAft>
            </a:pPr>
            <a:r>
              <a:rPr lang="lv-LV" dirty="0">
                <a:effectLst/>
                <a:latin typeface="+mj-lt"/>
                <a:ea typeface="Aptos" panose="020B0004020202020204" pitchFamily="34" charset="0"/>
                <a:cs typeface="Arial" panose="020B0604020202020204" pitchFamily="34" charset="0"/>
              </a:rPr>
              <a:t>Pamatojoties uz pētījuma rezultātiem par automātiskās dokumentācijas izveides ietekmi uz izstrādes procesu, var secināt, ka šādas tehnoloģijas izmantošana ir ieteicama gan izstrādes procesā, gan tas uzņēmumiem. </a:t>
            </a:r>
            <a:endParaRPr lang="lv-LV" dirty="0">
              <a:latin typeface="+mj-lt"/>
            </a:endParaRPr>
          </a:p>
        </p:txBody>
      </p:sp>
      <p:sp>
        <p:nvSpPr>
          <p:cNvPr id="3" name="Title 2">
            <a:extLst>
              <a:ext uri="{FF2B5EF4-FFF2-40B4-BE49-F238E27FC236}">
                <a16:creationId xmlns:a16="http://schemas.microsoft.com/office/drawing/2014/main" id="{CA08999B-5736-D9C4-982F-A04DB52C23BC}"/>
              </a:ext>
            </a:extLst>
          </p:cNvPr>
          <p:cNvSpPr>
            <a:spLocks noGrp="1"/>
          </p:cNvSpPr>
          <p:nvPr>
            <p:ph type="title"/>
          </p:nvPr>
        </p:nvSpPr>
        <p:spPr/>
        <p:txBody>
          <a:bodyPr/>
          <a:lstStyle/>
          <a:p>
            <a:r>
              <a:rPr lang="lv-LV" dirty="0"/>
              <a:t>Darba rezultāti</a:t>
            </a:r>
          </a:p>
        </p:txBody>
      </p:sp>
      <p:sp>
        <p:nvSpPr>
          <p:cNvPr id="4" name="Slide Number Placeholder 3">
            <a:extLst>
              <a:ext uri="{FF2B5EF4-FFF2-40B4-BE49-F238E27FC236}">
                <a16:creationId xmlns:a16="http://schemas.microsoft.com/office/drawing/2014/main" id="{13817CFE-A39A-C26E-024F-07E14375CD18}"/>
              </a:ext>
            </a:extLst>
          </p:cNvPr>
          <p:cNvSpPr>
            <a:spLocks noGrp="1"/>
          </p:cNvSpPr>
          <p:nvPr>
            <p:ph type="sldNum" sz="quarter" idx="4"/>
          </p:nvPr>
        </p:nvSpPr>
        <p:spPr/>
        <p:txBody>
          <a:bodyPr/>
          <a:lstStyle/>
          <a:p>
            <a:r>
              <a:rPr lang="en-US"/>
              <a:t>Rīgas Tehniskā universitāte</a:t>
            </a:r>
            <a:endParaRPr lang="en-US" dirty="0"/>
          </a:p>
        </p:txBody>
      </p:sp>
    </p:spTree>
    <p:extLst>
      <p:ext uri="{BB962C8B-B14F-4D97-AF65-F5344CB8AC3E}">
        <p14:creationId xmlns:p14="http://schemas.microsoft.com/office/powerpoint/2010/main" val="287008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0DA9CC-DFF6-E44F-8D1C-E3C704D3E0D1}"/>
              </a:ext>
            </a:extLst>
          </p:cNvPr>
          <p:cNvSpPr>
            <a:spLocks noGrp="1"/>
          </p:cNvSpPr>
          <p:nvPr>
            <p:ph idx="1"/>
          </p:nvPr>
        </p:nvSpPr>
        <p:spPr>
          <a:xfrm>
            <a:off x="609600" y="1453932"/>
            <a:ext cx="10972800" cy="4542607"/>
          </a:xfrm>
        </p:spPr>
        <p:txBody>
          <a:bodyPr>
            <a:noAutofit/>
          </a:bodyPr>
          <a:lstStyle/>
          <a:p>
            <a:pPr marL="342900" lvl="0" indent="-342900">
              <a:lnSpc>
                <a:spcPct val="115000"/>
              </a:lnSpc>
              <a:buFont typeface="Symbol" panose="05050102010706020507" pitchFamily="18" charset="2"/>
              <a:buChar char=""/>
            </a:pPr>
            <a:r>
              <a:rPr lang="lv-LV" b="1" dirty="0">
                <a:effectLst/>
                <a:latin typeface="+mj-lt"/>
                <a:ea typeface="Aptos" panose="020B0004020202020204" pitchFamily="34" charset="0"/>
                <a:cs typeface="Arial" panose="020B0604020202020204" pitchFamily="34" charset="0"/>
              </a:rPr>
              <a:t>Rezultāti kas ir iegūtie šajā darba ietvaros: </a:t>
            </a:r>
            <a:endParaRPr lang="lv-LV" b="1" dirty="0">
              <a:effectLst/>
              <a:latin typeface="+mj-lt"/>
              <a:ea typeface="Calibri" panose="020F0502020204030204" pitchFamily="34" charset="0"/>
              <a:cs typeface="Times New Roman" panose="02020603050405020304" pitchFamily="18" charset="0"/>
            </a:endParaRPr>
          </a:p>
          <a:p>
            <a:pPr lvl="1"/>
            <a:r>
              <a:rPr lang="lv-LV" dirty="0">
                <a:latin typeface="+mj-lt"/>
              </a:rPr>
              <a:t>Palīdzes noskaidrot, cik svarīgi ir šādā risinājuma pielietošanas izstādes procesam, </a:t>
            </a:r>
          </a:p>
          <a:p>
            <a:pPr lvl="1"/>
            <a:r>
              <a:rPr lang="lv-LV" dirty="0">
                <a:latin typeface="+mj-lt"/>
              </a:rPr>
              <a:t>Paradīs cik ātri un efektīvs šāds risinājums ir pielietošanai, </a:t>
            </a:r>
          </a:p>
          <a:p>
            <a:pPr lvl="1"/>
            <a:r>
              <a:rPr lang="lv-LV" dirty="0">
                <a:latin typeface="+mj-lt"/>
              </a:rPr>
              <a:t>Paradīs kā šādu algoritmu vai rīku ir iespējams izstrādāt.</a:t>
            </a:r>
          </a:p>
          <a:p>
            <a:r>
              <a:rPr lang="lv-LV" b="1" dirty="0">
                <a:latin typeface="+mj-lt"/>
              </a:rPr>
              <a:t>Turpmāk šo pētījumu var izmantot:</a:t>
            </a:r>
          </a:p>
          <a:p>
            <a:pPr lvl="1"/>
            <a:r>
              <a:rPr lang="lv-LV" dirty="0">
                <a:latin typeface="+mj-lt"/>
              </a:rPr>
              <a:t>Kā uzticamu resursu priekš iepazīšanai ar automātiskā dokumentācijas ģenerēšanas pielietošanai izstrādes procesam un </a:t>
            </a:r>
            <a:r>
              <a:rPr lang="en-US" dirty="0">
                <a:latin typeface="+mj-lt"/>
              </a:rPr>
              <a:t>k</a:t>
            </a:r>
            <a:r>
              <a:rPr lang="lv-LV" dirty="0">
                <a:latin typeface="+mj-lt"/>
              </a:rPr>
              <a:t>ā paskaidrojums kāpēc ir ieteicams izmantot šo tehnoloģiju. </a:t>
            </a:r>
          </a:p>
          <a:p>
            <a:pPr lvl="1"/>
            <a:r>
              <a:rPr lang="lv-LV" dirty="0">
                <a:latin typeface="+mj-lt"/>
              </a:rPr>
              <a:t>Kā pētījumu priekš detalizēta izpētīšana ietekmi uz izstrādes procesu izmantojot citas tehnoloģijas. </a:t>
            </a:r>
          </a:p>
          <a:p>
            <a:pPr lvl="1"/>
            <a:r>
              <a:rPr lang="lv-LV" dirty="0">
                <a:latin typeface="+mj-lt"/>
              </a:rPr>
              <a:t>Tas varētu ari būt kā pamats un virziens citam pētījumam (Izpētīt ietekmi uz dažādiem izstrādes posmiem vai izpētīt integrācijas iespējas un ietekme uz izstrādes procesu)</a:t>
            </a:r>
          </a:p>
          <a:p>
            <a:r>
              <a:rPr lang="lv-LV" dirty="0">
                <a:latin typeface="+mj-lt"/>
              </a:rPr>
              <a:t>Darbā ir izpētītā un izanalizētā izstrādātā risinājumā ietekme uz izstrādes procesu un tiek noteiktas tas priekšrocības un trūkumi kas ir saistīti ar šo risinājuma pielietošanu</a:t>
            </a:r>
          </a:p>
        </p:txBody>
      </p:sp>
      <p:sp>
        <p:nvSpPr>
          <p:cNvPr id="3" name="Title 2">
            <a:extLst>
              <a:ext uri="{FF2B5EF4-FFF2-40B4-BE49-F238E27FC236}">
                <a16:creationId xmlns:a16="http://schemas.microsoft.com/office/drawing/2014/main" id="{6567DFFA-23CC-6104-998A-B7B54B790D23}"/>
              </a:ext>
            </a:extLst>
          </p:cNvPr>
          <p:cNvSpPr>
            <a:spLocks noGrp="1"/>
          </p:cNvSpPr>
          <p:nvPr>
            <p:ph type="title"/>
          </p:nvPr>
        </p:nvSpPr>
        <p:spPr/>
        <p:txBody>
          <a:bodyPr/>
          <a:lstStyle/>
          <a:p>
            <a:r>
              <a:rPr lang="lv-LV" dirty="0"/>
              <a:t>Secinājumi</a:t>
            </a:r>
          </a:p>
        </p:txBody>
      </p:sp>
      <p:sp>
        <p:nvSpPr>
          <p:cNvPr id="4" name="Slide Number Placeholder 3">
            <a:extLst>
              <a:ext uri="{FF2B5EF4-FFF2-40B4-BE49-F238E27FC236}">
                <a16:creationId xmlns:a16="http://schemas.microsoft.com/office/drawing/2014/main" id="{FAA77D2A-5C9F-5A99-D3AC-A2D77095D680}"/>
              </a:ext>
            </a:extLst>
          </p:cNvPr>
          <p:cNvSpPr>
            <a:spLocks noGrp="1"/>
          </p:cNvSpPr>
          <p:nvPr>
            <p:ph type="sldNum" sz="quarter" idx="4"/>
          </p:nvPr>
        </p:nvSpPr>
        <p:spPr/>
        <p:txBody>
          <a:bodyPr/>
          <a:lstStyle/>
          <a:p>
            <a:r>
              <a:rPr lang="en-US"/>
              <a:t>Rīgas Tehniskā universitāte</a:t>
            </a:r>
            <a:endParaRPr lang="en-US" dirty="0"/>
          </a:p>
        </p:txBody>
      </p:sp>
    </p:spTree>
    <p:extLst>
      <p:ext uri="{BB962C8B-B14F-4D97-AF65-F5344CB8AC3E}">
        <p14:creationId xmlns:p14="http://schemas.microsoft.com/office/powerpoint/2010/main" val="71062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B2799B-B9B5-2C67-25AA-C871A3719047}"/>
              </a:ext>
            </a:extLst>
          </p:cNvPr>
          <p:cNvSpPr>
            <a:spLocks noGrp="1"/>
          </p:cNvSpPr>
          <p:nvPr>
            <p:ph type="sldNum" sz="quarter" idx="4"/>
          </p:nvPr>
        </p:nvSpPr>
        <p:spPr/>
        <p:txBody>
          <a:bodyPr/>
          <a:lstStyle/>
          <a:p>
            <a:r>
              <a:rPr lang="en-US"/>
              <a:t>Rīgas Tehniskā universitāte</a:t>
            </a:r>
            <a:endParaRPr lang="en-US" dirty="0"/>
          </a:p>
        </p:txBody>
      </p:sp>
      <p:sp>
        <p:nvSpPr>
          <p:cNvPr id="5" name="Title 2">
            <a:extLst>
              <a:ext uri="{FF2B5EF4-FFF2-40B4-BE49-F238E27FC236}">
                <a16:creationId xmlns:a16="http://schemas.microsoft.com/office/drawing/2014/main" id="{F50CB716-A8C3-106B-AFF7-5257D076B433}"/>
              </a:ext>
            </a:extLst>
          </p:cNvPr>
          <p:cNvSpPr>
            <a:spLocks noGrp="1"/>
          </p:cNvSpPr>
          <p:nvPr>
            <p:ph type="title"/>
          </p:nvPr>
        </p:nvSpPr>
        <p:spPr>
          <a:xfrm>
            <a:off x="553452" y="2654351"/>
            <a:ext cx="11085095" cy="1378635"/>
          </a:xfrm>
        </p:spPr>
        <p:txBody>
          <a:bodyPr anchor="ctr">
            <a:normAutofit/>
          </a:bodyPr>
          <a:lstStyle/>
          <a:p>
            <a:pPr algn="ctr"/>
            <a:r>
              <a:rPr lang="lv-LV" sz="5400" dirty="0"/>
              <a:t>Paldies par uzmanību!</a:t>
            </a:r>
          </a:p>
        </p:txBody>
      </p:sp>
    </p:spTree>
    <p:extLst>
      <p:ext uri="{BB962C8B-B14F-4D97-AF65-F5344CB8AC3E}">
        <p14:creationId xmlns:p14="http://schemas.microsoft.com/office/powerpoint/2010/main" val="108038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AFA5C5-551E-7F9A-5442-E4C4DD75B27C}"/>
              </a:ext>
            </a:extLst>
          </p:cNvPr>
          <p:cNvSpPr>
            <a:spLocks noGrp="1"/>
          </p:cNvSpPr>
          <p:nvPr>
            <p:ph idx="1"/>
          </p:nvPr>
        </p:nvSpPr>
        <p:spPr>
          <a:xfrm>
            <a:off x="609600" y="1453932"/>
            <a:ext cx="10972800" cy="4134068"/>
          </a:xfrm>
        </p:spPr>
        <p:txBody>
          <a:bodyPr/>
          <a:lstStyle/>
          <a:p>
            <a:pPr marL="0" indent="0">
              <a:buNone/>
            </a:pPr>
            <a:r>
              <a:rPr lang="lv-LV" i="1" dirty="0"/>
              <a:t>«Rakstot dokumentāciju turpat kur kods – pats pirmkods paliek mazāk lasāms, it īpaši lielo dokumentāciju apjomu ietekmē. </a:t>
            </a:r>
            <a:r>
              <a:rPr lang="lv-LV" b="1" i="1" dirty="0"/>
              <a:t>Kā var panākt līdzsvaru starp dokumentācijas apjomu kodā un koda rakstīšanas/lasīšanas efektivitāti? </a:t>
            </a:r>
            <a:r>
              <a:rPr lang="lv-LV" i="1" dirty="0"/>
              <a:t>»</a:t>
            </a:r>
            <a:endParaRPr lang="ru-RU" i="1" dirty="0"/>
          </a:p>
          <a:p>
            <a:pPr marL="0" indent="0">
              <a:buNone/>
            </a:pPr>
            <a:endParaRPr lang="ru-RU" i="1" dirty="0"/>
          </a:p>
          <a:p>
            <a:pPr>
              <a:buFontTx/>
              <a:buChar char="-"/>
            </a:pPr>
            <a:r>
              <a:rPr lang="lv-LV" dirty="0"/>
              <a:t>Lai panākt līdzsvaru starp dokumentācijas apjomu kodā un koda rakstīšanu/lasīšanas efektivitāte var izmantot papildu teksta failus un atsauces uz to. </a:t>
            </a:r>
          </a:p>
          <a:p>
            <a:pPr>
              <a:buFontTx/>
              <a:buChar char="-"/>
            </a:pPr>
            <a:r>
              <a:rPr lang="lv-LV" dirty="0"/>
              <a:t>Piemēram koda failā, kur ir uzrakstīts kods, pievienot tikai komentārus kura ietvaros tiek novietotas atsauces uz noteikto teksta failu un noteikto koda aprakstu. Līdz ar to, projekts sastāvs tikai no faila ar kodu un faila ar komentāriem. </a:t>
            </a:r>
          </a:p>
          <a:p>
            <a:pPr>
              <a:buFontTx/>
              <a:buChar char="-"/>
            </a:pPr>
            <a:r>
              <a:rPr lang="lv-LV" dirty="0"/>
              <a:t>Tāda veida pirmkods paliek labāk lasāms, kā ari tas dokumentācija var būt detalizētāk uzrakstīta. </a:t>
            </a:r>
          </a:p>
          <a:p>
            <a:pPr marL="0" indent="0">
              <a:buNone/>
            </a:pPr>
            <a:endParaRPr lang="lv-LV" i="1" dirty="0"/>
          </a:p>
        </p:txBody>
      </p:sp>
      <p:sp>
        <p:nvSpPr>
          <p:cNvPr id="3" name="Title 2">
            <a:extLst>
              <a:ext uri="{FF2B5EF4-FFF2-40B4-BE49-F238E27FC236}">
                <a16:creationId xmlns:a16="http://schemas.microsoft.com/office/drawing/2014/main" id="{4392FB3D-A693-967D-35D3-853749B2AEC7}"/>
              </a:ext>
            </a:extLst>
          </p:cNvPr>
          <p:cNvSpPr>
            <a:spLocks noGrp="1"/>
          </p:cNvSpPr>
          <p:nvPr>
            <p:ph type="title"/>
          </p:nvPr>
        </p:nvSpPr>
        <p:spPr/>
        <p:txBody>
          <a:bodyPr/>
          <a:lstStyle/>
          <a:p>
            <a:r>
              <a:rPr lang="lv-LV" dirty="0"/>
              <a:t>Atbildes recenzentam	</a:t>
            </a:r>
          </a:p>
        </p:txBody>
      </p:sp>
      <p:sp>
        <p:nvSpPr>
          <p:cNvPr id="4" name="Slide Number Placeholder 3">
            <a:extLst>
              <a:ext uri="{FF2B5EF4-FFF2-40B4-BE49-F238E27FC236}">
                <a16:creationId xmlns:a16="http://schemas.microsoft.com/office/drawing/2014/main" id="{129AA17A-952D-24C9-231B-D1FDAE25FE85}"/>
              </a:ext>
            </a:extLst>
          </p:cNvPr>
          <p:cNvSpPr>
            <a:spLocks noGrp="1"/>
          </p:cNvSpPr>
          <p:nvPr>
            <p:ph type="sldNum" sz="quarter" idx="4"/>
          </p:nvPr>
        </p:nvSpPr>
        <p:spPr/>
        <p:txBody>
          <a:bodyPr/>
          <a:lstStyle/>
          <a:p>
            <a:r>
              <a:rPr lang="en-US" dirty="0" err="1"/>
              <a:t>Rīgas</a:t>
            </a:r>
            <a:r>
              <a:rPr lang="en-US" dirty="0"/>
              <a:t> </a:t>
            </a:r>
            <a:r>
              <a:rPr lang="en-US" dirty="0" err="1"/>
              <a:t>Tehniskā</a:t>
            </a:r>
            <a:r>
              <a:rPr lang="en-US" dirty="0"/>
              <a:t> </a:t>
            </a:r>
            <a:r>
              <a:rPr lang="en-US" dirty="0" err="1"/>
              <a:t>universitāte</a:t>
            </a:r>
            <a:endParaRPr lang="en-US" dirty="0"/>
          </a:p>
        </p:txBody>
      </p:sp>
    </p:spTree>
    <p:extLst>
      <p:ext uri="{BB962C8B-B14F-4D97-AF65-F5344CB8AC3E}">
        <p14:creationId xmlns:p14="http://schemas.microsoft.com/office/powerpoint/2010/main" val="211149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A6527F-6DA4-DC6C-0966-5BDF62C0AB71}"/>
              </a:ext>
            </a:extLst>
          </p:cNvPr>
          <p:cNvSpPr>
            <a:spLocks noGrp="1"/>
          </p:cNvSpPr>
          <p:nvPr>
            <p:ph type="title"/>
          </p:nvPr>
        </p:nvSpPr>
        <p:spPr/>
        <p:txBody>
          <a:bodyPr/>
          <a:lstStyle/>
          <a:p>
            <a:r>
              <a:rPr lang="lv-LV" dirty="0"/>
              <a:t>Atbildes recenzentam	</a:t>
            </a:r>
          </a:p>
        </p:txBody>
      </p:sp>
      <p:sp>
        <p:nvSpPr>
          <p:cNvPr id="4" name="Slide Number Placeholder 3">
            <a:extLst>
              <a:ext uri="{FF2B5EF4-FFF2-40B4-BE49-F238E27FC236}">
                <a16:creationId xmlns:a16="http://schemas.microsoft.com/office/drawing/2014/main" id="{E8BDC728-66CD-5907-3392-61A5F48F49B0}"/>
              </a:ext>
            </a:extLst>
          </p:cNvPr>
          <p:cNvSpPr>
            <a:spLocks noGrp="1"/>
          </p:cNvSpPr>
          <p:nvPr>
            <p:ph type="sldNum" sz="quarter" idx="4"/>
          </p:nvPr>
        </p:nvSpPr>
        <p:spPr/>
        <p:txBody>
          <a:bodyPr/>
          <a:lstStyle/>
          <a:p>
            <a:r>
              <a:rPr lang="en-US"/>
              <a:t>Rīgas Tehniskā universitāte</a:t>
            </a:r>
            <a:endParaRPr lang="en-US" dirty="0"/>
          </a:p>
        </p:txBody>
      </p:sp>
      <p:pic>
        <p:nvPicPr>
          <p:cNvPr id="10" name="Picture 9" descr="ff&#10;">
            <a:extLst>
              <a:ext uri="{FF2B5EF4-FFF2-40B4-BE49-F238E27FC236}">
                <a16:creationId xmlns:a16="http://schemas.microsoft.com/office/drawing/2014/main" id="{DFF9C197-6282-22E2-53EC-86F0442E46E2}"/>
              </a:ext>
            </a:extLst>
          </p:cNvPr>
          <p:cNvPicPr>
            <a:picLocks noChangeAspect="1"/>
          </p:cNvPicPr>
          <p:nvPr/>
        </p:nvPicPr>
        <p:blipFill>
          <a:blip r:embed="rId2"/>
          <a:stretch>
            <a:fillRect/>
          </a:stretch>
        </p:blipFill>
        <p:spPr>
          <a:xfrm>
            <a:off x="609599" y="2466295"/>
            <a:ext cx="5569474" cy="1925409"/>
          </a:xfrm>
          <a:prstGeom prst="rect">
            <a:avLst/>
          </a:prstGeom>
          <a:ln w="9525" cap="sq">
            <a:solidFill>
              <a:schemeClr val="tx2"/>
            </a:solidFill>
            <a:miter lim="800000"/>
          </a:ln>
          <a:effectLst>
            <a:outerShdw blurRad="57150" dist="50800" dir="2700000" algn="tl" rotWithShape="0">
              <a:srgbClr val="000000">
                <a:alpha val="40000"/>
              </a:srgbClr>
            </a:outerShdw>
          </a:effectLst>
        </p:spPr>
      </p:pic>
      <p:pic>
        <p:nvPicPr>
          <p:cNvPr id="12" name="Picture 11">
            <a:extLst>
              <a:ext uri="{FF2B5EF4-FFF2-40B4-BE49-F238E27FC236}">
                <a16:creationId xmlns:a16="http://schemas.microsoft.com/office/drawing/2014/main" id="{BED1175C-1213-3A34-8990-405A7C79CE5B}"/>
              </a:ext>
            </a:extLst>
          </p:cNvPr>
          <p:cNvPicPr>
            <a:picLocks noChangeAspect="1"/>
          </p:cNvPicPr>
          <p:nvPr/>
        </p:nvPicPr>
        <p:blipFill>
          <a:blip r:embed="rId3"/>
          <a:stretch>
            <a:fillRect/>
          </a:stretch>
        </p:blipFill>
        <p:spPr>
          <a:xfrm>
            <a:off x="7824084" y="1592777"/>
            <a:ext cx="3629598" cy="1558866"/>
          </a:xfrm>
          <a:prstGeom prst="rect">
            <a:avLst/>
          </a:prstGeom>
          <a:ln w="12700" cap="sq">
            <a:solidFill>
              <a:srgbClr val="000000"/>
            </a:solidFill>
            <a:miter lim="800000"/>
          </a:ln>
          <a:effectLst>
            <a:outerShdw blurRad="57150" dist="50800" dir="2700000" algn="tl" rotWithShape="0">
              <a:srgbClr val="000000">
                <a:alpha val="40000"/>
              </a:srgbClr>
            </a:outerShdw>
          </a:effectLst>
        </p:spPr>
      </p:pic>
      <p:pic>
        <p:nvPicPr>
          <p:cNvPr id="16" name="Picture 15">
            <a:extLst>
              <a:ext uri="{FF2B5EF4-FFF2-40B4-BE49-F238E27FC236}">
                <a16:creationId xmlns:a16="http://schemas.microsoft.com/office/drawing/2014/main" id="{126B7FA4-7BBE-7556-0055-8DBF92C0DA6B}"/>
              </a:ext>
            </a:extLst>
          </p:cNvPr>
          <p:cNvPicPr>
            <a:picLocks noChangeAspect="1"/>
          </p:cNvPicPr>
          <p:nvPr/>
        </p:nvPicPr>
        <p:blipFill>
          <a:blip r:embed="rId4"/>
          <a:stretch>
            <a:fillRect/>
          </a:stretch>
        </p:blipFill>
        <p:spPr>
          <a:xfrm>
            <a:off x="7886282" y="3953351"/>
            <a:ext cx="3505200" cy="1435784"/>
          </a:xfrm>
          <a:prstGeom prst="rect">
            <a:avLst/>
          </a:prstGeom>
          <a:ln w="12700" cap="sq">
            <a:solidFill>
              <a:srgbClr val="000000"/>
            </a:solidFill>
            <a:miter lim="800000"/>
          </a:ln>
          <a:effectLst>
            <a:outerShdw blurRad="57150" dist="50800" dir="2700000" algn="tl" rotWithShape="0">
              <a:srgbClr val="000000">
                <a:alpha val="40000"/>
              </a:srgbClr>
            </a:outerShdw>
          </a:effectLst>
        </p:spPr>
      </p:pic>
      <p:sp>
        <p:nvSpPr>
          <p:cNvPr id="17" name="Rectangle 16">
            <a:extLst>
              <a:ext uri="{FF2B5EF4-FFF2-40B4-BE49-F238E27FC236}">
                <a16:creationId xmlns:a16="http://schemas.microsoft.com/office/drawing/2014/main" id="{8F9285A8-2F70-C952-93E6-B3A85D0A1F15}"/>
              </a:ext>
            </a:extLst>
          </p:cNvPr>
          <p:cNvSpPr/>
          <p:nvPr/>
        </p:nvSpPr>
        <p:spPr>
          <a:xfrm>
            <a:off x="536836" y="1989147"/>
            <a:ext cx="2198102" cy="369332"/>
          </a:xfrm>
          <a:prstGeom prst="rect">
            <a:avLst/>
          </a:prstGeom>
          <a:noFill/>
        </p:spPr>
        <p:txBody>
          <a:bodyPr wrap="none" lIns="91440" tIns="45720" rIns="91440" bIns="45720">
            <a:spAutoFit/>
          </a:bodyPr>
          <a:lstStyle/>
          <a:p>
            <a:pPr algn="ctr"/>
            <a:r>
              <a:rPr lang="lv-LV" b="0" cap="none" spc="0" dirty="0">
                <a:ln w="0"/>
                <a:solidFill>
                  <a:schemeClr val="tx1"/>
                </a:solidFill>
                <a:effectLst>
                  <a:outerShdw blurRad="38100" dist="19050" dir="2700000" algn="tl" rotWithShape="0">
                    <a:schemeClr val="dk1">
                      <a:alpha val="40000"/>
                    </a:schemeClr>
                  </a:outerShdw>
                </a:effectLst>
              </a:rPr>
              <a:t>Test.py - Koda fails:</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8" name="Rectangle 17">
            <a:extLst>
              <a:ext uri="{FF2B5EF4-FFF2-40B4-BE49-F238E27FC236}">
                <a16:creationId xmlns:a16="http://schemas.microsoft.com/office/drawing/2014/main" id="{FF7420D8-213E-4F52-CC3B-AD0B9E1D9FEF}"/>
              </a:ext>
            </a:extLst>
          </p:cNvPr>
          <p:cNvSpPr/>
          <p:nvPr/>
        </p:nvSpPr>
        <p:spPr>
          <a:xfrm>
            <a:off x="8539832" y="1179047"/>
            <a:ext cx="2198102" cy="369332"/>
          </a:xfrm>
          <a:prstGeom prst="rect">
            <a:avLst/>
          </a:prstGeom>
          <a:noFill/>
        </p:spPr>
        <p:txBody>
          <a:bodyPr wrap="none" lIns="91440" tIns="45720" rIns="91440" bIns="45720">
            <a:spAutoFit/>
          </a:bodyPr>
          <a:lstStyle/>
          <a:p>
            <a:pPr algn="ctr"/>
            <a:r>
              <a:rPr lang="lv-LV" b="0" cap="none" spc="0" dirty="0">
                <a:ln w="0"/>
                <a:solidFill>
                  <a:schemeClr val="tx1"/>
                </a:solidFill>
                <a:effectLst>
                  <a:outerShdw blurRad="38100" dist="19050" dir="2700000" algn="tl" rotWithShape="0">
                    <a:schemeClr val="dk1">
                      <a:alpha val="40000"/>
                    </a:schemeClr>
                  </a:outerShdw>
                </a:effectLst>
              </a:rPr>
              <a:t>Test.py - Koda fails:</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9" name="Rectangle 18">
            <a:extLst>
              <a:ext uri="{FF2B5EF4-FFF2-40B4-BE49-F238E27FC236}">
                <a16:creationId xmlns:a16="http://schemas.microsoft.com/office/drawing/2014/main" id="{C37067EC-1E84-9E4B-31D1-AC3E7696F863}"/>
              </a:ext>
            </a:extLst>
          </p:cNvPr>
          <p:cNvSpPr/>
          <p:nvPr/>
        </p:nvSpPr>
        <p:spPr>
          <a:xfrm>
            <a:off x="8289328" y="3521692"/>
            <a:ext cx="2788007" cy="369332"/>
          </a:xfrm>
          <a:prstGeom prst="rect">
            <a:avLst/>
          </a:prstGeom>
          <a:noFill/>
        </p:spPr>
        <p:txBody>
          <a:bodyPr wrap="none" lIns="91440" tIns="45720" rIns="91440" bIns="45720">
            <a:spAutoFit/>
          </a:bodyPr>
          <a:lstStyle/>
          <a:p>
            <a:pPr algn="ctr"/>
            <a:r>
              <a:rPr lang="lv-LV" b="0" cap="none" spc="0" dirty="0">
                <a:ln w="0"/>
                <a:solidFill>
                  <a:schemeClr val="tx1"/>
                </a:solidFill>
                <a:effectLst>
                  <a:outerShdw blurRad="38100" dist="19050" dir="2700000" algn="tl" rotWithShape="0">
                    <a:schemeClr val="dk1">
                      <a:alpha val="40000"/>
                    </a:schemeClr>
                  </a:outerShdw>
                </a:effectLst>
              </a:rPr>
              <a:t>Test.txt - Komentāru fails:</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22" name="Arrow: Right 21">
            <a:extLst>
              <a:ext uri="{FF2B5EF4-FFF2-40B4-BE49-F238E27FC236}">
                <a16:creationId xmlns:a16="http://schemas.microsoft.com/office/drawing/2014/main" id="{2A81BA1F-46C2-72DA-57BD-9FC245AEFF1C}"/>
              </a:ext>
            </a:extLst>
          </p:cNvPr>
          <p:cNvSpPr/>
          <p:nvPr/>
        </p:nvSpPr>
        <p:spPr>
          <a:xfrm rot="20131521">
            <a:off x="6307544" y="2515860"/>
            <a:ext cx="1390650" cy="26420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23" name="Arrow: Right 22">
            <a:extLst>
              <a:ext uri="{FF2B5EF4-FFF2-40B4-BE49-F238E27FC236}">
                <a16:creationId xmlns:a16="http://schemas.microsoft.com/office/drawing/2014/main" id="{C9FE96EA-0858-65F4-FFE6-2B58CA74B340}"/>
              </a:ext>
            </a:extLst>
          </p:cNvPr>
          <p:cNvSpPr/>
          <p:nvPr/>
        </p:nvSpPr>
        <p:spPr>
          <a:xfrm rot="1494542">
            <a:off x="6306252" y="4060568"/>
            <a:ext cx="1390650" cy="26420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Tree>
    <p:extLst>
      <p:ext uri="{BB962C8B-B14F-4D97-AF65-F5344CB8AC3E}">
        <p14:creationId xmlns:p14="http://schemas.microsoft.com/office/powerpoint/2010/main" val="1474330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EE7AB1-E961-2526-8CE0-A0DA8C86F52C}"/>
              </a:ext>
            </a:extLst>
          </p:cNvPr>
          <p:cNvSpPr>
            <a:spLocks noGrp="1"/>
          </p:cNvSpPr>
          <p:nvPr>
            <p:ph idx="1"/>
          </p:nvPr>
        </p:nvSpPr>
        <p:spPr>
          <a:xfrm>
            <a:off x="609600" y="1453932"/>
            <a:ext cx="10972800" cy="4083268"/>
          </a:xfrm>
        </p:spPr>
        <p:txBody>
          <a:bodyPr>
            <a:normAutofit fontScale="92500"/>
          </a:bodyPr>
          <a:lstStyle/>
          <a:p>
            <a:r>
              <a:rPr lang="lv-LV" sz="2200" dirty="0"/>
              <a:t>Procesu automatizācija mūsdienas kļuva par ļoti aktuālā tēmu, kuru izmanto dažādas darba jomas, priekš tās procesa paātrināšanai, darba efektivitātes un kvalitāte</a:t>
            </a:r>
            <a:r>
              <a:rPr lang="en-US" sz="2200" dirty="0"/>
              <a:t>s</a:t>
            </a:r>
            <a:r>
              <a:rPr lang="lv-LV" sz="2200" dirty="0"/>
              <a:t> uzlabošanai;</a:t>
            </a:r>
            <a:endParaRPr lang="en-US" sz="2200" dirty="0"/>
          </a:p>
          <a:p>
            <a:endParaRPr lang="en-US" sz="2200" dirty="0"/>
          </a:p>
          <a:p>
            <a:r>
              <a:rPr lang="lv-LV" sz="2200" dirty="0"/>
              <a:t>Dokumentācijas izmantošana izstrādes laikā ir plaši izplatīta mūsdienu IT nozarē</a:t>
            </a:r>
            <a:r>
              <a:rPr lang="en-US" sz="2200" dirty="0"/>
              <a:t>;</a:t>
            </a:r>
          </a:p>
          <a:p>
            <a:endParaRPr lang="en-US" sz="2200" dirty="0"/>
          </a:p>
          <a:p>
            <a:r>
              <a:rPr lang="lv-LV" sz="2200" dirty="0"/>
              <a:t>Uzņēmumiem ir ļoti svarīga dokumentu ģenerēšanas automatizācija</a:t>
            </a:r>
            <a:r>
              <a:rPr lang="en-US" sz="2200" dirty="0"/>
              <a:t> </a:t>
            </a:r>
            <a:r>
              <a:rPr lang="lv-LV" sz="2200" dirty="0"/>
              <a:t>lai</a:t>
            </a:r>
            <a:r>
              <a:rPr lang="en-US" sz="2200" dirty="0"/>
              <a:t>:</a:t>
            </a:r>
          </a:p>
          <a:p>
            <a:pPr lvl="1"/>
            <a:r>
              <a:rPr lang="lv-LV" dirty="0"/>
              <a:t>Paātrināt</a:t>
            </a:r>
            <a:r>
              <a:rPr lang="en-US" dirty="0"/>
              <a:t>u</a:t>
            </a:r>
            <a:r>
              <a:rPr lang="lv-LV" dirty="0"/>
              <a:t> izstrādes procesu</a:t>
            </a:r>
            <a:r>
              <a:rPr lang="en-US" dirty="0"/>
              <a:t>,</a:t>
            </a:r>
          </a:p>
          <a:p>
            <a:pPr lvl="1"/>
            <a:r>
              <a:rPr lang="lv-LV" dirty="0"/>
              <a:t>Samazināt projekta izmaksas</a:t>
            </a:r>
            <a:r>
              <a:rPr lang="en-US" dirty="0"/>
              <a:t>,</a:t>
            </a:r>
          </a:p>
          <a:p>
            <a:pPr lvl="1"/>
            <a:r>
              <a:rPr lang="lv-LV" dirty="0"/>
              <a:t>Uzlabot projekta</a:t>
            </a:r>
            <a:r>
              <a:rPr lang="en-US" dirty="0"/>
              <a:t> </a:t>
            </a:r>
            <a:r>
              <a:rPr lang="lv-LV" dirty="0"/>
              <a:t>efektivitātē </a:t>
            </a:r>
            <a:r>
              <a:rPr lang="en-US" dirty="0"/>
              <a:t>un </a:t>
            </a:r>
            <a:r>
              <a:rPr lang="lv-LV" dirty="0"/>
              <a:t>kvalitāti</a:t>
            </a:r>
            <a:r>
              <a:rPr lang="en-US" dirty="0"/>
              <a:t>,</a:t>
            </a:r>
          </a:p>
          <a:p>
            <a:pPr lvl="1"/>
            <a:r>
              <a:rPr lang="lv-LV" dirty="0"/>
              <a:t>Uzlabot dokumentācijas efektivitātē un kvalitāti</a:t>
            </a:r>
            <a:r>
              <a:rPr lang="en-US" dirty="0"/>
              <a:t>,</a:t>
            </a:r>
          </a:p>
          <a:p>
            <a:pPr lvl="1"/>
            <a:r>
              <a:rPr lang="lv-LV" dirty="0"/>
              <a:t>Ietaupīt daudz laika uz produktu izstrādi, manuālas dokumentācijas rakstīšanas un atjaunināšanas vietā. </a:t>
            </a:r>
            <a:endParaRPr lang="ru-RU" dirty="0"/>
          </a:p>
          <a:p>
            <a:endParaRPr lang="lv-LV" dirty="0"/>
          </a:p>
        </p:txBody>
      </p:sp>
      <p:sp>
        <p:nvSpPr>
          <p:cNvPr id="3" name="Title 2">
            <a:extLst>
              <a:ext uri="{FF2B5EF4-FFF2-40B4-BE49-F238E27FC236}">
                <a16:creationId xmlns:a16="http://schemas.microsoft.com/office/drawing/2014/main" id="{2FBDB253-65BD-A24A-6056-86F7918298D9}"/>
              </a:ext>
            </a:extLst>
          </p:cNvPr>
          <p:cNvSpPr>
            <a:spLocks noGrp="1"/>
          </p:cNvSpPr>
          <p:nvPr>
            <p:ph type="title"/>
          </p:nvPr>
        </p:nvSpPr>
        <p:spPr/>
        <p:txBody>
          <a:bodyPr/>
          <a:lstStyle/>
          <a:p>
            <a:r>
              <a:rPr lang="lv-LV" dirty="0"/>
              <a:t>Aktualitāte	</a:t>
            </a:r>
          </a:p>
        </p:txBody>
      </p:sp>
      <p:sp>
        <p:nvSpPr>
          <p:cNvPr id="4" name="Slide Number Placeholder 3">
            <a:extLst>
              <a:ext uri="{FF2B5EF4-FFF2-40B4-BE49-F238E27FC236}">
                <a16:creationId xmlns:a16="http://schemas.microsoft.com/office/drawing/2014/main" id="{2A33A36B-DC9E-BDF7-F824-BACDF5DF0400}"/>
              </a:ext>
            </a:extLst>
          </p:cNvPr>
          <p:cNvSpPr>
            <a:spLocks noGrp="1"/>
          </p:cNvSpPr>
          <p:nvPr>
            <p:ph type="sldNum" sz="quarter" idx="4"/>
          </p:nvPr>
        </p:nvSpPr>
        <p:spPr/>
        <p:txBody>
          <a:bodyPr/>
          <a:lstStyle/>
          <a:p>
            <a:r>
              <a:rPr lang="en-US"/>
              <a:t>Rīgas Tehniskā universitāte</a:t>
            </a:r>
            <a:endParaRPr lang="en-US" dirty="0"/>
          </a:p>
        </p:txBody>
      </p:sp>
    </p:spTree>
    <p:extLst>
      <p:ext uri="{BB962C8B-B14F-4D97-AF65-F5344CB8AC3E}">
        <p14:creationId xmlns:p14="http://schemas.microsoft.com/office/powerpoint/2010/main" val="312461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2A6BD3-7E18-2942-3F7F-FF0BC0B56383}"/>
              </a:ext>
            </a:extLst>
          </p:cNvPr>
          <p:cNvSpPr>
            <a:spLocks noGrp="1"/>
          </p:cNvSpPr>
          <p:nvPr>
            <p:ph idx="1"/>
          </p:nvPr>
        </p:nvSpPr>
        <p:spPr/>
        <p:txBody>
          <a:bodyPr>
            <a:normAutofit/>
          </a:bodyPr>
          <a:lstStyle/>
          <a:p>
            <a:pPr marL="0" indent="0">
              <a:buNone/>
            </a:pPr>
            <a:r>
              <a:rPr lang="lv-LV" sz="2400" dirty="0"/>
              <a:t>Darba mērķis ir izpētīt un analizēt automatizētas dokumentācijas ģenerēšanas ietekmi uz programmatūras izstrādes procesu, izmantojot izstrādāto algoritmu, lai noteiktu priekšrocības un trūkumus, kas saistīti ar šīs tehnoloģijas izmantošanu. </a:t>
            </a:r>
          </a:p>
        </p:txBody>
      </p:sp>
      <p:sp>
        <p:nvSpPr>
          <p:cNvPr id="3" name="Title 2">
            <a:extLst>
              <a:ext uri="{FF2B5EF4-FFF2-40B4-BE49-F238E27FC236}">
                <a16:creationId xmlns:a16="http://schemas.microsoft.com/office/drawing/2014/main" id="{2D7EC3CF-3BDA-D5BB-7635-368DC77BFD1C}"/>
              </a:ext>
            </a:extLst>
          </p:cNvPr>
          <p:cNvSpPr>
            <a:spLocks noGrp="1"/>
          </p:cNvSpPr>
          <p:nvPr>
            <p:ph type="title"/>
          </p:nvPr>
        </p:nvSpPr>
        <p:spPr/>
        <p:txBody>
          <a:bodyPr/>
          <a:lstStyle/>
          <a:p>
            <a:r>
              <a:rPr lang="lv-LV" dirty="0"/>
              <a:t>Darba mērķis</a:t>
            </a:r>
          </a:p>
        </p:txBody>
      </p:sp>
      <p:sp>
        <p:nvSpPr>
          <p:cNvPr id="4" name="Slide Number Placeholder 3">
            <a:extLst>
              <a:ext uri="{FF2B5EF4-FFF2-40B4-BE49-F238E27FC236}">
                <a16:creationId xmlns:a16="http://schemas.microsoft.com/office/drawing/2014/main" id="{ABF6CD58-0458-E987-20C1-12275A82F00B}"/>
              </a:ext>
            </a:extLst>
          </p:cNvPr>
          <p:cNvSpPr>
            <a:spLocks noGrp="1"/>
          </p:cNvSpPr>
          <p:nvPr>
            <p:ph type="sldNum" sz="quarter" idx="4"/>
          </p:nvPr>
        </p:nvSpPr>
        <p:spPr/>
        <p:txBody>
          <a:bodyPr/>
          <a:lstStyle/>
          <a:p>
            <a:r>
              <a:rPr lang="en-US"/>
              <a:t>Rīgas Tehniskā universitāte</a:t>
            </a:r>
            <a:endParaRPr lang="en-US" dirty="0"/>
          </a:p>
        </p:txBody>
      </p:sp>
    </p:spTree>
    <p:extLst>
      <p:ext uri="{BB962C8B-B14F-4D97-AF65-F5344CB8AC3E}">
        <p14:creationId xmlns:p14="http://schemas.microsoft.com/office/powerpoint/2010/main" val="228071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89617D-F019-C0A7-58A6-EDCA07E19140}"/>
              </a:ext>
            </a:extLst>
          </p:cNvPr>
          <p:cNvSpPr>
            <a:spLocks noGrp="1"/>
          </p:cNvSpPr>
          <p:nvPr>
            <p:ph idx="1"/>
          </p:nvPr>
        </p:nvSpPr>
        <p:spPr>
          <a:xfrm>
            <a:off x="609600" y="1453932"/>
            <a:ext cx="10972800" cy="4310260"/>
          </a:xfrm>
        </p:spPr>
        <p:txBody>
          <a:bodyPr>
            <a:noAutofit/>
          </a:bodyPr>
          <a:lstStyle/>
          <a:p>
            <a:pPr marL="800100" lvl="1" indent="-342900">
              <a:buFont typeface="+mj-lt"/>
              <a:buAutoNum type="arabicPeriod"/>
            </a:pPr>
            <a:r>
              <a:rPr lang="lv-LV" sz="1900" dirty="0"/>
              <a:t>Izpētīt esošos risinājumus un tehnoloģijas, kas paredzētas dokumentācijas ģenerēšanai, un identificēt to funkcijas, pielietojuma jomas un priekšrocības izstrādes procesā.</a:t>
            </a:r>
            <a:endParaRPr lang="en-US" sz="1900" dirty="0"/>
          </a:p>
          <a:p>
            <a:pPr marL="800100" lvl="1" indent="-342900">
              <a:buFont typeface="+mj-lt"/>
              <a:buAutoNum type="arabicPeriod"/>
            </a:pPr>
            <a:r>
              <a:rPr lang="lv-LV" sz="1900" dirty="0"/>
              <a:t>Veikt literatūras apskatu par dokumentācijas nozīmi izstrādes procesā un to, kā automatizētā dokumentācija varētu uzlabot efektivitāti un kvalitāti</a:t>
            </a:r>
            <a:endParaRPr lang="en-US" sz="1900" dirty="0"/>
          </a:p>
          <a:p>
            <a:pPr marL="800100" lvl="1" indent="-342900">
              <a:buFont typeface="+mj-lt"/>
              <a:buAutoNum type="arabicPeriod"/>
            </a:pPr>
            <a:r>
              <a:rPr lang="lv-LV" sz="1900" dirty="0"/>
              <a:t>Izstrādāt automātiskās dokumentācijas ģenerācijas algoritmu un pielāgot to konkrētai izstrādes vides vajadzībām.</a:t>
            </a:r>
            <a:endParaRPr lang="en-US" sz="1900" dirty="0"/>
          </a:p>
          <a:p>
            <a:pPr marL="800100" lvl="1" indent="-342900">
              <a:buFont typeface="+mj-lt"/>
              <a:buAutoNum type="arabicPeriod"/>
            </a:pPr>
            <a:r>
              <a:rPr lang="lv-LV" sz="1900" dirty="0"/>
              <a:t>Definēt programmatūras dokumentācijas ietekmes salīdzināšanas kritērijus, kas nosaka, kā izmaiņas dokumentācijas izveidošanas procesā ietekmē izstrādes procesa efektivitāti un kvalitāti</a:t>
            </a:r>
            <a:endParaRPr lang="en-US" sz="1900" dirty="0"/>
          </a:p>
          <a:p>
            <a:pPr marL="800100" lvl="1" indent="-342900">
              <a:buFont typeface="+mj-lt"/>
              <a:buAutoNum type="arabicPeriod"/>
            </a:pPr>
            <a:r>
              <a:rPr lang="lv-LV" sz="1900" dirty="0"/>
              <a:t>Veikt praktisko validāciju, pielietojot izvēlēto dokumentācijas ģenerēšanas risinājumu reālajā izstrādes projektā</a:t>
            </a:r>
            <a:endParaRPr lang="en-US" sz="1900" dirty="0"/>
          </a:p>
          <a:p>
            <a:pPr marL="800100" lvl="1" indent="-342900">
              <a:buFont typeface="+mj-lt"/>
              <a:buAutoNum type="arabicPeriod"/>
            </a:pPr>
            <a:r>
              <a:rPr lang="lv-LV" sz="1900" dirty="0"/>
              <a:t>Salīdzināt rezultātus pirms un pēc automatizētas dokumentācijas ģenerēšanas risinājuma pielietošanas, izmantojot kvantitatīvus rādītājus, lai noteiktu ietekmi uz izstrādes procesu</a:t>
            </a:r>
          </a:p>
        </p:txBody>
      </p:sp>
      <p:sp>
        <p:nvSpPr>
          <p:cNvPr id="3" name="Title 2">
            <a:extLst>
              <a:ext uri="{FF2B5EF4-FFF2-40B4-BE49-F238E27FC236}">
                <a16:creationId xmlns:a16="http://schemas.microsoft.com/office/drawing/2014/main" id="{693B310C-C2AD-5C61-251A-32BDEFAAB77F}"/>
              </a:ext>
            </a:extLst>
          </p:cNvPr>
          <p:cNvSpPr>
            <a:spLocks noGrp="1"/>
          </p:cNvSpPr>
          <p:nvPr>
            <p:ph type="title"/>
          </p:nvPr>
        </p:nvSpPr>
        <p:spPr/>
        <p:txBody>
          <a:bodyPr/>
          <a:lstStyle/>
          <a:p>
            <a:r>
              <a:rPr lang="lv-LV" dirty="0"/>
              <a:t>Darba uzdevumi</a:t>
            </a:r>
          </a:p>
        </p:txBody>
      </p:sp>
      <p:sp>
        <p:nvSpPr>
          <p:cNvPr id="4" name="Slide Number Placeholder 3">
            <a:extLst>
              <a:ext uri="{FF2B5EF4-FFF2-40B4-BE49-F238E27FC236}">
                <a16:creationId xmlns:a16="http://schemas.microsoft.com/office/drawing/2014/main" id="{A2D54E12-E844-2238-21F5-E367E25243F5}"/>
              </a:ext>
            </a:extLst>
          </p:cNvPr>
          <p:cNvSpPr>
            <a:spLocks noGrp="1"/>
          </p:cNvSpPr>
          <p:nvPr>
            <p:ph type="sldNum" sz="quarter" idx="4"/>
          </p:nvPr>
        </p:nvSpPr>
        <p:spPr/>
        <p:txBody>
          <a:bodyPr/>
          <a:lstStyle/>
          <a:p>
            <a:r>
              <a:rPr lang="en-US"/>
              <a:t>Rīgas Tehniskā universitāte</a:t>
            </a:r>
            <a:endParaRPr lang="en-US" dirty="0"/>
          </a:p>
        </p:txBody>
      </p:sp>
    </p:spTree>
    <p:extLst>
      <p:ext uri="{BB962C8B-B14F-4D97-AF65-F5344CB8AC3E}">
        <p14:creationId xmlns:p14="http://schemas.microsoft.com/office/powerpoint/2010/main" val="2214788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FDC156-5758-327F-E39E-B84E61296DB1}"/>
              </a:ext>
            </a:extLst>
          </p:cNvPr>
          <p:cNvSpPr>
            <a:spLocks noGrp="1"/>
          </p:cNvSpPr>
          <p:nvPr>
            <p:ph idx="1"/>
          </p:nvPr>
        </p:nvSpPr>
        <p:spPr>
          <a:xfrm>
            <a:off x="609600" y="1453932"/>
            <a:ext cx="10972800" cy="4528857"/>
          </a:xfrm>
        </p:spPr>
        <p:txBody>
          <a:bodyPr>
            <a:normAutofit/>
          </a:bodyPr>
          <a:lstStyle/>
          <a:p>
            <a:r>
              <a:rPr lang="lv-LV" dirty="0">
                <a:latin typeface="+mj-lt"/>
              </a:rPr>
              <a:t>Apskatīti un izanalizēti 18 zinātniskie raksti par dokumentāciju, izstrādes procesu un tas ietekmi. [IEEE </a:t>
            </a:r>
            <a:r>
              <a:rPr lang="lv-LV" dirty="0" err="1">
                <a:latin typeface="+mj-lt"/>
              </a:rPr>
              <a:t>Xplore</a:t>
            </a:r>
            <a:r>
              <a:rPr lang="lv-LV" dirty="0">
                <a:latin typeface="+mj-lt"/>
              </a:rPr>
              <a:t>, </a:t>
            </a:r>
            <a:r>
              <a:rPr lang="lv-LV" dirty="0" err="1">
                <a:latin typeface="+mj-lt"/>
              </a:rPr>
              <a:t>WebofScience</a:t>
            </a:r>
            <a:r>
              <a:rPr lang="lv-LV" dirty="0">
                <a:latin typeface="+mj-lt"/>
              </a:rPr>
              <a:t>, </a:t>
            </a:r>
            <a:r>
              <a:rPr lang="lv-LV" dirty="0" err="1">
                <a:latin typeface="+mj-lt"/>
              </a:rPr>
              <a:t>ScienceDirect</a:t>
            </a:r>
            <a:r>
              <a:rPr lang="lv-LV" dirty="0">
                <a:latin typeface="+mj-lt"/>
              </a:rPr>
              <a:t>].</a:t>
            </a:r>
          </a:p>
          <a:p>
            <a:pPr lvl="1"/>
            <a:r>
              <a:rPr lang="lv-LV" dirty="0">
                <a:latin typeface="+mj-lt"/>
                <a:ea typeface="Aptos" panose="020B0004020202020204" pitchFamily="34" charset="0"/>
                <a:cs typeface="Arial" panose="020B0604020202020204" pitchFamily="34" charset="0"/>
              </a:rPr>
              <a:t>Tiek n</a:t>
            </a:r>
            <a:r>
              <a:rPr lang="lv-LV" dirty="0">
                <a:effectLst/>
                <a:latin typeface="+mj-lt"/>
                <a:ea typeface="Aptos" panose="020B0004020202020204" pitchFamily="34" charset="0"/>
                <a:cs typeface="Arial" panose="020B0604020202020204" pitchFamily="34" charset="0"/>
              </a:rPr>
              <a:t>oskaidrots kas ir dokumentācija un izstrādes process,</a:t>
            </a:r>
          </a:p>
          <a:p>
            <a:pPr lvl="1"/>
            <a:r>
              <a:rPr lang="lv-LV" dirty="0">
                <a:effectLst/>
                <a:latin typeface="+mj-lt"/>
                <a:ea typeface="Aptos" panose="020B0004020202020204" pitchFamily="34" charset="0"/>
                <a:cs typeface="Arial" panose="020B0604020202020204" pitchFamily="34" charset="0"/>
              </a:rPr>
              <a:t>Tiek noskaidrots kāda programmētāju un atslēgvārdu nozīme ir dokumentācijas izveidei,</a:t>
            </a:r>
          </a:p>
          <a:p>
            <a:pPr lvl="1"/>
            <a:r>
              <a:rPr lang="lv-LV" dirty="0">
                <a:latin typeface="+mj-lt"/>
                <a:ea typeface="Aptos" panose="020B0004020202020204" pitchFamily="34" charset="0"/>
                <a:cs typeface="Arial" panose="020B0604020202020204" pitchFamily="34" charset="0"/>
              </a:rPr>
              <a:t>N</a:t>
            </a:r>
            <a:r>
              <a:rPr lang="lv-LV" dirty="0">
                <a:effectLst/>
                <a:latin typeface="+mj-lt"/>
                <a:ea typeface="Aptos" panose="020B0004020202020204" pitchFamily="34" charset="0"/>
                <a:cs typeface="Arial" panose="020B0604020202020204" pitchFamily="34" charset="0"/>
              </a:rPr>
              <a:t>odefinēti automātiskas dokumentācijas priekšrocības un trūkumi,</a:t>
            </a:r>
            <a:endParaRPr lang="lv-LV" dirty="0">
              <a:latin typeface="+mj-lt"/>
              <a:ea typeface="Aptos" panose="020B0004020202020204" pitchFamily="34" charset="0"/>
              <a:cs typeface="Arial" panose="020B0604020202020204" pitchFamily="34" charset="0"/>
            </a:endParaRPr>
          </a:p>
          <a:p>
            <a:pPr lvl="1"/>
            <a:r>
              <a:rPr lang="lv-LV" dirty="0">
                <a:latin typeface="+mj-lt"/>
                <a:ea typeface="Aptos" panose="020B0004020202020204" pitchFamily="34" charset="0"/>
                <a:cs typeface="Arial" panose="020B0604020202020204" pitchFamily="34" charset="0"/>
              </a:rPr>
              <a:t>A</a:t>
            </a:r>
            <a:r>
              <a:rPr lang="lv-LV" dirty="0">
                <a:effectLst/>
                <a:latin typeface="+mj-lt"/>
                <a:ea typeface="Aptos" panose="020B0004020202020204" pitchFamily="34" charset="0"/>
                <a:cs typeface="Arial" panose="020B0604020202020204" pitchFamily="34" charset="0"/>
              </a:rPr>
              <a:t>pskatīti dažādi dokumentācijas veidi un esošie rīki.</a:t>
            </a:r>
            <a:endParaRPr lang="lv-LV" dirty="0">
              <a:latin typeface="+mj-lt"/>
            </a:endParaRPr>
          </a:p>
          <a:p>
            <a:r>
              <a:rPr lang="lv-LV" dirty="0">
                <a:latin typeface="+mj-lt"/>
              </a:rPr>
              <a:t>Zinātnisko rakstu apskats: </a:t>
            </a:r>
          </a:p>
          <a:p>
            <a:pPr lvl="1"/>
            <a:r>
              <a:rPr lang="lv-LV" dirty="0">
                <a:latin typeface="+mj-lt"/>
              </a:rPr>
              <a:t>Manuālās dokumentācijas rakstīšana un uzturēšana ir dārga, bieži novecojusi, un to ir grūti uzrakstīt</a:t>
            </a:r>
            <a:r>
              <a:rPr lang="en-US" dirty="0">
                <a:latin typeface="+mj-lt"/>
              </a:rPr>
              <a:t> [3],[4],[5];</a:t>
            </a:r>
            <a:endParaRPr lang="lv-LV" dirty="0">
              <a:latin typeface="+mj-lt"/>
            </a:endParaRPr>
          </a:p>
          <a:p>
            <a:pPr lvl="1"/>
            <a:r>
              <a:rPr lang="lv-LV" dirty="0">
                <a:latin typeface="+mj-lt"/>
              </a:rPr>
              <a:t>Nodrošinājāt dokumentu ģenerēšanu drošu, elastīgo, bagātīgu un automatizēto var izvairīties no dažādam darba pienākumiem programmatūras izstrādātajiem [2],[3],[5];</a:t>
            </a:r>
          </a:p>
          <a:p>
            <a:pPr lvl="1"/>
            <a:r>
              <a:rPr lang="lv-LV" dirty="0">
                <a:latin typeface="+mj-lt"/>
              </a:rPr>
              <a:t>Dokumentācijas rakstīšana nav īpaši sarežģīta programmatūras izstrādes sastāvdaļa [4],[6].</a:t>
            </a:r>
          </a:p>
        </p:txBody>
      </p:sp>
      <p:sp>
        <p:nvSpPr>
          <p:cNvPr id="3" name="Title 2">
            <a:extLst>
              <a:ext uri="{FF2B5EF4-FFF2-40B4-BE49-F238E27FC236}">
                <a16:creationId xmlns:a16="http://schemas.microsoft.com/office/drawing/2014/main" id="{F523D084-B517-A677-EAAC-12ED743BB568}"/>
              </a:ext>
            </a:extLst>
          </p:cNvPr>
          <p:cNvSpPr>
            <a:spLocks noGrp="1"/>
          </p:cNvSpPr>
          <p:nvPr>
            <p:ph type="title"/>
          </p:nvPr>
        </p:nvSpPr>
        <p:spPr/>
        <p:txBody>
          <a:bodyPr/>
          <a:lstStyle/>
          <a:p>
            <a:r>
              <a:rPr lang="lv-LV" dirty="0"/>
              <a:t>Analītiskais apskats</a:t>
            </a:r>
          </a:p>
        </p:txBody>
      </p:sp>
      <p:sp>
        <p:nvSpPr>
          <p:cNvPr id="4" name="Slide Number Placeholder 3">
            <a:extLst>
              <a:ext uri="{FF2B5EF4-FFF2-40B4-BE49-F238E27FC236}">
                <a16:creationId xmlns:a16="http://schemas.microsoft.com/office/drawing/2014/main" id="{D9815049-94A7-4DAC-DBAB-665D3AEE9024}"/>
              </a:ext>
            </a:extLst>
          </p:cNvPr>
          <p:cNvSpPr>
            <a:spLocks noGrp="1"/>
          </p:cNvSpPr>
          <p:nvPr>
            <p:ph type="sldNum" sz="quarter" idx="4"/>
          </p:nvPr>
        </p:nvSpPr>
        <p:spPr/>
        <p:txBody>
          <a:bodyPr/>
          <a:lstStyle/>
          <a:p>
            <a:r>
              <a:rPr lang="en-US"/>
              <a:t>Rīgas Tehniskā universitāte</a:t>
            </a:r>
            <a:endParaRPr lang="en-US" dirty="0"/>
          </a:p>
        </p:txBody>
      </p:sp>
    </p:spTree>
    <p:extLst>
      <p:ext uri="{BB962C8B-B14F-4D97-AF65-F5344CB8AC3E}">
        <p14:creationId xmlns:p14="http://schemas.microsoft.com/office/powerpoint/2010/main" val="3528244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FDC156-5758-327F-E39E-B84E61296DB1}"/>
              </a:ext>
            </a:extLst>
          </p:cNvPr>
          <p:cNvSpPr>
            <a:spLocks noGrp="1"/>
          </p:cNvSpPr>
          <p:nvPr>
            <p:ph idx="1"/>
          </p:nvPr>
        </p:nvSpPr>
        <p:spPr>
          <a:xfrm>
            <a:off x="609600" y="1453931"/>
            <a:ext cx="10972800" cy="4594171"/>
          </a:xfrm>
        </p:spPr>
        <p:txBody>
          <a:bodyPr>
            <a:normAutofit/>
          </a:bodyPr>
          <a:lstStyle/>
          <a:p>
            <a:r>
              <a:rPr lang="lv-LV" sz="2200" b="1" dirty="0"/>
              <a:t>Kas joprojām nav izdarīts:</a:t>
            </a:r>
          </a:p>
          <a:p>
            <a:pPr lvl="1"/>
            <a:r>
              <a:rPr lang="lv-LV" sz="2000" dirty="0"/>
              <a:t>Uz dotu momentu nav tieši izpētīts un pieradīts kā automātiskā dokumentācija ietekme izstrādes procesam. </a:t>
            </a:r>
          </a:p>
          <a:p>
            <a:pPr lvl="1"/>
            <a:endParaRPr lang="lv-LV" sz="2000" dirty="0"/>
          </a:p>
          <a:p>
            <a:r>
              <a:rPr lang="lv-LV" sz="2200" b="1" dirty="0"/>
              <a:t>Pētījumu virziens, kas jāturpina:</a:t>
            </a:r>
          </a:p>
          <a:p>
            <a:pPr lvl="1"/>
            <a:r>
              <a:rPr lang="lv-LV" sz="2000" dirty="0"/>
              <a:t>Izstrādāt automātiskas dokumentācijas ģenerēšanas algoritmu,</a:t>
            </a:r>
          </a:p>
          <a:p>
            <a:pPr lvl="1"/>
            <a:r>
              <a:rPr lang="lv-LV" sz="2000" dirty="0"/>
              <a:t>Eksperimenta veida noskaidrot ietekmi uz izstrādes procesu,</a:t>
            </a:r>
          </a:p>
          <a:p>
            <a:pPr lvl="1"/>
            <a:r>
              <a:rPr lang="lv-LV" sz="2000" dirty="0"/>
              <a:t>Nodefinēt pamata kritērijus kas ietekme dokumentācijas izveidošanas laika </a:t>
            </a:r>
          </a:p>
        </p:txBody>
      </p:sp>
      <p:sp>
        <p:nvSpPr>
          <p:cNvPr id="3" name="Title 2">
            <a:extLst>
              <a:ext uri="{FF2B5EF4-FFF2-40B4-BE49-F238E27FC236}">
                <a16:creationId xmlns:a16="http://schemas.microsoft.com/office/drawing/2014/main" id="{F523D084-B517-A677-EAAC-12ED743BB568}"/>
              </a:ext>
            </a:extLst>
          </p:cNvPr>
          <p:cNvSpPr>
            <a:spLocks noGrp="1"/>
          </p:cNvSpPr>
          <p:nvPr>
            <p:ph type="title"/>
          </p:nvPr>
        </p:nvSpPr>
        <p:spPr/>
        <p:txBody>
          <a:bodyPr/>
          <a:lstStyle/>
          <a:p>
            <a:r>
              <a:rPr lang="lv-LV" dirty="0"/>
              <a:t>Analītiskais apskats</a:t>
            </a:r>
          </a:p>
        </p:txBody>
      </p:sp>
      <p:sp>
        <p:nvSpPr>
          <p:cNvPr id="4" name="Slide Number Placeholder 3">
            <a:extLst>
              <a:ext uri="{FF2B5EF4-FFF2-40B4-BE49-F238E27FC236}">
                <a16:creationId xmlns:a16="http://schemas.microsoft.com/office/drawing/2014/main" id="{D9815049-94A7-4DAC-DBAB-665D3AEE9024}"/>
              </a:ext>
            </a:extLst>
          </p:cNvPr>
          <p:cNvSpPr>
            <a:spLocks noGrp="1"/>
          </p:cNvSpPr>
          <p:nvPr>
            <p:ph type="sldNum" sz="quarter" idx="4"/>
          </p:nvPr>
        </p:nvSpPr>
        <p:spPr/>
        <p:txBody>
          <a:bodyPr/>
          <a:lstStyle/>
          <a:p>
            <a:r>
              <a:rPr lang="en-US"/>
              <a:t>Rīgas Tehniskā universitāte</a:t>
            </a:r>
            <a:endParaRPr lang="en-US" dirty="0"/>
          </a:p>
        </p:txBody>
      </p:sp>
    </p:spTree>
    <p:extLst>
      <p:ext uri="{BB962C8B-B14F-4D97-AF65-F5344CB8AC3E}">
        <p14:creationId xmlns:p14="http://schemas.microsoft.com/office/powerpoint/2010/main" val="3985922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3D5655-BB1C-D23F-4242-D05F3FE981C1}"/>
              </a:ext>
            </a:extLst>
          </p:cNvPr>
          <p:cNvSpPr>
            <a:spLocks noGrp="1"/>
          </p:cNvSpPr>
          <p:nvPr>
            <p:ph idx="1"/>
          </p:nvPr>
        </p:nvSpPr>
        <p:spPr>
          <a:xfrm>
            <a:off x="609600" y="1453932"/>
            <a:ext cx="10972800" cy="3967154"/>
          </a:xfrm>
        </p:spPr>
        <p:txBody>
          <a:bodyPr>
            <a:normAutofit lnSpcReduction="10000"/>
          </a:bodyPr>
          <a:lstStyle/>
          <a:p>
            <a:r>
              <a:rPr lang="lv-LV" dirty="0"/>
              <a:t>Ir izveidots algoritms priekš automātiskas dokumentācijas izveidošanai un tas atjaunināšanai.</a:t>
            </a:r>
          </a:p>
          <a:p>
            <a:r>
              <a:rPr lang="lv-LV" dirty="0"/>
              <a:t>Algoritms ir uzrakstīts Python valodā, jo:</a:t>
            </a:r>
          </a:p>
          <a:p>
            <a:pPr lvl="1"/>
            <a:r>
              <a:rPr lang="lv-LV" dirty="0"/>
              <a:t>Iespēja apstrādāt tekstu,</a:t>
            </a:r>
          </a:p>
          <a:p>
            <a:pPr lvl="1"/>
            <a:r>
              <a:rPr lang="lv-LV" dirty="0"/>
              <a:t>Ir pieejams plašs bibliotēku klāsts,</a:t>
            </a:r>
          </a:p>
          <a:p>
            <a:pPr lvl="1"/>
            <a:r>
              <a:rPr lang="lv-LV" dirty="0"/>
              <a:t>Ir iespēja izveidot automatizācijas uzdevumus, </a:t>
            </a:r>
          </a:p>
          <a:p>
            <a:pPr lvl="1"/>
            <a:r>
              <a:rPr lang="lv-LV" dirty="0"/>
              <a:t>Valodas veiktspēja un daudzu resursu pieejamība.</a:t>
            </a:r>
          </a:p>
          <a:p>
            <a:r>
              <a:rPr lang="lv-LV" dirty="0"/>
              <a:t>Python valoda ir ari izvelēta priekš tas koda apstrādei, jo:</a:t>
            </a:r>
          </a:p>
          <a:p>
            <a:pPr lvl="1"/>
            <a:r>
              <a:rPr lang="lv-LV" dirty="0"/>
              <a:t>Vienkārša sintakse,</a:t>
            </a:r>
          </a:p>
          <a:p>
            <a:pPr lvl="1"/>
            <a:r>
              <a:rPr lang="lv-LV" dirty="0"/>
              <a:t>Viegli lasāma,</a:t>
            </a:r>
          </a:p>
          <a:p>
            <a:pPr lvl="1"/>
            <a:r>
              <a:rPr lang="lv-LV" dirty="0"/>
              <a:t>Ļoti izplatīta,</a:t>
            </a:r>
          </a:p>
          <a:p>
            <a:pPr lvl="1"/>
            <a:r>
              <a:rPr lang="lv-LV" dirty="0"/>
              <a:t>Valoda ir pieprasītākā.</a:t>
            </a:r>
          </a:p>
        </p:txBody>
      </p:sp>
      <p:sp>
        <p:nvSpPr>
          <p:cNvPr id="3" name="Title 2">
            <a:extLst>
              <a:ext uri="{FF2B5EF4-FFF2-40B4-BE49-F238E27FC236}">
                <a16:creationId xmlns:a16="http://schemas.microsoft.com/office/drawing/2014/main" id="{682487BF-5165-34F1-3F5B-3728D62EC68D}"/>
              </a:ext>
            </a:extLst>
          </p:cNvPr>
          <p:cNvSpPr>
            <a:spLocks noGrp="1"/>
          </p:cNvSpPr>
          <p:nvPr>
            <p:ph type="title"/>
          </p:nvPr>
        </p:nvSpPr>
        <p:spPr/>
        <p:txBody>
          <a:bodyPr/>
          <a:lstStyle/>
          <a:p>
            <a:r>
              <a:rPr lang="lv-LV" dirty="0"/>
              <a:t>Autora ieguldījums</a:t>
            </a:r>
          </a:p>
        </p:txBody>
      </p:sp>
      <p:sp>
        <p:nvSpPr>
          <p:cNvPr id="4" name="Slide Number Placeholder 3">
            <a:extLst>
              <a:ext uri="{FF2B5EF4-FFF2-40B4-BE49-F238E27FC236}">
                <a16:creationId xmlns:a16="http://schemas.microsoft.com/office/drawing/2014/main" id="{76EC5C7D-7323-5795-EDC1-2CC87ACE8691}"/>
              </a:ext>
            </a:extLst>
          </p:cNvPr>
          <p:cNvSpPr>
            <a:spLocks noGrp="1"/>
          </p:cNvSpPr>
          <p:nvPr>
            <p:ph type="sldNum" sz="quarter" idx="4"/>
          </p:nvPr>
        </p:nvSpPr>
        <p:spPr/>
        <p:txBody>
          <a:bodyPr/>
          <a:lstStyle/>
          <a:p>
            <a:r>
              <a:rPr lang="en-US"/>
              <a:t>Rīgas Tehniskā universitāte</a:t>
            </a:r>
            <a:endParaRPr lang="en-US" dirty="0"/>
          </a:p>
        </p:txBody>
      </p:sp>
    </p:spTree>
    <p:extLst>
      <p:ext uri="{BB962C8B-B14F-4D97-AF65-F5344CB8AC3E}">
        <p14:creationId xmlns:p14="http://schemas.microsoft.com/office/powerpoint/2010/main" val="3463007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3D5655-BB1C-D23F-4242-D05F3FE981C1}"/>
              </a:ext>
            </a:extLst>
          </p:cNvPr>
          <p:cNvSpPr>
            <a:spLocks noGrp="1"/>
          </p:cNvSpPr>
          <p:nvPr>
            <p:ph idx="1"/>
          </p:nvPr>
        </p:nvSpPr>
        <p:spPr/>
        <p:txBody>
          <a:bodyPr/>
          <a:lstStyle/>
          <a:p>
            <a:pPr>
              <a:lnSpc>
                <a:spcPct val="150000"/>
              </a:lnSpc>
            </a:pPr>
            <a:r>
              <a:rPr lang="lv-LV" dirty="0">
                <a:latin typeface="+mj-lt"/>
              </a:rPr>
              <a:t>Izstrādātais algoritms sastāv no 3 pamata posmiem:</a:t>
            </a:r>
          </a:p>
          <a:p>
            <a:pPr lvl="1">
              <a:lnSpc>
                <a:spcPct val="150000"/>
              </a:lnSpc>
            </a:pPr>
            <a:r>
              <a:rPr lang="lv-LV" dirty="0">
                <a:latin typeface="+mj-lt"/>
              </a:rPr>
              <a:t>Sagatavošanas posms (projekta nosaukuma ievadīšana, mapes izvelēšana),</a:t>
            </a:r>
          </a:p>
          <a:p>
            <a:pPr lvl="1">
              <a:lnSpc>
                <a:spcPct val="150000"/>
              </a:lnSpc>
            </a:pPr>
            <a:r>
              <a:rPr lang="lv-LV" dirty="0">
                <a:latin typeface="+mj-lt"/>
              </a:rPr>
              <a:t>Analizēšanas posms (mapes ceļa pārbaudē, failu pieejamību un satura pārbaudē, koda un komentāru analizēšana).</a:t>
            </a:r>
            <a:endParaRPr lang="ru-RU" dirty="0">
              <a:latin typeface="+mj-lt"/>
            </a:endParaRPr>
          </a:p>
          <a:p>
            <a:pPr lvl="1">
              <a:lnSpc>
                <a:spcPct val="150000"/>
              </a:lnSpc>
            </a:pPr>
            <a:r>
              <a:rPr lang="lv-LV" dirty="0">
                <a:latin typeface="+mj-lt"/>
              </a:rPr>
              <a:t>Izveidošanas posms (</a:t>
            </a:r>
            <a:r>
              <a:rPr lang="lv-LV" sz="1800" dirty="0">
                <a:effectLst/>
                <a:latin typeface="+mj-lt"/>
                <a:ea typeface="Aptos" panose="020B0004020202020204" pitchFamily="34" charset="0"/>
                <a:cs typeface="Arial" panose="020B0604020202020204" pitchFamily="34" charset="0"/>
              </a:rPr>
              <a:t>komentāru un kodu aprakstīšana, dokumentācijas izveidošana HTML formāta)</a:t>
            </a:r>
            <a:endParaRPr lang="lv-LV" dirty="0">
              <a:latin typeface="+mj-lt"/>
            </a:endParaRPr>
          </a:p>
        </p:txBody>
      </p:sp>
      <p:sp>
        <p:nvSpPr>
          <p:cNvPr id="3" name="Title 2">
            <a:extLst>
              <a:ext uri="{FF2B5EF4-FFF2-40B4-BE49-F238E27FC236}">
                <a16:creationId xmlns:a16="http://schemas.microsoft.com/office/drawing/2014/main" id="{682487BF-5165-34F1-3F5B-3728D62EC68D}"/>
              </a:ext>
            </a:extLst>
          </p:cNvPr>
          <p:cNvSpPr>
            <a:spLocks noGrp="1"/>
          </p:cNvSpPr>
          <p:nvPr>
            <p:ph type="title"/>
          </p:nvPr>
        </p:nvSpPr>
        <p:spPr/>
        <p:txBody>
          <a:bodyPr/>
          <a:lstStyle/>
          <a:p>
            <a:r>
              <a:rPr lang="lv-LV" dirty="0"/>
              <a:t>Autora ieguldījums</a:t>
            </a:r>
          </a:p>
        </p:txBody>
      </p:sp>
      <p:sp>
        <p:nvSpPr>
          <p:cNvPr id="4" name="Slide Number Placeholder 3">
            <a:extLst>
              <a:ext uri="{FF2B5EF4-FFF2-40B4-BE49-F238E27FC236}">
                <a16:creationId xmlns:a16="http://schemas.microsoft.com/office/drawing/2014/main" id="{76EC5C7D-7323-5795-EDC1-2CC87ACE8691}"/>
              </a:ext>
            </a:extLst>
          </p:cNvPr>
          <p:cNvSpPr>
            <a:spLocks noGrp="1"/>
          </p:cNvSpPr>
          <p:nvPr>
            <p:ph type="sldNum" sz="quarter" idx="4"/>
          </p:nvPr>
        </p:nvSpPr>
        <p:spPr/>
        <p:txBody>
          <a:bodyPr/>
          <a:lstStyle/>
          <a:p>
            <a:r>
              <a:rPr lang="en-US"/>
              <a:t>Rīgas Tehniskā universitāte</a:t>
            </a:r>
            <a:endParaRPr lang="en-US" dirty="0"/>
          </a:p>
        </p:txBody>
      </p:sp>
      <p:pic>
        <p:nvPicPr>
          <p:cNvPr id="5" name="Picture 4" descr="A diagram of a diagram&#10;&#10;Description automatically generated">
            <a:extLst>
              <a:ext uri="{FF2B5EF4-FFF2-40B4-BE49-F238E27FC236}">
                <a16:creationId xmlns:a16="http://schemas.microsoft.com/office/drawing/2014/main" id="{F0BBA8AB-5860-8C15-65BC-8E37A7C8FB3A}"/>
              </a:ext>
            </a:extLst>
          </p:cNvPr>
          <p:cNvPicPr>
            <a:picLocks noChangeAspect="1"/>
          </p:cNvPicPr>
          <p:nvPr/>
        </p:nvPicPr>
        <p:blipFill>
          <a:blip r:embed="rId2"/>
          <a:stretch>
            <a:fillRect/>
          </a:stretch>
        </p:blipFill>
        <p:spPr>
          <a:xfrm>
            <a:off x="3181249" y="3806656"/>
            <a:ext cx="5943801" cy="2171773"/>
          </a:xfrm>
          <a:prstGeom prst="rect">
            <a:avLst/>
          </a:prstGeom>
        </p:spPr>
      </p:pic>
    </p:spTree>
    <p:extLst>
      <p:ext uri="{BB962C8B-B14F-4D97-AF65-F5344CB8AC3E}">
        <p14:creationId xmlns:p14="http://schemas.microsoft.com/office/powerpoint/2010/main" val="3541658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3D5655-BB1C-D23F-4242-D05F3FE981C1}"/>
              </a:ext>
            </a:extLst>
          </p:cNvPr>
          <p:cNvSpPr>
            <a:spLocks noGrp="1"/>
          </p:cNvSpPr>
          <p:nvPr>
            <p:ph idx="1"/>
          </p:nvPr>
        </p:nvSpPr>
        <p:spPr/>
        <p:txBody>
          <a:bodyPr/>
          <a:lstStyle/>
          <a:p>
            <a:pPr>
              <a:lnSpc>
                <a:spcPct val="150000"/>
              </a:lnSpc>
            </a:pPr>
            <a:r>
              <a:rPr lang="lv-LV" dirty="0"/>
              <a:t>Pamatojoties uz paveikto darbu, mēs varam secināt, ka:</a:t>
            </a:r>
          </a:p>
          <a:p>
            <a:endParaRPr lang="lv-LV" dirty="0"/>
          </a:p>
          <a:p>
            <a:pPr lvl="1"/>
            <a:r>
              <a:rPr lang="lv-LV" dirty="0"/>
              <a:t>Ir iespējams izstrādāt risinājumu, kas izveidos automātisko dokumentāciju pēc koda un tas komentāriem,</a:t>
            </a:r>
          </a:p>
          <a:p>
            <a:pPr lvl="1"/>
            <a:endParaRPr lang="lv-LV" dirty="0"/>
          </a:p>
          <a:p>
            <a:pPr lvl="1"/>
            <a:r>
              <a:rPr lang="lv-LV" dirty="0"/>
              <a:t>Paradījās nepieciešamība veikt tā risinājuma validāciju, lai identificēt ietekmi uz izstrādes procesu un salīdzināt to ar manuālo dokumentācijas veidu. </a:t>
            </a:r>
          </a:p>
          <a:p>
            <a:pPr lvl="1"/>
            <a:endParaRPr lang="lv-LV" dirty="0"/>
          </a:p>
        </p:txBody>
      </p:sp>
      <p:sp>
        <p:nvSpPr>
          <p:cNvPr id="3" name="Title 2">
            <a:extLst>
              <a:ext uri="{FF2B5EF4-FFF2-40B4-BE49-F238E27FC236}">
                <a16:creationId xmlns:a16="http://schemas.microsoft.com/office/drawing/2014/main" id="{682487BF-5165-34F1-3F5B-3728D62EC68D}"/>
              </a:ext>
            </a:extLst>
          </p:cNvPr>
          <p:cNvSpPr>
            <a:spLocks noGrp="1"/>
          </p:cNvSpPr>
          <p:nvPr>
            <p:ph type="title"/>
          </p:nvPr>
        </p:nvSpPr>
        <p:spPr/>
        <p:txBody>
          <a:bodyPr/>
          <a:lstStyle/>
          <a:p>
            <a:r>
              <a:rPr lang="lv-LV" dirty="0"/>
              <a:t>Autora ieguldījums</a:t>
            </a:r>
          </a:p>
        </p:txBody>
      </p:sp>
      <p:sp>
        <p:nvSpPr>
          <p:cNvPr id="4" name="Slide Number Placeholder 3">
            <a:extLst>
              <a:ext uri="{FF2B5EF4-FFF2-40B4-BE49-F238E27FC236}">
                <a16:creationId xmlns:a16="http://schemas.microsoft.com/office/drawing/2014/main" id="{76EC5C7D-7323-5795-EDC1-2CC87ACE8691}"/>
              </a:ext>
            </a:extLst>
          </p:cNvPr>
          <p:cNvSpPr>
            <a:spLocks noGrp="1"/>
          </p:cNvSpPr>
          <p:nvPr>
            <p:ph type="sldNum" sz="quarter" idx="4"/>
          </p:nvPr>
        </p:nvSpPr>
        <p:spPr/>
        <p:txBody>
          <a:bodyPr/>
          <a:lstStyle/>
          <a:p>
            <a:r>
              <a:rPr lang="en-US" dirty="0" err="1"/>
              <a:t>Rīgas</a:t>
            </a:r>
            <a:r>
              <a:rPr lang="en-US" dirty="0"/>
              <a:t> </a:t>
            </a:r>
            <a:r>
              <a:rPr lang="en-US" dirty="0" err="1"/>
              <a:t>Tehniskā</a:t>
            </a:r>
            <a:r>
              <a:rPr lang="en-US" dirty="0"/>
              <a:t> </a:t>
            </a:r>
            <a:r>
              <a:rPr lang="en-US" dirty="0" err="1"/>
              <a:t>universitāte</a:t>
            </a:r>
            <a:endParaRPr lang="en-US" dirty="0"/>
          </a:p>
        </p:txBody>
      </p:sp>
    </p:spTree>
    <p:extLst>
      <p:ext uri="{BB962C8B-B14F-4D97-AF65-F5344CB8AC3E}">
        <p14:creationId xmlns:p14="http://schemas.microsoft.com/office/powerpoint/2010/main" val="54857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_Ekspresis_PPT_pamatne">
  <a:themeElements>
    <a:clrScheme name="Custom 6">
      <a:dk1>
        <a:srgbClr val="005551"/>
      </a:dk1>
      <a:lt1>
        <a:srgbClr val="FFFFFF"/>
      </a:lt1>
      <a:dk2>
        <a:srgbClr val="005551"/>
      </a:dk2>
      <a:lt2>
        <a:srgbClr val="FFFFFF"/>
      </a:lt2>
      <a:accent1>
        <a:srgbClr val="005551"/>
      </a:accent1>
      <a:accent2>
        <a:srgbClr val="BDCF3C"/>
      </a:accent2>
      <a:accent3>
        <a:srgbClr val="B72E91"/>
      </a:accent3>
      <a:accent4>
        <a:srgbClr val="27C4A6"/>
      </a:accent4>
      <a:accent5>
        <a:srgbClr val="FFC832"/>
      </a:accent5>
      <a:accent6>
        <a:srgbClr val="00B9F1"/>
      </a:accent6>
      <a:hlink>
        <a:srgbClr val="8B5BA4"/>
      </a:hlink>
      <a:folHlink>
        <a:srgbClr val="BFBFB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s" ma:contentTypeID="0x01010067946712EBE05F42B156DA2569E31789" ma:contentTypeVersion="2" ma:contentTypeDescription="Izveidot jaunu dokumentu." ma:contentTypeScope="" ma:versionID="fa93f60df8ac12f8eacee93447378c8d">
  <xsd:schema xmlns:xsd="http://www.w3.org/2001/XMLSchema" xmlns:xs="http://www.w3.org/2001/XMLSchema" xmlns:p="http://schemas.microsoft.com/office/2006/metadata/properties" xmlns:ns2="f7ae2d71-6cb9-4ac1-b1ad-68aa4efc7a5e" targetNamespace="http://schemas.microsoft.com/office/2006/metadata/properties" ma:root="true" ma:fieldsID="3fa4aae2b914b1424020cfd6ff0d25ce" ns2:_="">
    <xsd:import namespace="f7ae2d71-6cb9-4ac1-b1ad-68aa4efc7a5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ae2d71-6cb9-4ac1-b1ad-68aa4efc7a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atura tips"/>
        <xsd:element ref="dc:title" minOccurs="0" maxOccurs="1" ma:index="4" ma:displayName="Virsrakst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0FA1DA-D6F1-4098-8C00-FFAD2FE8CB70}">
  <ds:schemaRefs>
    <ds:schemaRef ds:uri="http://schemas.microsoft.com/sharepoint/v3/contenttype/forms"/>
  </ds:schemaRefs>
</ds:datastoreItem>
</file>

<file path=customXml/itemProps2.xml><?xml version="1.0" encoding="utf-8"?>
<ds:datastoreItem xmlns:ds="http://schemas.openxmlformats.org/officeDocument/2006/customXml" ds:itemID="{2B35570A-E4E5-44E2-AC4C-6B36976FEA25}">
  <ds:schemaRefs>
    <ds:schemaRef ds:uri="http://schemas.microsoft.com/office/2006/metadata/properties"/>
    <ds:schemaRef ds:uri="http://schemas.openxmlformats.org/package/2006/metadata/core-properties"/>
    <ds:schemaRef ds:uri="f7ae2d71-6cb9-4ac1-b1ad-68aa4efc7a5e"/>
    <ds:schemaRef ds:uri="http://schemas.microsoft.com/office/2006/documentManagement/types"/>
    <ds:schemaRef ds:uri="http://purl.org/dc/terms/"/>
    <ds:schemaRef ds:uri="http://purl.org/dc/dcmitype/"/>
    <ds:schemaRef ds:uri="http://purl.org/dc/elements/1.1/"/>
    <ds:schemaRef ds:uri="http://www.w3.org/XML/1998/namespace"/>
    <ds:schemaRef ds:uri="http://schemas.microsoft.com/office/infopath/2007/PartnerControls"/>
  </ds:schemaRefs>
</ds:datastoreItem>
</file>

<file path=customXml/itemProps3.xml><?xml version="1.0" encoding="utf-8"?>
<ds:datastoreItem xmlns:ds="http://schemas.openxmlformats.org/officeDocument/2006/customXml" ds:itemID="{398C5EC5-F89A-46D2-A085-47783B42FE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ae2d71-6cb9-4ac1-b1ad-68aa4efc7a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L_Ekspresis_PPT_pamatne.potx</Template>
  <TotalTime>10992</TotalTime>
  <Words>1170</Words>
  <Application>Microsoft Office PowerPoint</Application>
  <PresentationFormat>Widescreen</PresentationFormat>
  <Paragraphs>129</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Symbol</vt:lpstr>
      <vt:lpstr>Times New Roman</vt:lpstr>
      <vt:lpstr>Wingdings</vt:lpstr>
      <vt:lpstr>L_Ekspresis_PPT_pamatne</vt:lpstr>
      <vt:lpstr>PowerPoint Presentation</vt:lpstr>
      <vt:lpstr>Aktualitāte </vt:lpstr>
      <vt:lpstr>Darba mērķis</vt:lpstr>
      <vt:lpstr>Darba uzdevumi</vt:lpstr>
      <vt:lpstr>Analītiskais apskats</vt:lpstr>
      <vt:lpstr>Analītiskais apskats</vt:lpstr>
      <vt:lpstr>Autora ieguldījums</vt:lpstr>
      <vt:lpstr>Autora ieguldījums</vt:lpstr>
      <vt:lpstr>Autora ieguldījums</vt:lpstr>
      <vt:lpstr>Praktiskā realizācija</vt:lpstr>
      <vt:lpstr>Praktiskā realizācija</vt:lpstr>
      <vt:lpstr>Darba rezultāti</vt:lpstr>
      <vt:lpstr>Secinājumi</vt:lpstr>
      <vt:lpstr>Paldies par uzmanību!</vt:lpstr>
      <vt:lpstr>Atbildes recenzentam </vt:lpstr>
      <vt:lpstr>Atbildes recenzentam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Alla Anohina-Naumeca</dc:creator>
  <cp:lastModifiedBy>Gļebs Bondarevs</cp:lastModifiedBy>
  <cp:revision>440</cp:revision>
  <cp:lastPrinted>2022-09-07T06:22:19Z</cp:lastPrinted>
  <dcterms:created xsi:type="dcterms:W3CDTF">2015-01-14T08:45:22Z</dcterms:created>
  <dcterms:modified xsi:type="dcterms:W3CDTF">2024-06-10T14:27:54Z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0x01010067946712EBE05F42B156DA2569E31789</vt:lpwstr>
  </property>
</Properties>
</file>