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aac1a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20aac1a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395365fe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0395365fe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0395365fe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0395365f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395365fe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60395365f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395365fe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0395365fe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395365fe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60395365fe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395365fe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0395365fe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395365fe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0395365fe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0395365fe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60395365fe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395365fe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60395365fe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eea6c12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4eea6c12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fe88126f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6fe88126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2dfd23e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d2dfd23e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2dfd23e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d2dfd23e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2dfd23e6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d2dfd23e6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395365f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0395365f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395365fe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0395365f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395365fe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0395365fe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74" name="Google Shape;74;p17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22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7" name="Google Shape;107;p24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8" name="Google Shape;108;p24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664250" y="863150"/>
            <a:ext cx="4245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Основы языка Python. Интерактивный курс</a:t>
            </a: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3682100" y="1438700"/>
            <a:ext cx="49881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Практикум. Игра “Угадай число”.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Создание простой игры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descr="Python copy.png" id="134" name="Google Shape;1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1</a:t>
            </a:r>
            <a:endParaRPr sz="3200"/>
          </a:p>
        </p:txBody>
      </p:sp>
      <p:sp>
        <p:nvSpPr>
          <p:cNvPr id="197" name="Google Shape;197;p39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количество попыток.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2</a:t>
            </a:r>
            <a:endParaRPr sz="3200"/>
          </a:p>
        </p:txBody>
      </p:sp>
      <p:sp>
        <p:nvSpPr>
          <p:cNvPr id="203" name="Google Shape;203;p40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Ограничить количество попыток.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3</a:t>
            </a:r>
            <a:endParaRPr sz="3200"/>
          </a:p>
        </p:txBody>
      </p:sp>
      <p:sp>
        <p:nvSpPr>
          <p:cNvPr id="209" name="Google Shape;209;p41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уровни сложности.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0" name="Google Shape;210;p41"/>
          <p:cNvSpPr/>
          <p:nvPr/>
        </p:nvSpPr>
        <p:spPr>
          <a:xfrm>
            <a:off x="1142375" y="1965700"/>
            <a:ext cx="6854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выбор уровня сложности.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3682100" y="1438700"/>
            <a:ext cx="49881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Практикум. Игра “Угадай число”.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Несколько пользователей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descr="Python copy.png" id="217" name="Google Shape;21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Задача</a:t>
            </a:r>
            <a:endParaRPr sz="3200"/>
          </a:p>
        </p:txBody>
      </p:sp>
      <p:sp>
        <p:nvSpPr>
          <p:cNvPr id="223" name="Google Shape;223;p43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возможность ввода имен пользователей.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" name="Google Shape;224;p43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систему поочередного хода.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5" name="Google Shape;225;p43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объявление победителя.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6" name="Google Shape;226;p43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в игру выбор количества пользователей.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1</a:t>
            </a:r>
            <a:endParaRPr sz="3200"/>
          </a:p>
        </p:txBody>
      </p:sp>
      <p:sp>
        <p:nvSpPr>
          <p:cNvPr id="232" name="Google Shape;232;p44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Ввод количества пользователей.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1142375" y="1965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Ввод и сохранение имен пользователей.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2</a:t>
            </a:r>
            <a:endParaRPr sz="3200"/>
          </a:p>
        </p:txBody>
      </p:sp>
      <p:sp>
        <p:nvSpPr>
          <p:cNvPr id="239" name="Google Shape;239;p45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Очередность хода (пользователи угадывают число по очереди).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3</a:t>
            </a:r>
            <a:endParaRPr sz="3200"/>
          </a:p>
        </p:txBody>
      </p:sp>
      <p:sp>
        <p:nvSpPr>
          <p:cNvPr id="245" name="Google Shape;245;p46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Объявление победителя.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3</a:t>
            </a:r>
            <a:endParaRPr sz="3200"/>
          </a:p>
        </p:txBody>
      </p:sp>
      <p:sp>
        <p:nvSpPr>
          <p:cNvPr id="251" name="Google Shape;251;p47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уровни сложности.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2" name="Google Shape;252;p47"/>
          <p:cNvSpPr/>
          <p:nvPr/>
        </p:nvSpPr>
        <p:spPr>
          <a:xfrm>
            <a:off x="1142375" y="1965700"/>
            <a:ext cx="6854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выбор уровня сложности.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Задача</a:t>
            </a:r>
            <a:endParaRPr sz="3200"/>
          </a:p>
        </p:txBody>
      </p:sp>
      <p:sp>
        <p:nvSpPr>
          <p:cNvPr id="140" name="Google Shape;140;p31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Пользователю предлагается его угадать.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Если пользователь угадал, программа сообщает о победе.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1142375" y="2880100"/>
            <a:ext cx="685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Если пользователь ввел неверно число, программа дает ему подсказку: введенное число больше или меньше загаданного.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Компьютер загадывает случайное число от 1 до 100.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1</a:t>
            </a:r>
            <a:endParaRPr sz="3200"/>
          </a:p>
        </p:txBody>
      </p:sp>
      <p:sp>
        <p:nvSpPr>
          <p:cNvPr id="149" name="Google Shape;149;p32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Программа загадывает случайное число.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2</a:t>
            </a:r>
            <a:endParaRPr sz="3200"/>
          </a:p>
        </p:txBody>
      </p:sp>
      <p:sp>
        <p:nvSpPr>
          <p:cNvPr id="155" name="Google Shape;155;p33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Пользователю предлагается угадать число.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3</a:t>
            </a:r>
            <a:endParaRPr sz="3200"/>
          </a:p>
        </p:txBody>
      </p:sp>
      <p:sp>
        <p:nvSpPr>
          <p:cNvPr id="161" name="Google Shape;161;p34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Сравнить введенное число с загаданным и вывести результат.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1142375" y="1965700"/>
            <a:ext cx="6854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Победа, если число равняется загаданному, подсказка, если число не равняется загаданному.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4</a:t>
            </a:r>
            <a:endParaRPr sz="3200"/>
          </a:p>
        </p:txBody>
      </p:sp>
      <p:sp>
        <p:nvSpPr>
          <p:cNvPr id="168" name="Google Shape;168;p35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Цикл.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1142375" y="1965700"/>
            <a:ext cx="6854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Пользователь играет, пока не угадает число.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3682100" y="1438700"/>
            <a:ext cx="49881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Практикум. Игра “Угадай число”.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Добавление уровней сложности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descr="Python copy.png" id="176" name="Google Shape;1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Задача</a:t>
            </a:r>
            <a:endParaRPr sz="3200"/>
          </a:p>
        </p:txBody>
      </p:sp>
      <p:sp>
        <p:nvSpPr>
          <p:cNvPr id="182" name="Google Shape;182;p37"/>
          <p:cNvSpPr/>
          <p:nvPr/>
        </p:nvSpPr>
        <p:spPr>
          <a:xfrm>
            <a:off x="1188300" y="1753800"/>
            <a:ext cx="67674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Чем выше уровень сложности, тем меньше попыток дается пользователю, чтобы угадать число.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3" name="Google Shape;183;p37"/>
          <p:cNvSpPr/>
          <p:nvPr/>
        </p:nvSpPr>
        <p:spPr>
          <a:xfrm>
            <a:off x="1142375" y="3888600"/>
            <a:ext cx="6854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4" name="Google Shape;184;p37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5" name="Google Shape;185;p37"/>
          <p:cNvSpPr/>
          <p:nvPr/>
        </p:nvSpPr>
        <p:spPr>
          <a:xfrm>
            <a:off x="1188300" y="17538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в игру уровни сложности.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0</a:t>
            </a:r>
            <a:endParaRPr sz="3200"/>
          </a:p>
        </p:txBody>
      </p:sp>
      <p:sp>
        <p:nvSpPr>
          <p:cNvPr id="191" name="Google Shape;191;p38"/>
          <p:cNvSpPr/>
          <p:nvPr/>
        </p:nvSpPr>
        <p:spPr>
          <a:xfrm>
            <a:off x="1142400" y="1641225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Улучшаем цикл while.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