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EFC5-5C07-4F44-840D-196AB4A0E14F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674D-9ABB-408E-8C42-9D747F046C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57299"/>
            <a:ext cx="7772400" cy="22431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по информатике</a:t>
            </a:r>
            <a:br>
              <a:rPr lang="ru-RU" dirty="0" smtClean="0"/>
            </a:br>
            <a:r>
              <a:rPr lang="ru-RU" dirty="0" smtClean="0"/>
              <a:t>по теме: «</a:t>
            </a:r>
            <a:r>
              <a:rPr lang="ru-RU" dirty="0" err="1"/>
              <a:t>Иммерсивные</a:t>
            </a:r>
            <a:r>
              <a:rPr lang="ru-RU" dirty="0"/>
              <a:t> технологии, виртуальная и дополненная реальность»</a:t>
            </a:r>
            <a:br>
              <a:rPr lang="ru-RU" dirty="0"/>
            </a:b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5731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Выполнила Прокофьева В.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Ученица 9а класса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lager\Desktop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992162"/>
            <a:ext cx="7215238" cy="4810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lager\Desktop\Two_column_12pND5r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00108"/>
            <a:ext cx="7500934" cy="44916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lager\Desktop\IS-0346-SS-640x360_tcm52-326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17" y="1398588"/>
            <a:ext cx="7165646" cy="403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lager\Desktop\scale_12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128055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lager\Desktop\ar-is-the-same-as-v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430596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lage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558878" cy="5030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42886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ru-RU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Экран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по информатике по теме: «Иммерсивные технологии, виртуальная и дополненная реальность» »</vt:lpstr>
      <vt:lpstr>Слайд 2</vt:lpstr>
      <vt:lpstr>Слайд 3</vt:lpstr>
      <vt:lpstr>Слайд 4</vt:lpstr>
      <vt:lpstr>Слайд 5</vt:lpstr>
      <vt:lpstr>Слайд 6</vt:lpstr>
      <vt:lpstr>Слайд 7</vt:lpstr>
      <vt:lpstr>Спасибо за внимание!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lager</dc:creator>
  <cp:lastModifiedBy>lager</cp:lastModifiedBy>
  <cp:revision>3</cp:revision>
  <dcterms:created xsi:type="dcterms:W3CDTF">2022-02-03T19:22:54Z</dcterms:created>
  <dcterms:modified xsi:type="dcterms:W3CDTF">2022-02-03T19:49:56Z</dcterms:modified>
</cp:coreProperties>
</file>