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853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5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26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57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70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602C0C-EEB6-4E7E-8334-144BE869BF03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AE420D-6A77-471F-B52D-F539A4D9C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1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23758-395E-4AFC-8D81-2787C4D48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 HDD (физическое и логическое устройство)</a:t>
            </a:r>
            <a:endParaRPr lang="ru-RU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D5C892-FB23-4F69-9F34-F8690C1A1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>
                <a:latin typeface="Bahnschrift Light SemiCondensed" panose="020B0502040204020203" pitchFamily="34" charset="0"/>
              </a:rPr>
              <a:t>Выполнил: Качанов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44685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8ADE6-0F34-4172-8065-40BFCD4F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6479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0523D-18D4-47E9-A985-9E278E07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4813" y="1704513"/>
            <a:ext cx="4151907" cy="4989250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Первый в мире жесткий диск появился — в 1956 году.</a:t>
            </a:r>
          </a:p>
          <a:p>
            <a:r>
              <a:rPr lang="ru-RU" dirty="0">
                <a:latin typeface="Bahnschrift Light SemiCondensed" panose="020B0502040204020203" pitchFamily="34" charset="0"/>
              </a:rPr>
              <a:t>Весил 970 килограмм и представлял собой систему из 50 алюминиевых пластин, покрытых ферромагнетиком, диаметр каждой из которых составлял 61 сантиметр. </a:t>
            </a:r>
          </a:p>
          <a:p>
            <a:r>
              <a:rPr lang="ru-RU" dirty="0">
                <a:latin typeface="Bahnschrift Light SemiCondensed" panose="020B0502040204020203" pitchFamily="34" charset="0"/>
              </a:rPr>
              <a:t>Скорость вращения блинов достигала 1200 оборотов в минуту, что обеспечивало время скорость передачи информации 8,8 байта в секунду. прибор имел один считыватель, перемещающийся между пластинами с помощью шагового двигателя. </a:t>
            </a:r>
          </a:p>
          <a:p>
            <a:r>
              <a:rPr lang="ru-RU" dirty="0">
                <a:latin typeface="Bahnschrift Light SemiCondensed" panose="020B0502040204020203" pitchFamily="34" charset="0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F6334F-0651-4C62-8F3E-008F5214F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31" y="1706732"/>
            <a:ext cx="3741938" cy="24946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7250961-0DF2-461F-B4C8-780F83DB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68565"/>
            <a:ext cx="5987700" cy="227295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56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6AFC6-884B-421A-8BB7-CA3D8093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4084"/>
            <a:ext cx="7729728" cy="1109709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Цель</a:t>
            </a: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/</a:t>
            </a:r>
            <a:r>
              <a:rPr lang="ru-RU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Краткий обзор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9F3E7-3DD8-4E5B-B940-9C322774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3" y="2143959"/>
            <a:ext cx="6078363" cy="4429957"/>
          </a:xfrm>
        </p:spPr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Цель - разобрать функции, строение и предназначение жёсткого диска.</a:t>
            </a:r>
          </a:p>
          <a:p>
            <a:pPr>
              <a:tabLst>
                <a:tab pos="716280" algn="l"/>
              </a:tabLst>
            </a:pPr>
            <a:endParaRPr lang="ru-RU" dirty="0">
              <a:latin typeface="Bahnschrift Light SemiCondensed" panose="020B0502040204020203" pitchFamily="34" charset="0"/>
            </a:endParaRPr>
          </a:p>
          <a:p>
            <a:pPr>
              <a:tabLst>
                <a:tab pos="716280" algn="l"/>
              </a:tabLst>
            </a:pPr>
            <a:r>
              <a:rPr lang="ru-RU" dirty="0">
                <a:latin typeface="Bahnschrift Light SemiCondensed" panose="020B0502040204020203" pitchFamily="34" charset="0"/>
              </a:rPr>
              <a:t>Краткий обзор источников:</a:t>
            </a:r>
          </a:p>
          <a:p>
            <a:pPr>
              <a:tabLst>
                <a:tab pos="716280" algn="l"/>
              </a:tabLst>
            </a:pPr>
            <a:r>
              <a:rPr lang="ru-RU" dirty="0">
                <a:latin typeface="Bahnschrift Light SemiCondensed" panose="020B0502040204020203" pitchFamily="34" charset="0"/>
              </a:rPr>
              <a:t>Я взял статью с блога компании Western Digital. В ней вкратце рассказывается история и строение первого в мире жесткого диска.</a:t>
            </a:r>
          </a:p>
          <a:p>
            <a:pPr>
              <a:tabLst>
                <a:tab pos="716280" algn="l"/>
              </a:tabLst>
            </a:pPr>
            <a:r>
              <a:rPr lang="ru-RU" dirty="0">
                <a:latin typeface="Bahnschrift Light SemiCondensed" panose="020B0502040204020203" pitchFamily="34" charset="0"/>
              </a:rPr>
              <a:t>Также я взял статью с сайта procomputer.su. В ней рассказывается строение и функционал </a:t>
            </a:r>
            <a:r>
              <a:rPr lang="en-US" dirty="0">
                <a:latin typeface="Bahnschrift Light SemiCondensed" panose="020B0502040204020203" pitchFamily="34" charset="0"/>
              </a:rPr>
              <a:t>HDD</a:t>
            </a:r>
            <a:endParaRPr lang="ru-RU" dirty="0"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5D4CBC-DEDA-4FE3-B004-7EFFD5B80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12" y="2143959"/>
            <a:ext cx="3317761" cy="33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22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0189-D2ED-4C37-A370-24FC0D0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Функции жесткого диска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21C02B-2113-43AF-A06B-F24CEC71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723" y="2638044"/>
            <a:ext cx="6312141" cy="4219956"/>
          </a:xfrm>
        </p:spPr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Жёсткий диск — это постоянное запоминающее устройство компьютера, его основная функция - долговременное хранение данных. </a:t>
            </a:r>
          </a:p>
          <a:p>
            <a:r>
              <a:rPr lang="ru-RU" dirty="0">
                <a:latin typeface="Bahnschrift Light SemiCondensed" panose="020B0502040204020203" pitchFamily="34" charset="0"/>
              </a:rPr>
              <a:t>После отключения питания от компьютера, вся информация, ранее сохранённая на этом накопителе, обязательно сохраниться.</a:t>
            </a:r>
          </a:p>
          <a:p>
            <a:r>
              <a:rPr lang="ru-RU" dirty="0">
                <a:latin typeface="Bahnschrift Light SemiCondensed" panose="020B0502040204020203" pitchFamily="34" charset="0"/>
              </a:rPr>
              <a:t>Операционная система тоже устанавливается в раздел жёсткого диска.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8F535DEC-2AD9-494C-B4E2-D0D397EC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7" y="2638044"/>
            <a:ext cx="3611478" cy="36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7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6F0A5-90CB-4595-915D-AB943121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941" y="258891"/>
            <a:ext cx="7729728" cy="1188720"/>
          </a:xfrm>
        </p:spPr>
        <p:txBody>
          <a:bodyPr/>
          <a:lstStyle/>
          <a:p>
            <a:r>
              <a:rPr lang="ru-RU" dirty="0"/>
              <a:t>Строение </a:t>
            </a:r>
            <a:r>
              <a:rPr lang="en-US" dirty="0"/>
              <a:t>HDD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D1A61-A09F-4C16-9B6B-8F54ECE0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746" y="1609444"/>
            <a:ext cx="4172005" cy="2899056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ru-RU" dirty="0">
                <a:latin typeface="Bahnschrift Light SemiCondensed" panose="020B0502040204020203" pitchFamily="34" charset="0"/>
              </a:rPr>
              <a:t>Информация записывается на пластины, имеющие покрытие ферримагнитным материалом, расположенные на одной оси. Пластины называют магнитными дисками. В винчестере может быть несколько магнитных пластин.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Запись осуществляется при помощи частей подвижной считывающей головки.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130DD-A5AF-4BCF-A455-77A12D7856D9}"/>
              </a:ext>
            </a:extLst>
          </p:cNvPr>
          <p:cNvSpPr txBox="1"/>
          <p:nvPr/>
        </p:nvSpPr>
        <p:spPr>
          <a:xfrm>
            <a:off x="8153175" y="1616767"/>
            <a:ext cx="2717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Головка жёсткого диска делает свою работу на расстоянии. Само расстояние мало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.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Головка парит во время работы, но во время отключения она возвращаются к месту окончанию работы и её же начала.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A65F2-47E8-4FDC-AE37-FA265B855F69}"/>
              </a:ext>
            </a:extLst>
          </p:cNvPr>
          <p:cNvSpPr txBox="1"/>
          <p:nvPr/>
        </p:nvSpPr>
        <p:spPr>
          <a:xfrm>
            <a:off x="4050849" y="4994124"/>
            <a:ext cx="546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В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HDD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есть двигатели, предназначенные для вращения магнитных пластин и блок управляющей электроники - руководящий всеми процессами.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Для хранения информации HDD форматируют.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E9C985-9D79-4789-81D7-B0E0505C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" y="1616767"/>
            <a:ext cx="3772177" cy="23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D4392F-9787-4702-919E-1FE9F0A5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" y="4321327"/>
            <a:ext cx="3765777" cy="23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1C58E-7E6B-45CA-A253-10CCE98B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FC1AC-0F6E-4827-8685-42C35BC0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638045"/>
            <a:ext cx="8521700" cy="1603755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 этом докладе я кратко рассказал и показал строение жесткого диска. Также с помощью интернет-источников, мне удалось рассказать про самый первый жесткий диск.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C862C-9516-4C49-87F1-8CA59A786C2C}"/>
              </a:ext>
            </a:extLst>
          </p:cNvPr>
          <p:cNvSpPr txBox="1"/>
          <p:nvPr/>
        </p:nvSpPr>
        <p:spPr>
          <a:xfrm>
            <a:off x="5014614" y="5295900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SemiCondensed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1531185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101</TotalTime>
  <Words>315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 Light SemiCondensed</vt:lpstr>
      <vt:lpstr>Corbel</vt:lpstr>
      <vt:lpstr>Gill Sans MT</vt:lpstr>
      <vt:lpstr>Посылка</vt:lpstr>
      <vt:lpstr> HDD (физическое и логическое устройство)</vt:lpstr>
      <vt:lpstr>Введение</vt:lpstr>
      <vt:lpstr>Цель/Краткий обзор источников</vt:lpstr>
      <vt:lpstr>Функции жесткого диска</vt:lpstr>
      <vt:lpstr>Строение HDD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HDD (физическое и логическое устройство)</dc:title>
  <dc:creator>Евгений Качанов</dc:creator>
  <cp:lastModifiedBy>Евгений Качанов</cp:lastModifiedBy>
  <cp:revision>11</cp:revision>
  <dcterms:created xsi:type="dcterms:W3CDTF">2022-02-04T22:46:55Z</dcterms:created>
  <dcterms:modified xsi:type="dcterms:W3CDTF">2022-02-05T10:38:42Z</dcterms:modified>
</cp:coreProperties>
</file>