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1"/>
  </p:notesMasterIdLst>
  <p:handoutMasterIdLst>
    <p:handoutMasterId r:id="rId12"/>
  </p:handoutMasterIdLst>
  <p:sldIdLst>
    <p:sldId id="271" r:id="rId2"/>
    <p:sldId id="278" r:id="rId3"/>
    <p:sldId id="279" r:id="rId4"/>
    <p:sldId id="282" r:id="rId5"/>
    <p:sldId id="285" r:id="rId6"/>
    <p:sldId id="280" r:id="rId7"/>
    <p:sldId id="273" r:id="rId8"/>
    <p:sldId id="283" r:id="rId9"/>
    <p:sldId id="268" r:id="rId10"/>
  </p:sldIdLst>
  <p:sldSz cx="12192000" cy="6858000"/>
  <p:notesSz cx="9388475" cy="7102475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AC375E7-4672-4653-85B2-0A4583879AA6}">
          <p14:sldIdLst>
            <p14:sldId id="271"/>
            <p14:sldId id="278"/>
            <p14:sldId id="279"/>
            <p14:sldId id="282"/>
            <p14:sldId id="285"/>
            <p14:sldId id="280"/>
          </p14:sldIdLst>
        </p14:section>
        <p14:section name="Раздел без названия" id="{1296B996-0434-4117-96AB-43A84F9BF36B}">
          <p14:sldIdLst>
            <p14:sldId id="273"/>
            <p14:sldId id="283"/>
            <p14:sldId id="268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4568"/>
    <a:srgbClr val="FCCDB6"/>
    <a:srgbClr val="D9D9D9"/>
    <a:srgbClr val="0074AF"/>
    <a:srgbClr val="00B0F0"/>
    <a:srgbClr val="6EAA2E"/>
    <a:srgbClr val="0084B4"/>
    <a:srgbClr val="EFF1F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215" autoAdjust="0"/>
  </p:normalViewPr>
  <p:slideViewPr>
    <p:cSldViewPr snapToGrid="0">
      <p:cViewPr>
        <p:scale>
          <a:sx n="90" d="100"/>
          <a:sy n="90" d="100"/>
        </p:scale>
        <p:origin x="10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-82"/>
    </p:cViewPr>
  </p:sorterViewPr>
  <p:notesViewPr>
    <p:cSldViewPr snapToGrid="0">
      <p:cViewPr varScale="1">
        <p:scale>
          <a:sx n="112" d="100"/>
          <a:sy n="112" d="100"/>
        </p:scale>
        <p:origin x="238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custSel modSld modMainMaster modNotesMaster modHandout">
      <pc:chgData name="Fake Test User" userId="SID-0" providerId="Test" clId="FakeClientId" dt="2021-03-08T06:29:43.955" v="386" actId="790"/>
      <pc:docMkLst>
        <pc:docMk/>
      </pc:docMkLst>
      <pc:sldChg chg="modSp mod modNotes">
        <pc:chgData name="Fake Test User" userId="SID-0" providerId="Test" clId="FakeClientId" dt="2021-03-08T06:28:54.626" v="380" actId="790"/>
        <pc:sldMkLst>
          <pc:docMk/>
          <pc:sldMk cId="18658571" sldId="262"/>
        </pc:sldMkLst>
        <pc:spChg chg="mod">
          <ac:chgData name="Fake Test User" userId="SID-0" providerId="Test" clId="FakeClientId" dt="2021-03-08T06:15:06.665" v="190" actId="14100"/>
          <ac:spMkLst>
            <pc:docMk/>
            <pc:sldMk cId="18658571" sldId="262"/>
            <ac:spMk id="17" creationId="{00000000-0000-0000-0000-000000000000}"/>
          </ac:spMkLst>
        </pc:spChg>
        <pc:grpChg chg="mod">
          <ac:chgData name="Fake Test User" userId="SID-0" providerId="Test" clId="FakeClientId" dt="2021-03-08T06:15:42.120" v="201" actId="1036"/>
          <ac:grpSpMkLst>
            <pc:docMk/>
            <pc:sldMk cId="18658571" sldId="262"/>
            <ac:grpSpMk id="4" creationId="{ED04B5D5-1068-4DBD-A1BC-3BB165420DD4}"/>
          </ac:grpSpMkLst>
        </pc:grpChg>
        <pc:grpChg chg="mod">
          <ac:chgData name="Fake Test User" userId="SID-0" providerId="Test" clId="FakeClientId" dt="2021-03-08T06:15:45.339" v="210" actId="1036"/>
          <ac:grpSpMkLst>
            <pc:docMk/>
            <pc:sldMk cId="18658571" sldId="262"/>
            <ac:grpSpMk id="12" creationId="{858E2C28-1600-461B-8E65-8645EDAB01A1}"/>
          </ac:grpSpMkLst>
        </pc:grpChg>
        <pc:graphicFrameChg chg="modGraphic">
          <ac:chgData name="Fake Test User" userId="SID-0" providerId="Test" clId="FakeClientId" dt="2021-03-08T06:16:05.652" v="211" actId="790"/>
          <ac:graphicFrameMkLst>
            <pc:docMk/>
            <pc:sldMk cId="18658571" sldId="262"/>
            <ac:graphicFrameMk id="8" creationId="{00000000-0000-0000-0000-000000000000}"/>
          </ac:graphicFrameMkLst>
        </pc:graphicFrameChg>
      </pc:sldChg>
      <pc:sldChg chg="addSp delSp modSp mod modNotes">
        <pc:chgData name="Fake Test User" userId="SID-0" providerId="Test" clId="FakeClientId" dt="2021-03-08T06:28:38.845" v="377" actId="790"/>
        <pc:sldMkLst>
          <pc:docMk/>
          <pc:sldMk cId="4056726527" sldId="268"/>
        </pc:sldMkLst>
        <pc:spChg chg="mod">
          <ac:chgData name="Fake Test User" userId="SID-0" providerId="Test" clId="FakeClientId" dt="2021-03-08T06:21:28.558" v="308" actId="14100"/>
          <ac:spMkLst>
            <pc:docMk/>
            <pc:sldMk cId="4056726527" sldId="268"/>
            <ac:spMk id="32" creationId="{99A55A7B-4454-4118-9F77-E5D037F50583}"/>
          </ac:spMkLst>
        </pc:spChg>
        <pc:graphicFrameChg chg="add mod modVis">
          <ac:chgData name="Fake Test User" userId="SID-0" providerId="Test" clId="FakeClientId" dt="2021-03-08T06:25:43.736" v="365"/>
          <ac:graphicFrameMkLst>
            <pc:docMk/>
            <pc:sldMk cId="4056726527" sldId="268"/>
            <ac:graphicFrameMk id="7" creationId="{76A9D018-0423-40B1-8EBA-CD68E9DB4124}"/>
          </ac:graphicFrameMkLst>
        </pc:graphicFrameChg>
        <pc:graphicFrameChg chg="del">
          <ac:chgData name="Fake Test User" userId="SID-0" providerId="Test" clId="FakeClientId" dt="2021-03-08T06:23:15.465" v="351" actId="478"/>
          <ac:graphicFrameMkLst>
            <pc:docMk/>
            <pc:sldMk cId="4056726527" sldId="268"/>
            <ac:graphicFrameMk id="8" creationId="{9A1EE16E-F02E-4504-8A88-19B6BF917262}"/>
          </ac:graphicFrameMkLst>
        </pc:graphicFrameChg>
      </pc:sldChg>
      <pc:sldChg chg="modSp mod modNotes">
        <pc:chgData name="Fake Test User" userId="SID-0" providerId="Test" clId="FakeClientId" dt="2021-03-08T06:29:23.017" v="384" actId="790"/>
        <pc:sldMkLst>
          <pc:docMk/>
          <pc:sldMk cId="661899269" sldId="271"/>
        </pc:sldMkLst>
        <pc:spChg chg="mod">
          <ac:chgData name="Fake Test User" userId="SID-0" providerId="Test" clId="FakeClientId" dt="2021-03-08T05:57:56.048" v="0" actId="790"/>
          <ac:spMkLst>
            <pc:docMk/>
            <pc:sldMk cId="661899269" sldId="271"/>
            <ac:spMk id="3" creationId="{ADB6BD68-6009-4080-968E-8BD019E938BF}"/>
          </ac:spMkLst>
        </pc:spChg>
      </pc:sldChg>
      <pc:sldChg chg="modSp mod modNotes">
        <pc:chgData name="Fake Test User" userId="SID-0" providerId="Test" clId="FakeClientId" dt="2021-03-08T06:29:06.580" v="382" actId="790"/>
        <pc:sldMkLst>
          <pc:docMk/>
          <pc:sldMk cId="658341537" sldId="272"/>
        </pc:sldMkLst>
        <pc:spChg chg="mod">
          <ac:chgData name="Fake Test User" userId="SID-0" providerId="Test" clId="FakeClientId" dt="2021-03-08T06:08:47.263" v="120" actId="790"/>
          <ac:spMkLst>
            <pc:docMk/>
            <pc:sldMk cId="658341537" sldId="272"/>
            <ac:spMk id="2" creationId="{00000000-0000-0000-0000-000000000000}"/>
          </ac:spMkLst>
        </pc:spChg>
        <pc:spChg chg="mod">
          <ac:chgData name="Fake Test User" userId="SID-0" providerId="Test" clId="FakeClientId" dt="2021-03-08T06:08:47.263" v="120" actId="790"/>
          <ac:spMkLst>
            <pc:docMk/>
            <pc:sldMk cId="658341537" sldId="272"/>
            <ac:spMk id="3" creationId="{00000000-0000-0000-0000-000000000000}"/>
          </ac:spMkLst>
        </pc:spChg>
        <pc:spChg chg="mod">
          <ac:chgData name="Fake Test User" userId="SID-0" providerId="Test" clId="FakeClientId" dt="2021-03-08T06:08:47.263" v="120" actId="790"/>
          <ac:spMkLst>
            <pc:docMk/>
            <pc:sldMk cId="658341537" sldId="272"/>
            <ac:spMk id="4" creationId="{00000000-0000-0000-0000-000000000000}"/>
          </ac:spMkLst>
        </pc:spChg>
        <pc:spChg chg="mod">
          <ac:chgData name="Fake Test User" userId="SID-0" providerId="Test" clId="FakeClientId" dt="2021-03-08T06:08:47.263" v="120" actId="790"/>
          <ac:spMkLst>
            <pc:docMk/>
            <pc:sldMk cId="658341537" sldId="272"/>
            <ac:spMk id="5" creationId="{00000000-0000-0000-0000-000000000000}"/>
          </ac:spMkLst>
        </pc:spChg>
        <pc:spChg chg="mod">
          <ac:chgData name="Fake Test User" userId="SID-0" providerId="Test" clId="FakeClientId" dt="2021-03-08T06:08:47.263" v="120" actId="790"/>
          <ac:spMkLst>
            <pc:docMk/>
            <pc:sldMk cId="658341537" sldId="272"/>
            <ac:spMk id="6" creationId="{00000000-0000-0000-0000-000000000000}"/>
          </ac:spMkLst>
        </pc:spChg>
        <pc:spChg chg="mod">
          <ac:chgData name="Fake Test User" userId="SID-0" providerId="Test" clId="FakeClientId" dt="2021-03-08T06:08:47.263" v="120" actId="790"/>
          <ac:spMkLst>
            <pc:docMk/>
            <pc:sldMk cId="658341537" sldId="272"/>
            <ac:spMk id="7" creationId="{F6EA534D-A2AB-4AE9-AB03-C8BCEC2BAD3D}"/>
          </ac:spMkLst>
        </pc:spChg>
        <pc:spChg chg="mod">
          <ac:chgData name="Fake Test User" userId="SID-0" providerId="Test" clId="FakeClientId" dt="2021-03-08T06:08:47.263" v="120" actId="790"/>
          <ac:spMkLst>
            <pc:docMk/>
            <pc:sldMk cId="658341537" sldId="272"/>
            <ac:spMk id="9" creationId="{F09E4B5E-5D03-4DAB-94CE-0596FFABB703}"/>
          </ac:spMkLst>
        </pc:spChg>
        <pc:spChg chg="mod">
          <ac:chgData name="Fake Test User" userId="SID-0" providerId="Test" clId="FakeClientId" dt="2021-03-08T06:08:47.263" v="120" actId="790"/>
          <ac:spMkLst>
            <pc:docMk/>
            <pc:sldMk cId="658341537" sldId="272"/>
            <ac:spMk id="11" creationId="{4F0DE47B-046D-43ED-B00E-63EAC36F8377}"/>
          </ac:spMkLst>
        </pc:spChg>
        <pc:spChg chg="mod">
          <ac:chgData name="Fake Test User" userId="SID-0" providerId="Test" clId="FakeClientId" dt="2021-03-08T06:08:47.263" v="120" actId="790"/>
          <ac:spMkLst>
            <pc:docMk/>
            <pc:sldMk cId="658341537" sldId="272"/>
            <ac:spMk id="19" creationId="{D0FBDE43-3BB4-47A1-8212-C6DCD8D925FD}"/>
          </ac:spMkLst>
        </pc:spChg>
        <pc:spChg chg="mod">
          <ac:chgData name="Fake Test User" userId="SID-0" providerId="Test" clId="FakeClientId" dt="2021-03-08T06:08:47.263" v="120" actId="790"/>
          <ac:spMkLst>
            <pc:docMk/>
            <pc:sldMk cId="658341537" sldId="272"/>
            <ac:spMk id="21" creationId="{980D9FA1-CA43-4D5E-871B-D40A0738AA86}"/>
          </ac:spMkLst>
        </pc:spChg>
        <pc:spChg chg="mod">
          <ac:chgData name="Fake Test User" userId="SID-0" providerId="Test" clId="FakeClientId" dt="2021-03-08T06:08:47.263" v="120" actId="790"/>
          <ac:spMkLst>
            <pc:docMk/>
            <pc:sldMk cId="658341537" sldId="272"/>
            <ac:spMk id="35" creationId="{E22352E8-701A-40ED-B3F4-1052E73329EA}"/>
          </ac:spMkLst>
        </pc:spChg>
        <pc:spChg chg="mod">
          <ac:chgData name="Fake Test User" userId="SID-0" providerId="Test" clId="FakeClientId" dt="2021-03-08T06:08:47.263" v="120" actId="790"/>
          <ac:spMkLst>
            <pc:docMk/>
            <pc:sldMk cId="658341537" sldId="272"/>
            <ac:spMk id="37" creationId="{1D7C07AB-E8F6-413E-B138-5A2CE5F48870}"/>
          </ac:spMkLst>
        </pc:spChg>
        <pc:spChg chg="mod">
          <ac:chgData name="Fake Test User" userId="SID-0" providerId="Test" clId="FakeClientId" dt="2021-03-08T06:08:47.263" v="120" actId="790"/>
          <ac:spMkLst>
            <pc:docMk/>
            <pc:sldMk cId="658341537" sldId="272"/>
            <ac:spMk id="39" creationId="{37A5769C-CC20-45E0-8D2D-DBA213880993}"/>
          </ac:spMkLst>
        </pc:spChg>
        <pc:spChg chg="mod">
          <ac:chgData name="Fake Test User" userId="SID-0" providerId="Test" clId="FakeClientId" dt="2021-03-08T06:08:47.263" v="120" actId="790"/>
          <ac:spMkLst>
            <pc:docMk/>
            <pc:sldMk cId="658341537" sldId="272"/>
            <ac:spMk id="41" creationId="{C65D0848-2ED7-4E56-977F-3884BCF005F3}"/>
          </ac:spMkLst>
        </pc:spChg>
        <pc:spChg chg="mod">
          <ac:chgData name="Fake Test User" userId="SID-0" providerId="Test" clId="FakeClientId" dt="2021-03-08T06:08:47.263" v="120" actId="790"/>
          <ac:spMkLst>
            <pc:docMk/>
            <pc:sldMk cId="658341537" sldId="272"/>
            <ac:spMk id="48" creationId="{2BA24C10-8D31-443A-80E9-F6F747C1DD32}"/>
          </ac:spMkLst>
        </pc:spChg>
        <pc:spChg chg="mod">
          <ac:chgData name="Fake Test User" userId="SID-0" providerId="Test" clId="FakeClientId" dt="2021-03-08T06:08:47.263" v="120" actId="790"/>
          <ac:spMkLst>
            <pc:docMk/>
            <pc:sldMk cId="658341537" sldId="272"/>
            <ac:spMk id="73" creationId="{00000000-0000-0000-0000-000000000000}"/>
          </ac:spMkLst>
        </pc:spChg>
        <pc:spChg chg="mod">
          <ac:chgData name="Fake Test User" userId="SID-0" providerId="Test" clId="FakeClientId" dt="2021-03-08T06:08:47.263" v="120" actId="790"/>
          <ac:spMkLst>
            <pc:docMk/>
            <pc:sldMk cId="658341537" sldId="272"/>
            <ac:spMk id="74" creationId="{00000000-0000-0000-0000-000000000000}"/>
          </ac:spMkLst>
        </pc:spChg>
        <pc:spChg chg="mod">
          <ac:chgData name="Fake Test User" userId="SID-0" providerId="Test" clId="FakeClientId" dt="2021-03-08T06:08:47.263" v="120" actId="790"/>
          <ac:spMkLst>
            <pc:docMk/>
            <pc:sldMk cId="658341537" sldId="272"/>
            <ac:spMk id="75" creationId="{00000000-0000-0000-0000-000000000000}"/>
          </ac:spMkLst>
        </pc:spChg>
        <pc:spChg chg="mod">
          <ac:chgData name="Fake Test User" userId="SID-0" providerId="Test" clId="FakeClientId" dt="2021-03-08T06:08:47.263" v="120" actId="790"/>
          <ac:spMkLst>
            <pc:docMk/>
            <pc:sldMk cId="658341537" sldId="272"/>
            <ac:spMk id="106" creationId="{00000000-0000-0000-0000-000000000000}"/>
          </ac:spMkLst>
        </pc:spChg>
        <pc:spChg chg="mod">
          <ac:chgData name="Fake Test User" userId="SID-0" providerId="Test" clId="FakeClientId" dt="2021-03-08T06:08:47.263" v="120" actId="790"/>
          <ac:spMkLst>
            <pc:docMk/>
            <pc:sldMk cId="658341537" sldId="272"/>
            <ac:spMk id="107" creationId="{00000000-0000-0000-0000-000000000000}"/>
          </ac:spMkLst>
        </pc:spChg>
        <pc:spChg chg="mod">
          <ac:chgData name="Fake Test User" userId="SID-0" providerId="Test" clId="FakeClientId" dt="2021-03-08T06:08:47.263" v="120" actId="790"/>
          <ac:spMkLst>
            <pc:docMk/>
            <pc:sldMk cId="658341537" sldId="272"/>
            <ac:spMk id="170" creationId="{00000000-0000-0000-0000-000000000000}"/>
          </ac:spMkLst>
        </pc:spChg>
        <pc:spChg chg="mod">
          <ac:chgData name="Fake Test User" userId="SID-0" providerId="Test" clId="FakeClientId" dt="2021-03-08T06:08:47.263" v="120" actId="790"/>
          <ac:spMkLst>
            <pc:docMk/>
            <pc:sldMk cId="658341537" sldId="272"/>
            <ac:spMk id="171" creationId="{00000000-0000-0000-0000-000000000000}"/>
          </ac:spMkLst>
        </pc:spChg>
        <pc:spChg chg="mod">
          <ac:chgData name="Fake Test User" userId="SID-0" providerId="Test" clId="FakeClientId" dt="2021-03-08T06:08:47.263" v="120" actId="790"/>
          <ac:spMkLst>
            <pc:docMk/>
            <pc:sldMk cId="658341537" sldId="272"/>
            <ac:spMk id="172" creationId="{00000000-0000-0000-0000-000000000000}"/>
          </ac:spMkLst>
        </pc:spChg>
        <pc:spChg chg="mod">
          <ac:chgData name="Fake Test User" userId="SID-0" providerId="Test" clId="FakeClientId" dt="2021-03-08T06:08:47.263" v="120" actId="790"/>
          <ac:spMkLst>
            <pc:docMk/>
            <pc:sldMk cId="658341537" sldId="272"/>
            <ac:spMk id="173" creationId="{00000000-0000-0000-0000-000000000000}"/>
          </ac:spMkLst>
        </pc:spChg>
        <pc:spChg chg="mod">
          <ac:chgData name="Fake Test User" userId="SID-0" providerId="Test" clId="FakeClientId" dt="2021-03-08T06:08:47.263" v="120" actId="790"/>
          <ac:spMkLst>
            <pc:docMk/>
            <pc:sldMk cId="658341537" sldId="272"/>
            <ac:spMk id="174" creationId="{00000000-0000-0000-0000-000000000000}"/>
          </ac:spMkLst>
        </pc:spChg>
        <pc:spChg chg="mod">
          <ac:chgData name="Fake Test User" userId="SID-0" providerId="Test" clId="FakeClientId" dt="2021-03-08T06:08:47.263" v="120" actId="790"/>
          <ac:spMkLst>
            <pc:docMk/>
            <pc:sldMk cId="658341537" sldId="272"/>
            <ac:spMk id="175" creationId="{00000000-0000-0000-0000-000000000000}"/>
          </ac:spMkLst>
        </pc:spChg>
        <pc:spChg chg="mod">
          <ac:chgData name="Fake Test User" userId="SID-0" providerId="Test" clId="FakeClientId" dt="2021-03-08T06:08:47.263" v="120" actId="790"/>
          <ac:spMkLst>
            <pc:docMk/>
            <pc:sldMk cId="658341537" sldId="272"/>
            <ac:spMk id="176" creationId="{00000000-0000-0000-0000-000000000000}"/>
          </ac:spMkLst>
        </pc:spChg>
        <pc:spChg chg="mod">
          <ac:chgData name="Fake Test User" userId="SID-0" providerId="Test" clId="FakeClientId" dt="2021-03-08T06:08:47.263" v="120" actId="790"/>
          <ac:spMkLst>
            <pc:docMk/>
            <pc:sldMk cId="658341537" sldId="272"/>
            <ac:spMk id="177" creationId="{00000000-0000-0000-0000-000000000000}"/>
          </ac:spMkLst>
        </pc:spChg>
        <pc:spChg chg="mod">
          <ac:chgData name="Fake Test User" userId="SID-0" providerId="Test" clId="FakeClientId" dt="2021-03-08T06:08:47.263" v="120" actId="790"/>
          <ac:spMkLst>
            <pc:docMk/>
            <pc:sldMk cId="658341537" sldId="272"/>
            <ac:spMk id="179" creationId="{00000000-0000-0000-0000-000000000000}"/>
          </ac:spMkLst>
        </pc:spChg>
        <pc:spChg chg="mod">
          <ac:chgData name="Fake Test User" userId="SID-0" providerId="Test" clId="FakeClientId" dt="2021-03-08T06:08:47.263" v="120" actId="790"/>
          <ac:spMkLst>
            <pc:docMk/>
            <pc:sldMk cId="658341537" sldId="272"/>
            <ac:spMk id="180" creationId="{00000000-0000-0000-0000-000000000000}"/>
          </ac:spMkLst>
        </pc:spChg>
        <pc:spChg chg="mod">
          <ac:chgData name="Fake Test User" userId="SID-0" providerId="Test" clId="FakeClientId" dt="2021-03-08T06:08:47.263" v="120" actId="790"/>
          <ac:spMkLst>
            <pc:docMk/>
            <pc:sldMk cId="658341537" sldId="272"/>
            <ac:spMk id="181" creationId="{00000000-0000-0000-0000-000000000000}"/>
          </ac:spMkLst>
        </pc:spChg>
        <pc:spChg chg="mod">
          <ac:chgData name="Fake Test User" userId="SID-0" providerId="Test" clId="FakeClientId" dt="2021-03-08T06:08:47.263" v="120" actId="790"/>
          <ac:spMkLst>
            <pc:docMk/>
            <pc:sldMk cId="658341537" sldId="272"/>
            <ac:spMk id="183" creationId="{00000000-0000-0000-0000-000000000000}"/>
          </ac:spMkLst>
        </pc:spChg>
        <pc:spChg chg="mod">
          <ac:chgData name="Fake Test User" userId="SID-0" providerId="Test" clId="FakeClientId" dt="2021-03-08T06:08:47.263" v="120" actId="790"/>
          <ac:spMkLst>
            <pc:docMk/>
            <pc:sldMk cId="658341537" sldId="272"/>
            <ac:spMk id="184" creationId="{00000000-0000-0000-0000-000000000000}"/>
          </ac:spMkLst>
        </pc:spChg>
        <pc:spChg chg="mod">
          <ac:chgData name="Fake Test User" userId="SID-0" providerId="Test" clId="FakeClientId" dt="2021-03-08T06:08:47.263" v="120" actId="790"/>
          <ac:spMkLst>
            <pc:docMk/>
            <pc:sldMk cId="658341537" sldId="272"/>
            <ac:spMk id="185" creationId="{00000000-0000-0000-0000-000000000000}"/>
          </ac:spMkLst>
        </pc:spChg>
        <pc:spChg chg="mod">
          <ac:chgData name="Fake Test User" userId="SID-0" providerId="Test" clId="FakeClientId" dt="2021-03-08T06:08:47.263" v="120" actId="790"/>
          <ac:spMkLst>
            <pc:docMk/>
            <pc:sldMk cId="658341537" sldId="272"/>
            <ac:spMk id="186" creationId="{00000000-0000-0000-0000-000000000000}"/>
          </ac:spMkLst>
        </pc:spChg>
        <pc:spChg chg="mod">
          <ac:chgData name="Fake Test User" userId="SID-0" providerId="Test" clId="FakeClientId" dt="2021-03-08T06:08:47.263" v="120" actId="790"/>
          <ac:spMkLst>
            <pc:docMk/>
            <pc:sldMk cId="658341537" sldId="272"/>
            <ac:spMk id="187" creationId="{00000000-0000-0000-0000-000000000000}"/>
          </ac:spMkLst>
        </pc:spChg>
        <pc:spChg chg="mod">
          <ac:chgData name="Fake Test User" userId="SID-0" providerId="Test" clId="FakeClientId" dt="2021-03-08T06:08:47.263" v="120" actId="790"/>
          <ac:spMkLst>
            <pc:docMk/>
            <pc:sldMk cId="658341537" sldId="272"/>
            <ac:spMk id="188" creationId="{00000000-0000-0000-0000-000000000000}"/>
          </ac:spMkLst>
        </pc:spChg>
        <pc:graphicFrameChg chg="modGraphic">
          <ac:chgData name="Fake Test User" userId="SID-0" providerId="Test" clId="FakeClientId" dt="2021-03-08T06:07:26.153" v="107" actId="404"/>
          <ac:graphicFrameMkLst>
            <pc:docMk/>
            <pc:sldMk cId="658341537" sldId="272"/>
            <ac:graphicFrameMk id="20" creationId="{00000000-0000-0000-0000-000000000000}"/>
          </ac:graphicFrameMkLst>
        </pc:graphicFrameChg>
      </pc:sldChg>
      <pc:sldChg chg="modSp mod">
        <pc:chgData name="Fake Test User" userId="SID-0" providerId="Test" clId="FakeClientId" dt="2021-03-08T06:06:42.872" v="102" actId="790"/>
        <pc:sldMkLst>
          <pc:docMk/>
          <pc:sldMk cId="38495893" sldId="273"/>
        </pc:sldMkLst>
        <pc:spChg chg="mod">
          <ac:chgData name="Fake Test User" userId="SID-0" providerId="Test" clId="FakeClientId" dt="2021-03-08T06:06:42.872" v="102" actId="790"/>
          <ac:spMkLst>
            <pc:docMk/>
            <pc:sldMk cId="38495893" sldId="273"/>
            <ac:spMk id="2" creationId="{0F58EAC5-D261-4D05-8ED3-A4DE32A744AC}"/>
          </ac:spMkLst>
        </pc:spChg>
        <pc:spChg chg="mod">
          <ac:chgData name="Fake Test User" userId="SID-0" providerId="Test" clId="FakeClientId" dt="2021-03-08T06:06:42.872" v="102" actId="790"/>
          <ac:spMkLst>
            <pc:docMk/>
            <pc:sldMk cId="38495893" sldId="273"/>
            <ac:spMk id="4" creationId="{01EA4979-0333-4D83-8741-0A8D56B72EAA}"/>
          </ac:spMkLst>
        </pc:spChg>
        <pc:spChg chg="mod">
          <ac:chgData name="Fake Test User" userId="SID-0" providerId="Test" clId="FakeClientId" dt="2021-03-08T06:06:42.872" v="102" actId="790"/>
          <ac:spMkLst>
            <pc:docMk/>
            <pc:sldMk cId="38495893" sldId="273"/>
            <ac:spMk id="36" creationId="{C5A9E1A6-7404-4A07-BDCE-83D6CF989E3B}"/>
          </ac:spMkLst>
        </pc:spChg>
        <pc:spChg chg="mod">
          <ac:chgData name="Fake Test User" userId="SID-0" providerId="Test" clId="FakeClientId" dt="2021-03-08T06:06:42.872" v="102" actId="790"/>
          <ac:spMkLst>
            <pc:docMk/>
            <pc:sldMk cId="38495893" sldId="273"/>
            <ac:spMk id="37" creationId="{D984EDF8-2C35-4853-B0D2-17F2F88613BE}"/>
          </ac:spMkLst>
        </pc:spChg>
        <pc:spChg chg="mod">
          <ac:chgData name="Fake Test User" userId="SID-0" providerId="Test" clId="FakeClientId" dt="2021-03-08T06:06:42.872" v="102" actId="790"/>
          <ac:spMkLst>
            <pc:docMk/>
            <pc:sldMk cId="38495893" sldId="273"/>
            <ac:spMk id="38" creationId="{1966DBFC-32CF-40AA-874F-2A7FD1C71583}"/>
          </ac:spMkLst>
        </pc:spChg>
        <pc:graphicFrameChg chg="modGraphic">
          <ac:chgData name="Fake Test User" userId="SID-0" providerId="Test" clId="FakeClientId" dt="2021-03-08T06:06:24.594" v="101" actId="20577"/>
          <ac:graphicFrameMkLst>
            <pc:docMk/>
            <pc:sldMk cId="38495893" sldId="273"/>
            <ac:graphicFrameMk id="20" creationId="{A101D5FC-270B-485E-84E2-7205AFA66CCF}"/>
          </ac:graphicFrameMkLst>
        </pc:graphicFrameChg>
        <pc:picChg chg="mod">
          <ac:chgData name="Fake Test User" userId="SID-0" providerId="Test" clId="FakeClientId" dt="2021-03-08T06:06:01.766" v="99" actId="1036"/>
          <ac:picMkLst>
            <pc:docMk/>
            <pc:sldMk cId="38495893" sldId="273"/>
            <ac:picMk id="8" creationId="{3E54CE6E-CBFB-4A40-8502-EB31FE848517}"/>
          </ac:picMkLst>
        </pc:picChg>
      </pc:sldChg>
      <pc:sldChg chg="addSp delSp modSp mod modNotes">
        <pc:chgData name="Fake Test User" userId="SID-0" providerId="Test" clId="FakeClientId" dt="2021-03-08T06:28:59.486" v="381" actId="790"/>
        <pc:sldMkLst>
          <pc:docMk/>
          <pc:sldMk cId="1276003059" sldId="274"/>
        </pc:sldMkLst>
        <pc:spChg chg="mod">
          <ac:chgData name="Fake Test User" userId="SID-0" providerId="Test" clId="FakeClientId" dt="2021-03-08T06:09:05.388" v="121" actId="14100"/>
          <ac:spMkLst>
            <pc:docMk/>
            <pc:sldMk cId="1276003059" sldId="274"/>
            <ac:spMk id="9" creationId="{00000000-0000-0000-0000-000000000000}"/>
          </ac:spMkLst>
        </pc:spChg>
        <pc:graphicFrameChg chg="add mod modVis">
          <ac:chgData name="Fake Test User" userId="SID-0" providerId="Test" clId="FakeClientId" dt="2021-03-08T06:14:37.918" v="189" actId="255"/>
          <ac:graphicFrameMkLst>
            <pc:docMk/>
            <pc:sldMk cId="1276003059" sldId="274"/>
            <ac:graphicFrameMk id="2" creationId="{B041F355-947F-4FC6-84DB-B235FC524B18}"/>
          </ac:graphicFrameMkLst>
        </pc:graphicFrameChg>
        <pc:graphicFrameChg chg="del">
          <ac:chgData name="Fake Test User" userId="SID-0" providerId="Test" clId="FakeClientId" dt="2021-03-08T06:12:08.324" v="173" actId="478"/>
          <ac:graphicFrameMkLst>
            <pc:docMk/>
            <pc:sldMk cId="1276003059" sldId="274"/>
            <ac:graphicFrameMk id="10" creationId="{00000000-0000-0000-0000-000000000000}"/>
          </ac:graphicFrameMkLst>
        </pc:graphicFrameChg>
        <pc:graphicFrameChg chg="mod modGraphic">
          <ac:chgData name="Fake Test User" userId="SID-0" providerId="Test" clId="FakeClientId" dt="2021-03-08T06:10:06.449" v="134"/>
          <ac:graphicFrameMkLst>
            <pc:docMk/>
            <pc:sldMk cId="1276003059" sldId="274"/>
            <ac:graphicFrameMk id="15" creationId="{61BEBE4E-8135-4C4B-BF32-46599957AE9B}"/>
          </ac:graphicFrameMkLst>
        </pc:graphicFrameChg>
      </pc:sldChg>
      <pc:sldChg chg="modSp mod modNotes">
        <pc:chgData name="Fake Test User" userId="SID-0" providerId="Test" clId="FakeClientId" dt="2021-03-08T06:28:44.033" v="378" actId="790"/>
        <pc:sldMkLst>
          <pc:docMk/>
          <pc:sldMk cId="2398622572" sldId="275"/>
        </pc:sldMkLst>
        <pc:spChg chg="mod">
          <ac:chgData name="Fake Test User" userId="SID-0" providerId="Test" clId="FakeClientId" dt="2021-03-08T06:20:49.183" v="305" actId="790"/>
          <ac:spMkLst>
            <pc:docMk/>
            <pc:sldMk cId="2398622572" sldId="275"/>
            <ac:spMk id="2" creationId="{3A773C6B-93EC-4463-BC2E-F686669B0207}"/>
          </ac:spMkLst>
        </pc:spChg>
        <pc:spChg chg="mod">
          <ac:chgData name="Fake Test User" userId="SID-0" providerId="Test" clId="FakeClientId" dt="2021-03-08T06:20:49.183" v="305" actId="790"/>
          <ac:spMkLst>
            <pc:docMk/>
            <pc:sldMk cId="2398622572" sldId="275"/>
            <ac:spMk id="4" creationId="{38C81444-FCD0-4439-8B1C-61E36EA6FC42}"/>
          </ac:spMkLst>
        </pc:spChg>
        <pc:spChg chg="mod">
          <ac:chgData name="Fake Test User" userId="SID-0" providerId="Test" clId="FakeClientId" dt="2021-03-08T06:20:49.183" v="305" actId="790"/>
          <ac:spMkLst>
            <pc:docMk/>
            <pc:sldMk cId="2398622572" sldId="275"/>
            <ac:spMk id="5" creationId="{0AA82B50-45B0-4FBA-A085-2FA13EE6B263}"/>
          </ac:spMkLst>
        </pc:spChg>
        <pc:spChg chg="mod">
          <ac:chgData name="Fake Test User" userId="SID-0" providerId="Test" clId="FakeClientId" dt="2021-03-08T06:20:49.183" v="305" actId="790"/>
          <ac:spMkLst>
            <pc:docMk/>
            <pc:sldMk cId="2398622572" sldId="275"/>
            <ac:spMk id="6" creationId="{5E66823D-717D-4667-A32E-EE4DB5BA494B}"/>
          </ac:spMkLst>
        </pc:spChg>
        <pc:spChg chg="mod">
          <ac:chgData name="Fake Test User" userId="SID-0" providerId="Test" clId="FakeClientId" dt="2021-03-08T06:20:49.183" v="305" actId="790"/>
          <ac:spMkLst>
            <pc:docMk/>
            <pc:sldMk cId="2398622572" sldId="275"/>
            <ac:spMk id="7" creationId="{59E0EA9C-8425-4BA2-BB93-6D9060A52236}"/>
          </ac:spMkLst>
        </pc:spChg>
        <pc:spChg chg="mod">
          <ac:chgData name="Fake Test User" userId="SID-0" providerId="Test" clId="FakeClientId" dt="2021-03-08T06:20:49.183" v="305" actId="790"/>
          <ac:spMkLst>
            <pc:docMk/>
            <pc:sldMk cId="2398622572" sldId="275"/>
            <ac:spMk id="8" creationId="{79216203-4121-4FE8-9DFA-669981CE5976}"/>
          </ac:spMkLst>
        </pc:spChg>
        <pc:spChg chg="mod">
          <ac:chgData name="Fake Test User" userId="SID-0" providerId="Test" clId="FakeClientId" dt="2021-03-08T06:20:49.183" v="305" actId="790"/>
          <ac:spMkLst>
            <pc:docMk/>
            <pc:sldMk cId="2398622572" sldId="275"/>
            <ac:spMk id="9" creationId="{8186792B-9092-42B2-9243-6C57C9EB4D24}"/>
          </ac:spMkLst>
        </pc:spChg>
        <pc:spChg chg="mod">
          <ac:chgData name="Fake Test User" userId="SID-0" providerId="Test" clId="FakeClientId" dt="2021-03-08T06:20:49.183" v="305" actId="790"/>
          <ac:spMkLst>
            <pc:docMk/>
            <pc:sldMk cId="2398622572" sldId="275"/>
            <ac:spMk id="10" creationId="{C387B677-2524-4C0F-B858-648DC37F9EFD}"/>
          </ac:spMkLst>
        </pc:spChg>
        <pc:spChg chg="mod">
          <ac:chgData name="Fake Test User" userId="SID-0" providerId="Test" clId="FakeClientId" dt="2021-03-08T06:20:49.183" v="305" actId="790"/>
          <ac:spMkLst>
            <pc:docMk/>
            <pc:sldMk cId="2398622572" sldId="275"/>
            <ac:spMk id="11" creationId="{32FCB6E1-E817-4438-9290-EE4BA82ACD0C}"/>
          </ac:spMkLst>
        </pc:spChg>
        <pc:spChg chg="mod">
          <ac:chgData name="Fake Test User" userId="SID-0" providerId="Test" clId="FakeClientId" dt="2021-03-08T06:20:49.183" v="305" actId="790"/>
          <ac:spMkLst>
            <pc:docMk/>
            <pc:sldMk cId="2398622572" sldId="275"/>
            <ac:spMk id="12" creationId="{7182FB92-AFBF-4B31-AFA6-152CC6061424}"/>
          </ac:spMkLst>
        </pc:spChg>
        <pc:spChg chg="mod">
          <ac:chgData name="Fake Test User" userId="SID-0" providerId="Test" clId="FakeClientId" dt="2021-03-08T06:20:49.183" v="305" actId="790"/>
          <ac:spMkLst>
            <pc:docMk/>
            <pc:sldMk cId="2398622572" sldId="275"/>
            <ac:spMk id="15" creationId="{5945FD15-7144-4889-A382-B533CFFA9332}"/>
          </ac:spMkLst>
        </pc:spChg>
        <pc:spChg chg="mod">
          <ac:chgData name="Fake Test User" userId="SID-0" providerId="Test" clId="FakeClientId" dt="2021-03-08T06:20:49.183" v="305" actId="790"/>
          <ac:spMkLst>
            <pc:docMk/>
            <pc:sldMk cId="2398622572" sldId="275"/>
            <ac:spMk id="16" creationId="{271830F7-2E3C-4678-991C-C8F4B7C921E9}"/>
          </ac:spMkLst>
        </pc:spChg>
        <pc:spChg chg="mod">
          <ac:chgData name="Fake Test User" userId="SID-0" providerId="Test" clId="FakeClientId" dt="2021-03-08T06:20:49.183" v="305" actId="790"/>
          <ac:spMkLst>
            <pc:docMk/>
            <pc:sldMk cId="2398622572" sldId="275"/>
            <ac:spMk id="17" creationId="{59BBA554-91D2-49ED-BF3D-4BF5A6ED6D3D}"/>
          </ac:spMkLst>
        </pc:spChg>
        <pc:spChg chg="mod">
          <ac:chgData name="Fake Test User" userId="SID-0" providerId="Test" clId="FakeClientId" dt="2021-03-08T06:20:49.183" v="305" actId="790"/>
          <ac:spMkLst>
            <pc:docMk/>
            <pc:sldMk cId="2398622572" sldId="275"/>
            <ac:spMk id="22" creationId="{C37CBF02-B077-46B0-BA13-D962F4288A34}"/>
          </ac:spMkLst>
        </pc:spChg>
        <pc:spChg chg="mod">
          <ac:chgData name="Fake Test User" userId="SID-0" providerId="Test" clId="FakeClientId" dt="2021-03-08T06:20:49.183" v="305" actId="790"/>
          <ac:spMkLst>
            <pc:docMk/>
            <pc:sldMk cId="2398622572" sldId="275"/>
            <ac:spMk id="23" creationId="{091D5E74-2840-426E-BD11-43B137664205}"/>
          </ac:spMkLst>
        </pc:spChg>
        <pc:spChg chg="mod">
          <ac:chgData name="Fake Test User" userId="SID-0" providerId="Test" clId="FakeClientId" dt="2021-03-08T06:20:49.183" v="305" actId="790"/>
          <ac:spMkLst>
            <pc:docMk/>
            <pc:sldMk cId="2398622572" sldId="275"/>
            <ac:spMk id="24" creationId="{B3BE1221-34A0-4196-9030-7DDCBBD9B35C}"/>
          </ac:spMkLst>
        </pc:spChg>
        <pc:spChg chg="mod">
          <ac:chgData name="Fake Test User" userId="SID-0" providerId="Test" clId="FakeClientId" dt="2021-03-08T06:20:49.183" v="305" actId="790"/>
          <ac:spMkLst>
            <pc:docMk/>
            <pc:sldMk cId="2398622572" sldId="275"/>
            <ac:spMk id="25" creationId="{7B3C1C22-3F13-4B10-A237-4DD6D01C4B41}"/>
          </ac:spMkLst>
        </pc:spChg>
        <pc:spChg chg="mod">
          <ac:chgData name="Fake Test User" userId="SID-0" providerId="Test" clId="FakeClientId" dt="2021-03-08T06:20:49.183" v="305" actId="790"/>
          <ac:spMkLst>
            <pc:docMk/>
            <pc:sldMk cId="2398622572" sldId="275"/>
            <ac:spMk id="26" creationId="{E5F2EEDC-76F1-4682-B760-97887F53C7FA}"/>
          </ac:spMkLst>
        </pc:spChg>
        <pc:spChg chg="mod">
          <ac:chgData name="Fake Test User" userId="SID-0" providerId="Test" clId="FakeClientId" dt="2021-03-08T06:20:49.183" v="305" actId="790"/>
          <ac:spMkLst>
            <pc:docMk/>
            <pc:sldMk cId="2398622572" sldId="275"/>
            <ac:spMk id="27" creationId="{B6832903-DEDA-4B9D-8FEE-45130575331F}"/>
          </ac:spMkLst>
        </pc:spChg>
        <pc:spChg chg="mod">
          <ac:chgData name="Fake Test User" userId="SID-0" providerId="Test" clId="FakeClientId" dt="2021-03-08T06:20:49.183" v="305" actId="790"/>
          <ac:spMkLst>
            <pc:docMk/>
            <pc:sldMk cId="2398622572" sldId="275"/>
            <ac:spMk id="28" creationId="{DF6C4DB5-D64B-4C1F-8D8A-6CB0C9435BA5}"/>
          </ac:spMkLst>
        </pc:spChg>
        <pc:spChg chg="mod">
          <ac:chgData name="Fake Test User" userId="SID-0" providerId="Test" clId="FakeClientId" dt="2021-03-08T06:20:49.183" v="305" actId="790"/>
          <ac:spMkLst>
            <pc:docMk/>
            <pc:sldMk cId="2398622572" sldId="275"/>
            <ac:spMk id="29" creationId="{06E07FD7-2FF0-474A-A13A-9C0C93FEC8AD}"/>
          </ac:spMkLst>
        </pc:spChg>
        <pc:spChg chg="mod">
          <ac:chgData name="Fake Test User" userId="SID-0" providerId="Test" clId="FakeClientId" dt="2021-03-08T06:20:49.183" v="305" actId="790"/>
          <ac:spMkLst>
            <pc:docMk/>
            <pc:sldMk cId="2398622572" sldId="275"/>
            <ac:spMk id="30" creationId="{D62677DE-B2E5-401E-8036-6D02FE7ACF46}"/>
          </ac:spMkLst>
        </pc:spChg>
        <pc:spChg chg="mod">
          <ac:chgData name="Fake Test User" userId="SID-0" providerId="Test" clId="FakeClientId" dt="2021-03-08T06:20:49.183" v="305" actId="790"/>
          <ac:spMkLst>
            <pc:docMk/>
            <pc:sldMk cId="2398622572" sldId="275"/>
            <ac:spMk id="31" creationId="{AEDACA89-AEC2-44AF-9781-F59E8AFB170C}"/>
          </ac:spMkLst>
        </pc:spChg>
        <pc:spChg chg="mod">
          <ac:chgData name="Fake Test User" userId="SID-0" providerId="Test" clId="FakeClientId" dt="2021-03-08T06:20:49.183" v="305" actId="790"/>
          <ac:spMkLst>
            <pc:docMk/>
            <pc:sldMk cId="2398622572" sldId="275"/>
            <ac:spMk id="33" creationId="{A201F15B-6A1F-49A0-B8EB-5AC7A668706D}"/>
          </ac:spMkLst>
        </pc:spChg>
        <pc:spChg chg="mod">
          <ac:chgData name="Fake Test User" userId="SID-0" providerId="Test" clId="FakeClientId" dt="2021-03-08T06:20:49.183" v="305" actId="790"/>
          <ac:spMkLst>
            <pc:docMk/>
            <pc:sldMk cId="2398622572" sldId="275"/>
            <ac:spMk id="35" creationId="{202D6F49-B4FE-40D3-A98A-733D9205FB6D}"/>
          </ac:spMkLst>
        </pc:spChg>
        <pc:spChg chg="mod">
          <ac:chgData name="Fake Test User" userId="SID-0" providerId="Test" clId="FakeClientId" dt="2021-03-08T06:20:49.183" v="305" actId="790"/>
          <ac:spMkLst>
            <pc:docMk/>
            <pc:sldMk cId="2398622572" sldId="275"/>
            <ac:spMk id="36" creationId="{6B8F8B4E-D740-44F9-928F-897B9669836F}"/>
          </ac:spMkLst>
        </pc:spChg>
        <pc:spChg chg="mod">
          <ac:chgData name="Fake Test User" userId="SID-0" providerId="Test" clId="FakeClientId" dt="2021-03-08T06:20:49.183" v="305" actId="790"/>
          <ac:spMkLst>
            <pc:docMk/>
            <pc:sldMk cId="2398622572" sldId="275"/>
            <ac:spMk id="38" creationId="{C0BF2480-F360-40E1-8094-6FEB359D68D1}"/>
          </ac:spMkLst>
        </pc:spChg>
        <pc:spChg chg="mod">
          <ac:chgData name="Fake Test User" userId="SID-0" providerId="Test" clId="FakeClientId" dt="2021-03-08T06:20:49.183" v="305" actId="790"/>
          <ac:spMkLst>
            <pc:docMk/>
            <pc:sldMk cId="2398622572" sldId="275"/>
            <ac:spMk id="39" creationId="{DDF7885F-512D-4936-A52A-20597039AC0B}"/>
          </ac:spMkLst>
        </pc:spChg>
      </pc:sldChg>
      <pc:sldChg chg="addSp delSp modSp mod delAnim modAnim modNotes">
        <pc:chgData name="Fake Test User" userId="SID-0" providerId="Test" clId="FakeClientId" dt="2021-03-08T06:28:49.158" v="379" actId="790"/>
        <pc:sldMkLst>
          <pc:docMk/>
          <pc:sldMk cId="1277103297" sldId="276"/>
        </pc:sldMkLst>
        <pc:graphicFrameChg chg="add mod modVis">
          <ac:chgData name="Fake Test User" userId="SID-0" providerId="Test" clId="FakeClientId" dt="2021-03-08T06:19:50.386" v="280" actId="255"/>
          <ac:graphicFrameMkLst>
            <pc:docMk/>
            <pc:sldMk cId="1277103297" sldId="276"/>
            <ac:graphicFrameMk id="8" creationId="{500110B1-A8FD-46D1-AA72-AE949FA09EAE}"/>
          </ac:graphicFrameMkLst>
        </pc:graphicFrameChg>
        <pc:graphicFrameChg chg="del">
          <ac:chgData name="Fake Test User" userId="SID-0" providerId="Test" clId="FakeClientId" dt="2021-03-08T06:17:33.464" v="269" actId="478"/>
          <ac:graphicFrameMkLst>
            <pc:docMk/>
            <pc:sldMk cId="1277103297" sldId="276"/>
            <ac:graphicFrameMk id="10" creationId="{18457AB7-75D4-46A0-A783-C2FFD90E1B38}"/>
          </ac:graphicFrameMkLst>
        </pc:graphicFrameChg>
        <pc:graphicFrameChg chg="modGraphic">
          <ac:chgData name="Fake Test User" userId="SID-0" providerId="Test" clId="FakeClientId" dt="2021-03-08T06:16:22.027" v="212" actId="790"/>
          <ac:graphicFrameMkLst>
            <pc:docMk/>
            <pc:sldMk cId="1277103297" sldId="276"/>
            <ac:graphicFrameMk id="11" creationId="{CA8C938B-AB04-4FC2-BFBD-2832AA9A41A6}"/>
          </ac:graphicFrameMkLst>
        </pc:graphicFrameChg>
        <pc:picChg chg="mod">
          <ac:chgData name="Fake Test User" userId="SID-0" providerId="Test" clId="FakeClientId" dt="2021-03-08T06:16:40.277" v="233" actId="1036"/>
          <ac:picMkLst>
            <pc:docMk/>
            <pc:sldMk cId="1277103297" sldId="276"/>
            <ac:picMk id="12" creationId="{C1FA98F1-4B53-4ABB-A84C-27F3ACE2CC50}"/>
          </ac:picMkLst>
        </pc:picChg>
      </pc:sldChg>
      <pc:sldChg chg="modSp mod modNotes">
        <pc:chgData name="Fake Test User" userId="SID-0" providerId="Test" clId="FakeClientId" dt="2021-03-08T06:29:16.595" v="383" actId="790"/>
        <pc:sldMkLst>
          <pc:docMk/>
          <pc:sldMk cId="1019813843" sldId="277"/>
        </pc:sldMkLst>
        <pc:spChg chg="mod">
          <ac:chgData name="Fake Test User" userId="SID-0" providerId="Test" clId="FakeClientId" dt="2021-03-08T06:05:42.735" v="69" actId="790"/>
          <ac:spMkLst>
            <pc:docMk/>
            <pc:sldMk cId="1019813843" sldId="277"/>
            <ac:spMk id="2" creationId="{00000000-0000-0000-0000-000000000000}"/>
          </ac:spMkLst>
        </pc:spChg>
        <pc:spChg chg="mod">
          <ac:chgData name="Fake Test User" userId="SID-0" providerId="Test" clId="FakeClientId" dt="2021-03-08T06:05:42.735" v="69" actId="790"/>
          <ac:spMkLst>
            <pc:docMk/>
            <pc:sldMk cId="1019813843" sldId="277"/>
            <ac:spMk id="3" creationId="{00000000-0000-0000-0000-000000000000}"/>
          </ac:spMkLst>
        </pc:spChg>
        <pc:spChg chg="mod">
          <ac:chgData name="Fake Test User" userId="SID-0" providerId="Test" clId="FakeClientId" dt="2021-03-08T06:05:42.735" v="69" actId="790"/>
          <ac:spMkLst>
            <pc:docMk/>
            <pc:sldMk cId="1019813843" sldId="277"/>
            <ac:spMk id="10" creationId="{00000000-0000-0000-0000-000000000000}"/>
          </ac:spMkLst>
        </pc:spChg>
        <pc:spChg chg="mod">
          <ac:chgData name="Fake Test User" userId="SID-0" providerId="Test" clId="FakeClientId" dt="2021-03-08T06:05:42.735" v="69" actId="790"/>
          <ac:spMkLst>
            <pc:docMk/>
            <pc:sldMk cId="1019813843" sldId="277"/>
            <ac:spMk id="51" creationId="{00000000-0000-0000-0000-000000000000}"/>
          </ac:spMkLst>
        </pc:spChg>
        <pc:spChg chg="mod">
          <ac:chgData name="Fake Test User" userId="SID-0" providerId="Test" clId="FakeClientId" dt="2021-03-08T06:05:42.735" v="69" actId="790"/>
          <ac:spMkLst>
            <pc:docMk/>
            <pc:sldMk cId="1019813843" sldId="277"/>
            <ac:spMk id="53" creationId="{00000000-0000-0000-0000-000000000000}"/>
          </ac:spMkLst>
        </pc:spChg>
        <pc:spChg chg="mod">
          <ac:chgData name="Fake Test User" userId="SID-0" providerId="Test" clId="FakeClientId" dt="2021-03-08T06:05:42.735" v="69" actId="790"/>
          <ac:spMkLst>
            <pc:docMk/>
            <pc:sldMk cId="1019813843" sldId="277"/>
            <ac:spMk id="78" creationId="{00000000-0000-0000-0000-000000000000}"/>
          </ac:spMkLst>
        </pc:spChg>
        <pc:spChg chg="mod">
          <ac:chgData name="Fake Test User" userId="SID-0" providerId="Test" clId="FakeClientId" dt="2021-03-08T06:05:42.735" v="69" actId="790"/>
          <ac:spMkLst>
            <pc:docMk/>
            <pc:sldMk cId="1019813843" sldId="277"/>
            <ac:spMk id="79" creationId="{00000000-0000-0000-0000-000000000000}"/>
          </ac:spMkLst>
        </pc:spChg>
        <pc:spChg chg="mod">
          <ac:chgData name="Fake Test User" userId="SID-0" providerId="Test" clId="FakeClientId" dt="2021-03-08T06:05:42.735" v="69" actId="790"/>
          <ac:spMkLst>
            <pc:docMk/>
            <pc:sldMk cId="1019813843" sldId="277"/>
            <ac:spMk id="86" creationId="{00000000-0000-0000-0000-000000000000}"/>
          </ac:spMkLst>
        </pc:spChg>
        <pc:spChg chg="mod">
          <ac:chgData name="Fake Test User" userId="SID-0" providerId="Test" clId="FakeClientId" dt="2021-03-08T06:05:42.735" v="69" actId="790"/>
          <ac:spMkLst>
            <pc:docMk/>
            <pc:sldMk cId="1019813843" sldId="277"/>
            <ac:spMk id="87" creationId="{00000000-0000-0000-0000-000000000000}"/>
          </ac:spMkLst>
        </pc:spChg>
        <pc:spChg chg="mod">
          <ac:chgData name="Fake Test User" userId="SID-0" providerId="Test" clId="FakeClientId" dt="2021-03-08T06:05:42.735" v="69" actId="790"/>
          <ac:spMkLst>
            <pc:docMk/>
            <pc:sldMk cId="1019813843" sldId="277"/>
            <ac:spMk id="90" creationId="{00000000-0000-0000-0000-000000000000}"/>
          </ac:spMkLst>
        </pc:spChg>
        <pc:spChg chg="mod">
          <ac:chgData name="Fake Test User" userId="SID-0" providerId="Test" clId="FakeClientId" dt="2021-03-08T06:05:42.735" v="69" actId="790"/>
          <ac:spMkLst>
            <pc:docMk/>
            <pc:sldMk cId="1019813843" sldId="277"/>
            <ac:spMk id="91" creationId="{00000000-0000-0000-0000-000000000000}"/>
          </ac:spMkLst>
        </pc:spChg>
        <pc:spChg chg="mod">
          <ac:chgData name="Fake Test User" userId="SID-0" providerId="Test" clId="FakeClientId" dt="2021-03-08T06:05:42.735" v="69" actId="790"/>
          <ac:spMkLst>
            <pc:docMk/>
            <pc:sldMk cId="1019813843" sldId="277"/>
            <ac:spMk id="98" creationId="{00000000-0000-0000-0000-000000000000}"/>
          </ac:spMkLst>
        </pc:spChg>
        <pc:spChg chg="mod">
          <ac:chgData name="Fake Test User" userId="SID-0" providerId="Test" clId="FakeClientId" dt="2021-03-08T06:05:42.735" v="69" actId="790"/>
          <ac:spMkLst>
            <pc:docMk/>
            <pc:sldMk cId="1019813843" sldId="277"/>
            <ac:spMk id="99" creationId="{00000000-0000-0000-0000-000000000000}"/>
          </ac:spMkLst>
        </pc:spChg>
        <pc:spChg chg="mod">
          <ac:chgData name="Fake Test User" userId="SID-0" providerId="Test" clId="FakeClientId" dt="2021-03-08T06:05:42.735" v="69" actId="790"/>
          <ac:spMkLst>
            <pc:docMk/>
            <pc:sldMk cId="1019813843" sldId="277"/>
            <ac:spMk id="110" creationId="{00000000-0000-0000-0000-000000000000}"/>
          </ac:spMkLst>
        </pc:spChg>
        <pc:spChg chg="mod">
          <ac:chgData name="Fake Test User" userId="SID-0" providerId="Test" clId="FakeClientId" dt="2021-03-08T06:05:42.735" v="69" actId="790"/>
          <ac:spMkLst>
            <pc:docMk/>
            <pc:sldMk cId="1019813843" sldId="277"/>
            <ac:spMk id="112" creationId="{00000000-0000-0000-0000-000000000000}"/>
          </ac:spMkLst>
        </pc:spChg>
        <pc:spChg chg="mod">
          <ac:chgData name="Fake Test User" userId="SID-0" providerId="Test" clId="FakeClientId" dt="2021-03-08T06:05:42.735" v="69" actId="790"/>
          <ac:spMkLst>
            <pc:docMk/>
            <pc:sldMk cId="1019813843" sldId="277"/>
            <ac:spMk id="114" creationId="{00000000-0000-0000-0000-000000000000}"/>
          </ac:spMkLst>
        </pc:spChg>
        <pc:spChg chg="mod">
          <ac:chgData name="Fake Test User" userId="SID-0" providerId="Test" clId="FakeClientId" dt="2021-03-08T06:05:42.735" v="69" actId="790"/>
          <ac:spMkLst>
            <pc:docMk/>
            <pc:sldMk cId="1019813843" sldId="277"/>
            <ac:spMk id="116" creationId="{00000000-0000-0000-0000-000000000000}"/>
          </ac:spMkLst>
        </pc:spChg>
        <pc:spChg chg="mod">
          <ac:chgData name="Fake Test User" userId="SID-0" providerId="Test" clId="FakeClientId" dt="2021-03-08T06:05:42.735" v="69" actId="790"/>
          <ac:spMkLst>
            <pc:docMk/>
            <pc:sldMk cId="1019813843" sldId="277"/>
            <ac:spMk id="118" creationId="{00000000-0000-0000-0000-000000000000}"/>
          </ac:spMkLst>
        </pc:spChg>
        <pc:spChg chg="mod">
          <ac:chgData name="Fake Test User" userId="SID-0" providerId="Test" clId="FakeClientId" dt="2021-03-08T06:05:42.735" v="69" actId="790"/>
          <ac:spMkLst>
            <pc:docMk/>
            <pc:sldMk cId="1019813843" sldId="277"/>
            <ac:spMk id="120" creationId="{00000000-0000-0000-0000-000000000000}"/>
          </ac:spMkLst>
        </pc:spChg>
        <pc:spChg chg="mod">
          <ac:chgData name="Fake Test User" userId="SID-0" providerId="Test" clId="FakeClientId" dt="2021-03-08T06:05:42.735" v="69" actId="790"/>
          <ac:spMkLst>
            <pc:docMk/>
            <pc:sldMk cId="1019813843" sldId="277"/>
            <ac:spMk id="122" creationId="{00000000-0000-0000-0000-000000000000}"/>
          </ac:spMkLst>
        </pc:spChg>
        <pc:spChg chg="mod">
          <ac:chgData name="Fake Test User" userId="SID-0" providerId="Test" clId="FakeClientId" dt="2021-03-08T06:05:42.735" v="69" actId="790"/>
          <ac:spMkLst>
            <pc:docMk/>
            <pc:sldMk cId="1019813843" sldId="277"/>
            <ac:spMk id="124" creationId="{00000000-0000-0000-0000-000000000000}"/>
          </ac:spMkLst>
        </pc:spChg>
        <pc:spChg chg="mod">
          <ac:chgData name="Fake Test User" userId="SID-0" providerId="Test" clId="FakeClientId" dt="2021-03-08T06:05:42.735" v="69" actId="790"/>
          <ac:spMkLst>
            <pc:docMk/>
            <pc:sldMk cId="1019813843" sldId="277"/>
            <ac:spMk id="126" creationId="{00000000-0000-0000-0000-000000000000}"/>
          </ac:spMkLst>
        </pc:spChg>
        <pc:spChg chg="mod">
          <ac:chgData name="Fake Test User" userId="SID-0" providerId="Test" clId="FakeClientId" dt="2021-03-08T06:05:42.735" v="69" actId="790"/>
          <ac:spMkLst>
            <pc:docMk/>
            <pc:sldMk cId="1019813843" sldId="277"/>
            <ac:spMk id="128" creationId="{00000000-0000-0000-0000-000000000000}"/>
          </ac:spMkLst>
        </pc:spChg>
        <pc:spChg chg="mod">
          <ac:chgData name="Fake Test User" userId="SID-0" providerId="Test" clId="FakeClientId" dt="2021-03-08T06:05:42.735" v="69" actId="790"/>
          <ac:spMkLst>
            <pc:docMk/>
            <pc:sldMk cId="1019813843" sldId="277"/>
            <ac:spMk id="130" creationId="{00000000-0000-0000-0000-000000000000}"/>
          </ac:spMkLst>
        </pc:spChg>
        <pc:spChg chg="mod">
          <ac:chgData name="Fake Test User" userId="SID-0" providerId="Test" clId="FakeClientId" dt="2021-03-08T06:05:42.735" v="69" actId="790"/>
          <ac:spMkLst>
            <pc:docMk/>
            <pc:sldMk cId="1019813843" sldId="277"/>
            <ac:spMk id="132" creationId="{00000000-0000-0000-0000-000000000000}"/>
          </ac:spMkLst>
        </pc:spChg>
        <pc:graphicFrameChg chg="mod modGraphic">
          <ac:chgData name="Fake Test User" userId="SID-0" providerId="Test" clId="FakeClientId" dt="2021-03-08T06:10:18.730" v="135"/>
          <ac:graphicFrameMkLst>
            <pc:docMk/>
            <pc:sldMk cId="1019813843" sldId="277"/>
            <ac:graphicFrameMk id="20" creationId="{00000000-0000-0000-0000-000000000000}"/>
          </ac:graphicFrameMkLst>
        </pc:graphicFrameChg>
        <pc:picChg chg="mod">
          <ac:chgData name="Fake Test User" userId="SID-0" providerId="Test" clId="FakeClientId" dt="2021-03-08T05:58:32.860" v="36" actId="1036"/>
          <ac:picMkLst>
            <pc:docMk/>
            <pc:sldMk cId="1019813843" sldId="277"/>
            <ac:picMk id="57" creationId="{00000000-0000-0000-0000-000000000000}"/>
          </ac:picMkLst>
        </pc:picChg>
      </pc:sldChg>
      <pc:sldMasterChg chg="modSp mod modSldLayout">
        <pc:chgData name="Fake Test User" userId="SID-0" providerId="Test" clId="FakeClientId" dt="2021-03-08T06:28:33.064" v="376" actId="790"/>
        <pc:sldMasterMkLst>
          <pc:docMk/>
          <pc:sldMasterMk cId="1071799329" sldId="2147483671"/>
        </pc:sldMasterMkLst>
        <pc:spChg chg="mod">
          <ac:chgData name="Fake Test User" userId="SID-0" providerId="Test" clId="FakeClientId" dt="2021-03-08T06:28:00.439" v="371" actId="790"/>
          <ac:spMkLst>
            <pc:docMk/>
            <pc:sldMasterMk cId="1071799329" sldId="2147483671"/>
            <ac:spMk id="2" creationId="{00000000-0000-0000-0000-000000000000}"/>
          </ac:spMkLst>
        </pc:spChg>
        <pc:spChg chg="mod">
          <ac:chgData name="Fake Test User" userId="SID-0" providerId="Test" clId="FakeClientId" dt="2021-03-08T06:28:00.439" v="371" actId="790"/>
          <ac:spMkLst>
            <pc:docMk/>
            <pc:sldMasterMk cId="1071799329" sldId="2147483671"/>
            <ac:spMk id="3" creationId="{00000000-0000-0000-0000-000000000000}"/>
          </ac:spMkLst>
        </pc:spChg>
        <pc:spChg chg="mod">
          <ac:chgData name="Fake Test User" userId="SID-0" providerId="Test" clId="FakeClientId" dt="2021-03-08T06:28:00.439" v="371" actId="790"/>
          <ac:spMkLst>
            <pc:docMk/>
            <pc:sldMasterMk cId="1071799329" sldId="2147483671"/>
            <ac:spMk id="6" creationId="{00000000-0000-0000-0000-000000000000}"/>
          </ac:spMkLst>
        </pc:spChg>
        <pc:spChg chg="mod">
          <ac:chgData name="Fake Test User" userId="SID-0" providerId="Test" clId="FakeClientId" dt="2021-03-08T06:28:00.439" v="371" actId="790"/>
          <ac:spMkLst>
            <pc:docMk/>
            <pc:sldMasterMk cId="1071799329" sldId="2147483671"/>
            <ac:spMk id="8" creationId="{00000000-0000-0000-0000-000000000000}"/>
          </ac:spMkLst>
        </pc:spChg>
        <pc:sldLayoutChg chg="modSp mod">
          <pc:chgData name="Fake Test User" userId="SID-0" providerId="Test" clId="FakeClientId" dt="2021-03-08T06:28:07.830" v="372" actId="790"/>
          <pc:sldLayoutMkLst>
            <pc:docMk/>
            <pc:sldMasterMk cId="1071799329" sldId="2147483671"/>
            <pc:sldLayoutMk cId="1308063662" sldId="2147483672"/>
          </pc:sldLayoutMkLst>
          <pc:spChg chg="mod">
            <ac:chgData name="Fake Test User" userId="SID-0" providerId="Test" clId="FakeClientId" dt="2021-03-08T06:28:07.830" v="372" actId="790"/>
            <ac:spMkLst>
              <pc:docMk/>
              <pc:sldMasterMk cId="1071799329" sldId="2147483671"/>
              <pc:sldLayoutMk cId="1308063662" sldId="2147483672"/>
              <ac:spMk id="3" creationId="{00000000-0000-0000-0000-000000000000}"/>
            </ac:spMkLst>
          </pc:spChg>
        </pc:sldLayoutChg>
        <pc:sldLayoutChg chg="modSp mod">
          <pc:chgData name="Fake Test User" userId="SID-0" providerId="Test" clId="FakeClientId" dt="2021-03-08T06:28:16.080" v="373" actId="790"/>
          <pc:sldLayoutMkLst>
            <pc:docMk/>
            <pc:sldMasterMk cId="1071799329" sldId="2147483671"/>
            <pc:sldLayoutMk cId="2221538457" sldId="2147483673"/>
          </pc:sldLayoutMkLst>
          <pc:spChg chg="mod">
            <ac:chgData name="Fake Test User" userId="SID-0" providerId="Test" clId="FakeClientId" dt="2021-03-08T06:28:16.080" v="373" actId="790"/>
            <ac:spMkLst>
              <pc:docMk/>
              <pc:sldMasterMk cId="1071799329" sldId="2147483671"/>
              <pc:sldLayoutMk cId="2221538457" sldId="2147483673"/>
              <ac:spMk id="6" creationId="{00000000-0000-0000-0000-000000000000}"/>
            </ac:spMkLst>
          </pc:spChg>
          <pc:spChg chg="mod">
            <ac:chgData name="Fake Test User" userId="SID-0" providerId="Test" clId="FakeClientId" dt="2021-03-08T06:28:16.080" v="373" actId="790"/>
            <ac:spMkLst>
              <pc:docMk/>
              <pc:sldMasterMk cId="1071799329" sldId="2147483671"/>
              <pc:sldLayoutMk cId="2221538457" sldId="2147483673"/>
              <ac:spMk id="9" creationId="{011B0CED-3A92-43B0-A3DE-C37B6408D9DB}"/>
            </ac:spMkLst>
          </pc:spChg>
          <pc:spChg chg="mod">
            <ac:chgData name="Fake Test User" userId="SID-0" providerId="Test" clId="FakeClientId" dt="2021-03-08T06:28:16.080" v="373" actId="790"/>
            <ac:spMkLst>
              <pc:docMk/>
              <pc:sldMasterMk cId="1071799329" sldId="2147483671"/>
              <pc:sldLayoutMk cId="2221538457" sldId="2147483673"/>
              <ac:spMk id="10" creationId="{0BEF3013-858C-4FFF-B19A-1F10A879C4E8}"/>
            </ac:spMkLst>
          </pc:spChg>
        </pc:sldLayoutChg>
        <pc:sldLayoutChg chg="modSp mod">
          <pc:chgData name="Fake Test User" userId="SID-0" providerId="Test" clId="FakeClientId" dt="2021-03-08T06:28:24.064" v="374" actId="790"/>
          <pc:sldLayoutMkLst>
            <pc:docMk/>
            <pc:sldMasterMk cId="1071799329" sldId="2147483671"/>
            <pc:sldLayoutMk cId="3275747610" sldId="2147483676"/>
          </pc:sldLayoutMkLst>
          <pc:spChg chg="mod">
            <ac:chgData name="Fake Test User" userId="SID-0" providerId="Test" clId="FakeClientId" dt="2021-03-08T06:28:24.064" v="374" actId="790"/>
            <ac:spMkLst>
              <pc:docMk/>
              <pc:sldMasterMk cId="1071799329" sldId="2147483671"/>
              <pc:sldLayoutMk cId="3275747610" sldId="2147483676"/>
              <ac:spMk id="4" creationId="{00000000-0000-0000-0000-000000000000}"/>
            </ac:spMkLst>
          </pc:spChg>
          <pc:spChg chg="mod">
            <ac:chgData name="Fake Test User" userId="SID-0" providerId="Test" clId="FakeClientId" dt="2021-03-08T06:28:24.064" v="374" actId="790"/>
            <ac:spMkLst>
              <pc:docMk/>
              <pc:sldMasterMk cId="1071799329" sldId="2147483671"/>
              <pc:sldLayoutMk cId="3275747610" sldId="2147483676"/>
              <ac:spMk id="5" creationId="{00000000-0000-0000-0000-000000000000}"/>
            </ac:spMkLst>
          </pc:spChg>
        </pc:sldLayoutChg>
        <pc:sldLayoutChg chg="modSp mod">
          <pc:chgData name="Fake Test User" userId="SID-0" providerId="Test" clId="FakeClientId" dt="2021-03-08T06:28:28.751" v="375" actId="790"/>
          <pc:sldLayoutMkLst>
            <pc:docMk/>
            <pc:sldMasterMk cId="1071799329" sldId="2147483671"/>
            <pc:sldLayoutMk cId="2062543769" sldId="2147483677"/>
          </pc:sldLayoutMkLst>
          <pc:spChg chg="mod">
            <ac:chgData name="Fake Test User" userId="SID-0" providerId="Test" clId="FakeClientId" dt="2021-03-08T06:28:28.751" v="375" actId="790"/>
            <ac:spMkLst>
              <pc:docMk/>
              <pc:sldMasterMk cId="1071799329" sldId="2147483671"/>
              <pc:sldLayoutMk cId="2062543769" sldId="2147483677"/>
              <ac:spMk id="3" creationId="{1CEEE197-7B3D-420C-8D35-83CAE6B36171}"/>
            </ac:spMkLst>
          </pc:spChg>
        </pc:sldLayoutChg>
        <pc:sldLayoutChg chg="modSp mod">
          <pc:chgData name="Fake Test User" userId="SID-0" providerId="Test" clId="FakeClientId" dt="2021-03-08T06:28:33.064" v="376" actId="790"/>
          <pc:sldLayoutMkLst>
            <pc:docMk/>
            <pc:sldMasterMk cId="1071799329" sldId="2147483671"/>
            <pc:sldLayoutMk cId="3226279044" sldId="2147483679"/>
          </pc:sldLayoutMkLst>
          <pc:spChg chg="mod">
            <ac:chgData name="Fake Test User" userId="SID-0" providerId="Test" clId="FakeClientId" dt="2021-03-08T06:28:33.064" v="376" actId="790"/>
            <ac:spMkLst>
              <pc:docMk/>
              <pc:sldMasterMk cId="1071799329" sldId="2147483671"/>
              <pc:sldLayoutMk cId="3226279044" sldId="2147483679"/>
              <ac:spMk id="3" creationId="{00000000-0000-0000-0000-000000000000}"/>
            </ac:spMkLst>
          </pc:spChg>
          <pc:spChg chg="mod">
            <ac:chgData name="Fake Test User" userId="SID-0" providerId="Test" clId="FakeClientId" dt="2021-03-08T06:28:33.064" v="376" actId="790"/>
            <ac:spMkLst>
              <pc:docMk/>
              <pc:sldMasterMk cId="1071799329" sldId="2147483671"/>
              <pc:sldLayoutMk cId="3226279044" sldId="2147483679"/>
              <ac:spMk id="4" creationId="{00000000-0000-0000-0000-000000000000}"/>
            </ac:spMkLst>
          </pc:spChg>
          <pc:spChg chg="mod">
            <ac:chgData name="Fake Test User" userId="SID-0" providerId="Test" clId="FakeClientId" dt="2021-03-08T06:28:33.064" v="376" actId="790"/>
            <ac:spMkLst>
              <pc:docMk/>
              <pc:sldMasterMk cId="1071799329" sldId="2147483671"/>
              <pc:sldLayoutMk cId="3226279044" sldId="2147483679"/>
              <ac:spMk id="5" creationId="{FB34A05A-4AD6-4BC6-B6EA-314331190DB2}"/>
            </ac:spMkLst>
          </pc:spChg>
        </pc:sldLayoutChg>
      </pc:sldMasterChg>
    </pc:docChg>
  </pc:docChgLst>
</pc:chgInfo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19A84A-6C5F-4F53-B1FA-5D0043C75915}" type="doc">
      <dgm:prSet loTypeId="urn:microsoft.com/office/officeart/2005/8/layout/chevron2" loCatId="process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ru-RU"/>
        </a:p>
      </dgm:t>
    </dgm:pt>
    <dgm:pt modelId="{0635CDCF-FC2B-43FD-9F62-4022059E0CEB}">
      <dgm:prSet phldrT="[Текст]" phldr="1"/>
      <dgm:spPr/>
      <dgm:t>
        <a:bodyPr/>
        <a:lstStyle/>
        <a:p>
          <a:endParaRPr lang="ru-RU" dirty="0"/>
        </a:p>
      </dgm:t>
    </dgm:pt>
    <dgm:pt modelId="{C066BF02-DF97-44D5-9C14-EFA1E5634232}" type="parTrans" cxnId="{84116CD7-661B-46B5-996D-662AC430BDD9}">
      <dgm:prSet/>
      <dgm:spPr/>
      <dgm:t>
        <a:bodyPr/>
        <a:lstStyle/>
        <a:p>
          <a:endParaRPr lang="ru-RU"/>
        </a:p>
      </dgm:t>
    </dgm:pt>
    <dgm:pt modelId="{BD7C29CC-B3FC-489F-9DCC-CC56FD3D15FC}" type="sibTrans" cxnId="{84116CD7-661B-46B5-996D-662AC430BDD9}">
      <dgm:prSet/>
      <dgm:spPr/>
      <dgm:t>
        <a:bodyPr/>
        <a:lstStyle/>
        <a:p>
          <a:endParaRPr lang="ru-RU"/>
        </a:p>
      </dgm:t>
    </dgm:pt>
    <dgm:pt modelId="{0C5C2095-D8C2-4702-90DA-21C91EF53C5A}">
      <dgm:prSet phldrT="[Текст]" custT="1"/>
      <dgm:spPr/>
      <dgm:t>
        <a:bodyPr/>
        <a:lstStyle/>
        <a:p>
          <a:r>
            <a:rPr lang="ru-RU" sz="2000" b="0" i="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Слабый ИИ (</a:t>
          </a:r>
          <a:r>
            <a:rPr lang="en-US" sz="2000" b="0" i="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Weak, </a:t>
          </a:r>
          <a:r>
            <a:rPr lang="ru-RU" sz="2000" b="0" i="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или </a:t>
          </a:r>
          <a:r>
            <a:rPr lang="en-US" sz="2000" b="0" i="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Narrow AI)</a:t>
          </a:r>
          <a:endParaRPr lang="ru-RU" sz="2000" dirty="0"/>
        </a:p>
      </dgm:t>
    </dgm:pt>
    <dgm:pt modelId="{965CA8D5-45D8-4B33-AB48-0E6FD2373FFA}" type="parTrans" cxnId="{9821A4DB-311F-413E-A193-9CD6860BC581}">
      <dgm:prSet/>
      <dgm:spPr/>
      <dgm:t>
        <a:bodyPr/>
        <a:lstStyle/>
        <a:p>
          <a:endParaRPr lang="ru-RU"/>
        </a:p>
      </dgm:t>
    </dgm:pt>
    <dgm:pt modelId="{EA5D8404-FD76-4573-9F60-D5A598A17C77}" type="sibTrans" cxnId="{9821A4DB-311F-413E-A193-9CD6860BC581}">
      <dgm:prSet/>
      <dgm:spPr/>
      <dgm:t>
        <a:bodyPr/>
        <a:lstStyle/>
        <a:p>
          <a:endParaRPr lang="ru-RU"/>
        </a:p>
      </dgm:t>
    </dgm:pt>
    <dgm:pt modelId="{4C26C424-FCD8-4889-BAFC-F173F94DDD06}">
      <dgm:prSet phldrT="[Текст]" phldr="1"/>
      <dgm:spPr/>
      <dgm:t>
        <a:bodyPr/>
        <a:lstStyle/>
        <a:p>
          <a:endParaRPr lang="ru-RU" dirty="0"/>
        </a:p>
      </dgm:t>
    </dgm:pt>
    <dgm:pt modelId="{4B71A3DF-E989-486F-8D65-D12F94AF0A59}" type="parTrans" cxnId="{2CD7FDBC-A184-499F-8147-8BAB9B47E0A1}">
      <dgm:prSet/>
      <dgm:spPr/>
      <dgm:t>
        <a:bodyPr/>
        <a:lstStyle/>
        <a:p>
          <a:endParaRPr lang="ru-RU"/>
        </a:p>
      </dgm:t>
    </dgm:pt>
    <dgm:pt modelId="{CEC367B5-60A0-482F-98D7-8681E3DD4813}" type="sibTrans" cxnId="{2CD7FDBC-A184-499F-8147-8BAB9B47E0A1}">
      <dgm:prSet/>
      <dgm:spPr/>
      <dgm:t>
        <a:bodyPr/>
        <a:lstStyle/>
        <a:p>
          <a:endParaRPr lang="ru-RU"/>
        </a:p>
      </dgm:t>
    </dgm:pt>
    <dgm:pt modelId="{1C940E4A-1F54-43E3-A85D-B18D8EC8F4D1}">
      <dgm:prSet phldrT="[Текст]" phldr="1"/>
      <dgm:spPr/>
      <dgm:t>
        <a:bodyPr/>
        <a:lstStyle/>
        <a:p>
          <a:endParaRPr lang="ru-RU" dirty="0"/>
        </a:p>
      </dgm:t>
    </dgm:pt>
    <dgm:pt modelId="{EB27DF0C-F993-42D0-A0F1-80E3A1266E55}" type="parTrans" cxnId="{73A17B0A-9A5B-4E64-B7A9-D4FA4C62CFCA}">
      <dgm:prSet/>
      <dgm:spPr/>
      <dgm:t>
        <a:bodyPr/>
        <a:lstStyle/>
        <a:p>
          <a:endParaRPr lang="ru-RU"/>
        </a:p>
      </dgm:t>
    </dgm:pt>
    <dgm:pt modelId="{DEB2D69B-E847-4521-B6D1-1FB6F5CE21AB}" type="sibTrans" cxnId="{73A17B0A-9A5B-4E64-B7A9-D4FA4C62CFCA}">
      <dgm:prSet/>
      <dgm:spPr/>
      <dgm:t>
        <a:bodyPr/>
        <a:lstStyle/>
        <a:p>
          <a:endParaRPr lang="ru-RU"/>
        </a:p>
      </dgm:t>
    </dgm:pt>
    <dgm:pt modelId="{3D2873B1-D209-4F4A-8CBF-398C75A5A05F}">
      <dgm:prSet phldrT="[Текст]" custT="1"/>
      <dgm:spPr/>
      <dgm:t>
        <a:bodyPr/>
        <a:lstStyle/>
        <a:p>
          <a:r>
            <a:rPr lang="ru-RU" sz="2000" b="0" i="0" dirty="0" err="1" smtClean="0">
              <a:solidFill>
                <a:schemeClr val="dk1"/>
              </a:solidFill>
              <a:latin typeface="+mn-lt"/>
              <a:ea typeface="+mn-ea"/>
              <a:cs typeface="+mn-cs"/>
            </a:rPr>
            <a:t>Суперинтеллект</a:t>
          </a:r>
          <a:r>
            <a:rPr lang="ru-RU" sz="2000" b="0" i="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 (</a:t>
          </a:r>
          <a:r>
            <a:rPr lang="en-US" sz="2000" b="0" i="0" dirty="0" err="1" smtClean="0">
              <a:solidFill>
                <a:schemeClr val="dk1"/>
              </a:solidFill>
              <a:latin typeface="+mn-lt"/>
              <a:ea typeface="+mn-ea"/>
              <a:cs typeface="+mn-cs"/>
            </a:rPr>
            <a:t>Superintelligence</a:t>
          </a:r>
          <a:r>
            <a:rPr lang="en-US" sz="2000" b="0" i="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)</a:t>
          </a:r>
          <a:endParaRPr lang="ru-RU" sz="2000" dirty="0"/>
        </a:p>
      </dgm:t>
    </dgm:pt>
    <dgm:pt modelId="{42AC197B-7EC8-4384-99BB-BD4A6C458974}" type="parTrans" cxnId="{4F205566-BCF3-4453-B2AB-52B97DAC8E1D}">
      <dgm:prSet/>
      <dgm:spPr/>
      <dgm:t>
        <a:bodyPr/>
        <a:lstStyle/>
        <a:p>
          <a:endParaRPr lang="ru-RU"/>
        </a:p>
      </dgm:t>
    </dgm:pt>
    <dgm:pt modelId="{BC6AA14A-5F66-4FCC-89B7-5EC7D39C7E1E}" type="sibTrans" cxnId="{4F205566-BCF3-4453-B2AB-52B97DAC8E1D}">
      <dgm:prSet/>
      <dgm:spPr/>
      <dgm:t>
        <a:bodyPr/>
        <a:lstStyle/>
        <a:p>
          <a:endParaRPr lang="ru-RU"/>
        </a:p>
      </dgm:t>
    </dgm:pt>
    <dgm:pt modelId="{A811E240-706C-46DA-BD68-BEEEF692B761}">
      <dgm:prSet custT="1"/>
      <dgm:spPr/>
      <dgm:t>
        <a:bodyPr/>
        <a:lstStyle/>
        <a:p>
          <a:r>
            <a:rPr lang="ru-RU" sz="2000" b="0" i="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Сильный ИИ (</a:t>
          </a:r>
          <a:r>
            <a:rPr lang="en-US" sz="2000" b="0" i="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Strong, </a:t>
          </a:r>
          <a:r>
            <a:rPr lang="ru-RU" sz="2000" b="0" i="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или </a:t>
          </a:r>
          <a:r>
            <a:rPr lang="en-US" sz="2000" b="0" i="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General AI)</a:t>
          </a:r>
          <a:endParaRPr lang="ru-RU" sz="2000" dirty="0"/>
        </a:p>
      </dgm:t>
    </dgm:pt>
    <dgm:pt modelId="{3DACD74E-1C7A-4A25-B4FA-19B4E4931BA1}" type="parTrans" cxnId="{697CD6A9-0DD5-4047-A71B-99DA9EEA1441}">
      <dgm:prSet/>
      <dgm:spPr/>
      <dgm:t>
        <a:bodyPr/>
        <a:lstStyle/>
        <a:p>
          <a:endParaRPr lang="ru-RU"/>
        </a:p>
      </dgm:t>
    </dgm:pt>
    <dgm:pt modelId="{DA8CEABF-825F-4D55-9AE9-A56E54B7CF46}" type="sibTrans" cxnId="{697CD6A9-0DD5-4047-A71B-99DA9EEA1441}">
      <dgm:prSet/>
      <dgm:spPr/>
      <dgm:t>
        <a:bodyPr/>
        <a:lstStyle/>
        <a:p>
          <a:endParaRPr lang="ru-RU"/>
        </a:p>
      </dgm:t>
    </dgm:pt>
    <dgm:pt modelId="{6A78778A-8E5A-4081-B6A2-D95E60307C27}" type="pres">
      <dgm:prSet presAssocID="{5619A84A-6C5F-4F53-B1FA-5D0043C7591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CC5C4EB-1361-49FB-BAAC-6E34B1F7DA12}" type="pres">
      <dgm:prSet presAssocID="{0635CDCF-FC2B-43FD-9F62-4022059E0CEB}" presName="composite" presStyleCnt="0"/>
      <dgm:spPr/>
    </dgm:pt>
    <dgm:pt modelId="{51ABF06B-50B8-4382-A1E2-87252A4A90E1}" type="pres">
      <dgm:prSet presAssocID="{0635CDCF-FC2B-43FD-9F62-4022059E0CE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7A4FC51-515E-401C-ACD7-6090C57F858B}" type="pres">
      <dgm:prSet presAssocID="{0635CDCF-FC2B-43FD-9F62-4022059E0CE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9DDA33E-779D-4CD8-850D-6250B02534F6}" type="pres">
      <dgm:prSet presAssocID="{BD7C29CC-B3FC-489F-9DCC-CC56FD3D15FC}" presName="sp" presStyleCnt="0"/>
      <dgm:spPr/>
    </dgm:pt>
    <dgm:pt modelId="{845C2901-A624-4281-ACE8-8DE94C0C478C}" type="pres">
      <dgm:prSet presAssocID="{4C26C424-FCD8-4889-BAFC-F173F94DDD06}" presName="composite" presStyleCnt="0"/>
      <dgm:spPr/>
    </dgm:pt>
    <dgm:pt modelId="{6C17FCA0-33D4-43AE-8F2E-81D11466C7D7}" type="pres">
      <dgm:prSet presAssocID="{4C26C424-FCD8-4889-BAFC-F173F94DDD0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50106A-356A-4629-8DE7-ED528498EB99}" type="pres">
      <dgm:prSet presAssocID="{4C26C424-FCD8-4889-BAFC-F173F94DDD0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4074FD2-CFCB-46B2-96F5-4E34546FBA8C}" type="pres">
      <dgm:prSet presAssocID="{CEC367B5-60A0-482F-98D7-8681E3DD4813}" presName="sp" presStyleCnt="0"/>
      <dgm:spPr/>
    </dgm:pt>
    <dgm:pt modelId="{EAC54490-0991-4034-9615-43A97F6E232C}" type="pres">
      <dgm:prSet presAssocID="{1C940E4A-1F54-43E3-A85D-B18D8EC8F4D1}" presName="composite" presStyleCnt="0"/>
      <dgm:spPr/>
    </dgm:pt>
    <dgm:pt modelId="{61716DCA-EE19-4BEE-AFAD-6E510623E0A1}" type="pres">
      <dgm:prSet presAssocID="{1C940E4A-1F54-43E3-A85D-B18D8EC8F4D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87F954C-FF9D-4D9B-B4CD-FBBA5FDEFC95}" type="pres">
      <dgm:prSet presAssocID="{1C940E4A-1F54-43E3-A85D-B18D8EC8F4D1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ED6D6C2-8C62-4B28-B16D-54075AC0021E}" type="presOf" srcId="{5619A84A-6C5F-4F53-B1FA-5D0043C75915}" destId="{6A78778A-8E5A-4081-B6A2-D95E60307C27}" srcOrd="0" destOrd="0" presId="urn:microsoft.com/office/officeart/2005/8/layout/chevron2"/>
    <dgm:cxn modelId="{302FFA08-CA94-43C7-97B1-A90D8471CC4E}" type="presOf" srcId="{0635CDCF-FC2B-43FD-9F62-4022059E0CEB}" destId="{51ABF06B-50B8-4382-A1E2-87252A4A90E1}" srcOrd="0" destOrd="0" presId="urn:microsoft.com/office/officeart/2005/8/layout/chevron2"/>
    <dgm:cxn modelId="{84116CD7-661B-46B5-996D-662AC430BDD9}" srcId="{5619A84A-6C5F-4F53-B1FA-5D0043C75915}" destId="{0635CDCF-FC2B-43FD-9F62-4022059E0CEB}" srcOrd="0" destOrd="0" parTransId="{C066BF02-DF97-44D5-9C14-EFA1E5634232}" sibTransId="{BD7C29CC-B3FC-489F-9DCC-CC56FD3D15FC}"/>
    <dgm:cxn modelId="{11C11409-73E9-42A7-AD15-77E64791C318}" type="presOf" srcId="{3D2873B1-D209-4F4A-8CBF-398C75A5A05F}" destId="{287F954C-FF9D-4D9B-B4CD-FBBA5FDEFC95}" srcOrd="0" destOrd="0" presId="urn:microsoft.com/office/officeart/2005/8/layout/chevron2"/>
    <dgm:cxn modelId="{73A17B0A-9A5B-4E64-B7A9-D4FA4C62CFCA}" srcId="{5619A84A-6C5F-4F53-B1FA-5D0043C75915}" destId="{1C940E4A-1F54-43E3-A85D-B18D8EC8F4D1}" srcOrd="2" destOrd="0" parTransId="{EB27DF0C-F993-42D0-A0F1-80E3A1266E55}" sibTransId="{DEB2D69B-E847-4521-B6D1-1FB6F5CE21AB}"/>
    <dgm:cxn modelId="{9821A4DB-311F-413E-A193-9CD6860BC581}" srcId="{0635CDCF-FC2B-43FD-9F62-4022059E0CEB}" destId="{0C5C2095-D8C2-4702-90DA-21C91EF53C5A}" srcOrd="0" destOrd="0" parTransId="{965CA8D5-45D8-4B33-AB48-0E6FD2373FFA}" sibTransId="{EA5D8404-FD76-4573-9F60-D5A598A17C77}"/>
    <dgm:cxn modelId="{75EEEBA5-B97B-4B11-ACB1-75A7A9D775B2}" type="presOf" srcId="{0C5C2095-D8C2-4702-90DA-21C91EF53C5A}" destId="{87A4FC51-515E-401C-ACD7-6090C57F858B}" srcOrd="0" destOrd="0" presId="urn:microsoft.com/office/officeart/2005/8/layout/chevron2"/>
    <dgm:cxn modelId="{2CD7FDBC-A184-499F-8147-8BAB9B47E0A1}" srcId="{5619A84A-6C5F-4F53-B1FA-5D0043C75915}" destId="{4C26C424-FCD8-4889-BAFC-F173F94DDD06}" srcOrd="1" destOrd="0" parTransId="{4B71A3DF-E989-486F-8D65-D12F94AF0A59}" sibTransId="{CEC367B5-60A0-482F-98D7-8681E3DD4813}"/>
    <dgm:cxn modelId="{F1AB9B77-B4C8-48B0-B817-24E01AA78F2D}" type="presOf" srcId="{A811E240-706C-46DA-BD68-BEEEF692B761}" destId="{D450106A-356A-4629-8DE7-ED528498EB99}" srcOrd="0" destOrd="0" presId="urn:microsoft.com/office/officeart/2005/8/layout/chevron2"/>
    <dgm:cxn modelId="{95C6FA9A-6A12-46E8-8EF2-D2995F8F470B}" type="presOf" srcId="{1C940E4A-1F54-43E3-A85D-B18D8EC8F4D1}" destId="{61716DCA-EE19-4BEE-AFAD-6E510623E0A1}" srcOrd="0" destOrd="0" presId="urn:microsoft.com/office/officeart/2005/8/layout/chevron2"/>
    <dgm:cxn modelId="{4F205566-BCF3-4453-B2AB-52B97DAC8E1D}" srcId="{1C940E4A-1F54-43E3-A85D-B18D8EC8F4D1}" destId="{3D2873B1-D209-4F4A-8CBF-398C75A5A05F}" srcOrd="0" destOrd="0" parTransId="{42AC197B-7EC8-4384-99BB-BD4A6C458974}" sibTransId="{BC6AA14A-5F66-4FCC-89B7-5EC7D39C7E1E}"/>
    <dgm:cxn modelId="{29D589D7-DB2D-464A-B69F-2BA1D41370DE}" type="presOf" srcId="{4C26C424-FCD8-4889-BAFC-F173F94DDD06}" destId="{6C17FCA0-33D4-43AE-8F2E-81D11466C7D7}" srcOrd="0" destOrd="0" presId="urn:microsoft.com/office/officeart/2005/8/layout/chevron2"/>
    <dgm:cxn modelId="{697CD6A9-0DD5-4047-A71B-99DA9EEA1441}" srcId="{4C26C424-FCD8-4889-BAFC-F173F94DDD06}" destId="{A811E240-706C-46DA-BD68-BEEEF692B761}" srcOrd="0" destOrd="0" parTransId="{3DACD74E-1C7A-4A25-B4FA-19B4E4931BA1}" sibTransId="{DA8CEABF-825F-4D55-9AE9-A56E54B7CF46}"/>
    <dgm:cxn modelId="{CD818185-58D9-48D0-894E-6BC1C1AF3ACD}" type="presParOf" srcId="{6A78778A-8E5A-4081-B6A2-D95E60307C27}" destId="{5CC5C4EB-1361-49FB-BAAC-6E34B1F7DA12}" srcOrd="0" destOrd="0" presId="urn:microsoft.com/office/officeart/2005/8/layout/chevron2"/>
    <dgm:cxn modelId="{7E2AB2F8-8D67-4301-9A43-936CC6D134F9}" type="presParOf" srcId="{5CC5C4EB-1361-49FB-BAAC-6E34B1F7DA12}" destId="{51ABF06B-50B8-4382-A1E2-87252A4A90E1}" srcOrd="0" destOrd="0" presId="urn:microsoft.com/office/officeart/2005/8/layout/chevron2"/>
    <dgm:cxn modelId="{03E2EE94-17BE-4683-AEAB-C21B5C37422D}" type="presParOf" srcId="{5CC5C4EB-1361-49FB-BAAC-6E34B1F7DA12}" destId="{87A4FC51-515E-401C-ACD7-6090C57F858B}" srcOrd="1" destOrd="0" presId="urn:microsoft.com/office/officeart/2005/8/layout/chevron2"/>
    <dgm:cxn modelId="{3B621D1B-F8DE-4D4C-953B-C06A3178F727}" type="presParOf" srcId="{6A78778A-8E5A-4081-B6A2-D95E60307C27}" destId="{89DDA33E-779D-4CD8-850D-6250B02534F6}" srcOrd="1" destOrd="0" presId="urn:microsoft.com/office/officeart/2005/8/layout/chevron2"/>
    <dgm:cxn modelId="{2FCEC7C3-1939-41BE-9B42-078B68DC5EE7}" type="presParOf" srcId="{6A78778A-8E5A-4081-B6A2-D95E60307C27}" destId="{845C2901-A624-4281-ACE8-8DE94C0C478C}" srcOrd="2" destOrd="0" presId="urn:microsoft.com/office/officeart/2005/8/layout/chevron2"/>
    <dgm:cxn modelId="{38FDD0BD-F3CD-4A8C-811A-90653424A944}" type="presParOf" srcId="{845C2901-A624-4281-ACE8-8DE94C0C478C}" destId="{6C17FCA0-33D4-43AE-8F2E-81D11466C7D7}" srcOrd="0" destOrd="0" presId="urn:microsoft.com/office/officeart/2005/8/layout/chevron2"/>
    <dgm:cxn modelId="{8FBEAD04-6273-4C01-841F-DD1E64AC054E}" type="presParOf" srcId="{845C2901-A624-4281-ACE8-8DE94C0C478C}" destId="{D450106A-356A-4629-8DE7-ED528498EB99}" srcOrd="1" destOrd="0" presId="urn:microsoft.com/office/officeart/2005/8/layout/chevron2"/>
    <dgm:cxn modelId="{6026F9DD-6006-4324-9FC0-15E8B85530A1}" type="presParOf" srcId="{6A78778A-8E5A-4081-B6A2-D95E60307C27}" destId="{64074FD2-CFCB-46B2-96F5-4E34546FBA8C}" srcOrd="3" destOrd="0" presId="urn:microsoft.com/office/officeart/2005/8/layout/chevron2"/>
    <dgm:cxn modelId="{4E7AF38C-0B8F-4964-86C9-B338A7E9B7CB}" type="presParOf" srcId="{6A78778A-8E5A-4081-B6A2-D95E60307C27}" destId="{EAC54490-0991-4034-9615-43A97F6E232C}" srcOrd="4" destOrd="0" presId="urn:microsoft.com/office/officeart/2005/8/layout/chevron2"/>
    <dgm:cxn modelId="{B3531324-610C-4F7E-A272-7F93729703F5}" type="presParOf" srcId="{EAC54490-0991-4034-9615-43A97F6E232C}" destId="{61716DCA-EE19-4BEE-AFAD-6E510623E0A1}" srcOrd="0" destOrd="0" presId="urn:microsoft.com/office/officeart/2005/8/layout/chevron2"/>
    <dgm:cxn modelId="{4AC3DFEC-5B06-4319-AB7D-CB9605F0203E}" type="presParOf" srcId="{EAC54490-0991-4034-9615-43A97F6E232C}" destId="{287F954C-FF9D-4D9B-B4CD-FBBA5FDEFC9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19A84A-6C5F-4F53-B1FA-5D0043C75915}" type="doc">
      <dgm:prSet loTypeId="urn:microsoft.com/office/officeart/2005/8/layout/chevron2" loCatId="process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ru-RU"/>
        </a:p>
      </dgm:t>
    </dgm:pt>
    <dgm:pt modelId="{0635CDCF-FC2B-43FD-9F62-4022059E0CEB}">
      <dgm:prSet phldrT="[Текст]" phldr="1"/>
      <dgm:spPr/>
      <dgm:t>
        <a:bodyPr/>
        <a:lstStyle/>
        <a:p>
          <a:endParaRPr lang="ru-RU" dirty="0"/>
        </a:p>
      </dgm:t>
    </dgm:pt>
    <dgm:pt modelId="{C066BF02-DF97-44D5-9C14-EFA1E5634232}" type="parTrans" cxnId="{84116CD7-661B-46B5-996D-662AC430BDD9}">
      <dgm:prSet/>
      <dgm:spPr/>
      <dgm:t>
        <a:bodyPr/>
        <a:lstStyle/>
        <a:p>
          <a:endParaRPr lang="ru-RU"/>
        </a:p>
      </dgm:t>
    </dgm:pt>
    <dgm:pt modelId="{BD7C29CC-B3FC-489F-9DCC-CC56FD3D15FC}" type="sibTrans" cxnId="{84116CD7-661B-46B5-996D-662AC430BDD9}">
      <dgm:prSet/>
      <dgm:spPr/>
      <dgm:t>
        <a:bodyPr/>
        <a:lstStyle/>
        <a:p>
          <a:endParaRPr lang="ru-RU"/>
        </a:p>
      </dgm:t>
    </dgm:pt>
    <dgm:pt modelId="{0C5C2095-D8C2-4702-90DA-21C91EF53C5A}">
      <dgm:prSet phldrT="[Текст]" custT="1"/>
      <dgm:spPr/>
      <dgm:t>
        <a:bodyPr/>
        <a:lstStyle/>
        <a:p>
          <a:r>
            <a:rPr lang="ru-RU" sz="2000" b="1" i="0" u="none" dirty="0" smtClean="0"/>
            <a:t>Алгоритм</a:t>
          </a:r>
          <a:endParaRPr lang="ru-RU" sz="2000" dirty="0"/>
        </a:p>
      </dgm:t>
    </dgm:pt>
    <dgm:pt modelId="{965CA8D5-45D8-4B33-AB48-0E6FD2373FFA}" type="parTrans" cxnId="{9821A4DB-311F-413E-A193-9CD6860BC581}">
      <dgm:prSet/>
      <dgm:spPr/>
      <dgm:t>
        <a:bodyPr/>
        <a:lstStyle/>
        <a:p>
          <a:endParaRPr lang="ru-RU"/>
        </a:p>
      </dgm:t>
    </dgm:pt>
    <dgm:pt modelId="{EA5D8404-FD76-4573-9F60-D5A598A17C77}" type="sibTrans" cxnId="{9821A4DB-311F-413E-A193-9CD6860BC581}">
      <dgm:prSet/>
      <dgm:spPr/>
      <dgm:t>
        <a:bodyPr/>
        <a:lstStyle/>
        <a:p>
          <a:endParaRPr lang="ru-RU"/>
        </a:p>
      </dgm:t>
    </dgm:pt>
    <dgm:pt modelId="{1C940E4A-1F54-43E3-A85D-B18D8EC8F4D1}">
      <dgm:prSet phldrT="[Текст]" phldr="1"/>
      <dgm:spPr/>
      <dgm:t>
        <a:bodyPr/>
        <a:lstStyle/>
        <a:p>
          <a:endParaRPr lang="ru-RU" dirty="0"/>
        </a:p>
      </dgm:t>
    </dgm:pt>
    <dgm:pt modelId="{EB27DF0C-F993-42D0-A0F1-80E3A1266E55}" type="parTrans" cxnId="{73A17B0A-9A5B-4E64-B7A9-D4FA4C62CFCA}">
      <dgm:prSet/>
      <dgm:spPr/>
      <dgm:t>
        <a:bodyPr/>
        <a:lstStyle/>
        <a:p>
          <a:endParaRPr lang="ru-RU"/>
        </a:p>
      </dgm:t>
    </dgm:pt>
    <dgm:pt modelId="{DEB2D69B-E847-4521-B6D1-1FB6F5CE21AB}" type="sibTrans" cxnId="{73A17B0A-9A5B-4E64-B7A9-D4FA4C62CFCA}">
      <dgm:prSet/>
      <dgm:spPr/>
      <dgm:t>
        <a:bodyPr/>
        <a:lstStyle/>
        <a:p>
          <a:endParaRPr lang="ru-RU"/>
        </a:p>
      </dgm:t>
    </dgm:pt>
    <dgm:pt modelId="{3D2873B1-D209-4F4A-8CBF-398C75A5A05F}">
      <dgm:prSet phldrT="[Текст]" custT="1"/>
      <dgm:spPr/>
      <dgm:t>
        <a:bodyPr/>
        <a:lstStyle/>
        <a:p>
          <a:r>
            <a:rPr lang="ru-RU" sz="2000" b="1" i="0" u="none" dirty="0" smtClean="0"/>
            <a:t>Признаки</a:t>
          </a:r>
          <a:endParaRPr lang="ru-RU" sz="2000" dirty="0"/>
        </a:p>
      </dgm:t>
    </dgm:pt>
    <dgm:pt modelId="{42AC197B-7EC8-4384-99BB-BD4A6C458974}" type="parTrans" cxnId="{4F205566-BCF3-4453-B2AB-52B97DAC8E1D}">
      <dgm:prSet/>
      <dgm:spPr/>
      <dgm:t>
        <a:bodyPr/>
        <a:lstStyle/>
        <a:p>
          <a:endParaRPr lang="ru-RU"/>
        </a:p>
      </dgm:t>
    </dgm:pt>
    <dgm:pt modelId="{BC6AA14A-5F66-4FCC-89B7-5EC7D39C7E1E}" type="sibTrans" cxnId="{4F205566-BCF3-4453-B2AB-52B97DAC8E1D}">
      <dgm:prSet/>
      <dgm:spPr/>
      <dgm:t>
        <a:bodyPr/>
        <a:lstStyle/>
        <a:p>
          <a:endParaRPr lang="ru-RU"/>
        </a:p>
      </dgm:t>
    </dgm:pt>
    <dgm:pt modelId="{A811E240-706C-46DA-BD68-BEEEF692B761}">
      <dgm:prSet custT="1"/>
      <dgm:spPr/>
      <dgm:t>
        <a:bodyPr/>
        <a:lstStyle/>
        <a:p>
          <a:r>
            <a:rPr lang="ru-RU" sz="2000" b="1" i="0" u="none" dirty="0" smtClean="0"/>
            <a:t>Набор данных</a:t>
          </a:r>
          <a:endParaRPr lang="ru-RU" sz="2000" dirty="0"/>
        </a:p>
      </dgm:t>
    </dgm:pt>
    <dgm:pt modelId="{DA8CEABF-825F-4D55-9AE9-A56E54B7CF46}" type="sibTrans" cxnId="{697CD6A9-0DD5-4047-A71B-99DA9EEA1441}">
      <dgm:prSet/>
      <dgm:spPr/>
      <dgm:t>
        <a:bodyPr/>
        <a:lstStyle/>
        <a:p>
          <a:endParaRPr lang="ru-RU"/>
        </a:p>
      </dgm:t>
    </dgm:pt>
    <dgm:pt modelId="{3DACD74E-1C7A-4A25-B4FA-19B4E4931BA1}" type="parTrans" cxnId="{697CD6A9-0DD5-4047-A71B-99DA9EEA1441}">
      <dgm:prSet/>
      <dgm:spPr/>
      <dgm:t>
        <a:bodyPr/>
        <a:lstStyle/>
        <a:p>
          <a:endParaRPr lang="ru-RU"/>
        </a:p>
      </dgm:t>
    </dgm:pt>
    <dgm:pt modelId="{4C26C424-FCD8-4889-BAFC-F173F94DDD06}">
      <dgm:prSet phldrT="[Текст]" phldr="1"/>
      <dgm:spPr/>
      <dgm:t>
        <a:bodyPr/>
        <a:lstStyle/>
        <a:p>
          <a:endParaRPr lang="ru-RU" dirty="0"/>
        </a:p>
      </dgm:t>
    </dgm:pt>
    <dgm:pt modelId="{CEC367B5-60A0-482F-98D7-8681E3DD4813}" type="sibTrans" cxnId="{2CD7FDBC-A184-499F-8147-8BAB9B47E0A1}">
      <dgm:prSet/>
      <dgm:spPr/>
      <dgm:t>
        <a:bodyPr/>
        <a:lstStyle/>
        <a:p>
          <a:endParaRPr lang="ru-RU"/>
        </a:p>
      </dgm:t>
    </dgm:pt>
    <dgm:pt modelId="{4B71A3DF-E989-486F-8D65-D12F94AF0A59}" type="parTrans" cxnId="{2CD7FDBC-A184-499F-8147-8BAB9B47E0A1}">
      <dgm:prSet/>
      <dgm:spPr/>
      <dgm:t>
        <a:bodyPr/>
        <a:lstStyle/>
        <a:p>
          <a:endParaRPr lang="ru-RU"/>
        </a:p>
      </dgm:t>
    </dgm:pt>
    <dgm:pt modelId="{6A78778A-8E5A-4081-B6A2-D95E60307C27}" type="pres">
      <dgm:prSet presAssocID="{5619A84A-6C5F-4F53-B1FA-5D0043C7591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CC5C4EB-1361-49FB-BAAC-6E34B1F7DA12}" type="pres">
      <dgm:prSet presAssocID="{0635CDCF-FC2B-43FD-9F62-4022059E0CEB}" presName="composite" presStyleCnt="0"/>
      <dgm:spPr/>
    </dgm:pt>
    <dgm:pt modelId="{51ABF06B-50B8-4382-A1E2-87252A4A90E1}" type="pres">
      <dgm:prSet presAssocID="{0635CDCF-FC2B-43FD-9F62-4022059E0CE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7A4FC51-515E-401C-ACD7-6090C57F858B}" type="pres">
      <dgm:prSet presAssocID="{0635CDCF-FC2B-43FD-9F62-4022059E0CE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9DDA33E-779D-4CD8-850D-6250B02534F6}" type="pres">
      <dgm:prSet presAssocID="{BD7C29CC-B3FC-489F-9DCC-CC56FD3D15FC}" presName="sp" presStyleCnt="0"/>
      <dgm:spPr/>
    </dgm:pt>
    <dgm:pt modelId="{845C2901-A624-4281-ACE8-8DE94C0C478C}" type="pres">
      <dgm:prSet presAssocID="{4C26C424-FCD8-4889-BAFC-F173F94DDD06}" presName="composite" presStyleCnt="0"/>
      <dgm:spPr/>
    </dgm:pt>
    <dgm:pt modelId="{6C17FCA0-33D4-43AE-8F2E-81D11466C7D7}" type="pres">
      <dgm:prSet presAssocID="{4C26C424-FCD8-4889-BAFC-F173F94DDD0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50106A-356A-4629-8DE7-ED528498EB99}" type="pres">
      <dgm:prSet presAssocID="{4C26C424-FCD8-4889-BAFC-F173F94DDD0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4074FD2-CFCB-46B2-96F5-4E34546FBA8C}" type="pres">
      <dgm:prSet presAssocID="{CEC367B5-60A0-482F-98D7-8681E3DD4813}" presName="sp" presStyleCnt="0"/>
      <dgm:spPr/>
    </dgm:pt>
    <dgm:pt modelId="{EAC54490-0991-4034-9615-43A97F6E232C}" type="pres">
      <dgm:prSet presAssocID="{1C940E4A-1F54-43E3-A85D-B18D8EC8F4D1}" presName="composite" presStyleCnt="0"/>
      <dgm:spPr/>
    </dgm:pt>
    <dgm:pt modelId="{61716DCA-EE19-4BEE-AFAD-6E510623E0A1}" type="pres">
      <dgm:prSet presAssocID="{1C940E4A-1F54-43E3-A85D-B18D8EC8F4D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87F954C-FF9D-4D9B-B4CD-FBBA5FDEFC95}" type="pres">
      <dgm:prSet presAssocID="{1C940E4A-1F54-43E3-A85D-B18D8EC8F4D1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4116CD7-661B-46B5-996D-662AC430BDD9}" srcId="{5619A84A-6C5F-4F53-B1FA-5D0043C75915}" destId="{0635CDCF-FC2B-43FD-9F62-4022059E0CEB}" srcOrd="0" destOrd="0" parTransId="{C066BF02-DF97-44D5-9C14-EFA1E5634232}" sibTransId="{BD7C29CC-B3FC-489F-9DCC-CC56FD3D15FC}"/>
    <dgm:cxn modelId="{F06B34B4-0C0A-4285-A0EB-84D1A14F84EB}" type="presOf" srcId="{0C5C2095-D8C2-4702-90DA-21C91EF53C5A}" destId="{87A4FC51-515E-401C-ACD7-6090C57F858B}" srcOrd="0" destOrd="0" presId="urn:microsoft.com/office/officeart/2005/8/layout/chevron2"/>
    <dgm:cxn modelId="{73A17B0A-9A5B-4E64-B7A9-D4FA4C62CFCA}" srcId="{5619A84A-6C5F-4F53-B1FA-5D0043C75915}" destId="{1C940E4A-1F54-43E3-A85D-B18D8EC8F4D1}" srcOrd="2" destOrd="0" parTransId="{EB27DF0C-F993-42D0-A0F1-80E3A1266E55}" sibTransId="{DEB2D69B-E847-4521-B6D1-1FB6F5CE21AB}"/>
    <dgm:cxn modelId="{901D433A-B119-4E1D-98A0-55614430956A}" type="presOf" srcId="{3D2873B1-D209-4F4A-8CBF-398C75A5A05F}" destId="{287F954C-FF9D-4D9B-B4CD-FBBA5FDEFC95}" srcOrd="0" destOrd="0" presId="urn:microsoft.com/office/officeart/2005/8/layout/chevron2"/>
    <dgm:cxn modelId="{400A65FD-0985-480C-B8C8-46F993AA91DB}" type="presOf" srcId="{4C26C424-FCD8-4889-BAFC-F173F94DDD06}" destId="{6C17FCA0-33D4-43AE-8F2E-81D11466C7D7}" srcOrd="0" destOrd="0" presId="urn:microsoft.com/office/officeart/2005/8/layout/chevron2"/>
    <dgm:cxn modelId="{3EC3AF4B-1EB5-49C5-AF98-45251B9E58A2}" type="presOf" srcId="{A811E240-706C-46DA-BD68-BEEEF692B761}" destId="{D450106A-356A-4629-8DE7-ED528498EB99}" srcOrd="0" destOrd="0" presId="urn:microsoft.com/office/officeart/2005/8/layout/chevron2"/>
    <dgm:cxn modelId="{9821A4DB-311F-413E-A193-9CD6860BC581}" srcId="{0635CDCF-FC2B-43FD-9F62-4022059E0CEB}" destId="{0C5C2095-D8C2-4702-90DA-21C91EF53C5A}" srcOrd="0" destOrd="0" parTransId="{965CA8D5-45D8-4B33-AB48-0E6FD2373FFA}" sibTransId="{EA5D8404-FD76-4573-9F60-D5A598A17C77}"/>
    <dgm:cxn modelId="{2CD7FDBC-A184-499F-8147-8BAB9B47E0A1}" srcId="{5619A84A-6C5F-4F53-B1FA-5D0043C75915}" destId="{4C26C424-FCD8-4889-BAFC-F173F94DDD06}" srcOrd="1" destOrd="0" parTransId="{4B71A3DF-E989-486F-8D65-D12F94AF0A59}" sibTransId="{CEC367B5-60A0-482F-98D7-8681E3DD4813}"/>
    <dgm:cxn modelId="{C25748D9-0678-44C3-84BE-3135F49635D5}" type="presOf" srcId="{5619A84A-6C5F-4F53-B1FA-5D0043C75915}" destId="{6A78778A-8E5A-4081-B6A2-D95E60307C27}" srcOrd="0" destOrd="0" presId="urn:microsoft.com/office/officeart/2005/8/layout/chevron2"/>
    <dgm:cxn modelId="{4F205566-BCF3-4453-B2AB-52B97DAC8E1D}" srcId="{1C940E4A-1F54-43E3-A85D-B18D8EC8F4D1}" destId="{3D2873B1-D209-4F4A-8CBF-398C75A5A05F}" srcOrd="0" destOrd="0" parTransId="{42AC197B-7EC8-4384-99BB-BD4A6C458974}" sibTransId="{BC6AA14A-5F66-4FCC-89B7-5EC7D39C7E1E}"/>
    <dgm:cxn modelId="{1822A9D4-B34C-4D6D-8498-3A1DBE58E690}" type="presOf" srcId="{1C940E4A-1F54-43E3-A85D-B18D8EC8F4D1}" destId="{61716DCA-EE19-4BEE-AFAD-6E510623E0A1}" srcOrd="0" destOrd="0" presId="urn:microsoft.com/office/officeart/2005/8/layout/chevron2"/>
    <dgm:cxn modelId="{58935C20-ABCB-4B53-9B1A-54FFE46A1E32}" type="presOf" srcId="{0635CDCF-FC2B-43FD-9F62-4022059E0CEB}" destId="{51ABF06B-50B8-4382-A1E2-87252A4A90E1}" srcOrd="0" destOrd="0" presId="urn:microsoft.com/office/officeart/2005/8/layout/chevron2"/>
    <dgm:cxn modelId="{697CD6A9-0DD5-4047-A71B-99DA9EEA1441}" srcId="{4C26C424-FCD8-4889-BAFC-F173F94DDD06}" destId="{A811E240-706C-46DA-BD68-BEEEF692B761}" srcOrd="0" destOrd="0" parTransId="{3DACD74E-1C7A-4A25-B4FA-19B4E4931BA1}" sibTransId="{DA8CEABF-825F-4D55-9AE9-A56E54B7CF46}"/>
    <dgm:cxn modelId="{5983937F-9FE1-4116-91C2-06AF4E55E741}" type="presParOf" srcId="{6A78778A-8E5A-4081-B6A2-D95E60307C27}" destId="{5CC5C4EB-1361-49FB-BAAC-6E34B1F7DA12}" srcOrd="0" destOrd="0" presId="urn:microsoft.com/office/officeart/2005/8/layout/chevron2"/>
    <dgm:cxn modelId="{7D9FA334-9583-43A5-9FA9-5D31985C5A3C}" type="presParOf" srcId="{5CC5C4EB-1361-49FB-BAAC-6E34B1F7DA12}" destId="{51ABF06B-50B8-4382-A1E2-87252A4A90E1}" srcOrd="0" destOrd="0" presId="urn:microsoft.com/office/officeart/2005/8/layout/chevron2"/>
    <dgm:cxn modelId="{EF0E7C21-569D-46C5-95F4-C5FA96B0B900}" type="presParOf" srcId="{5CC5C4EB-1361-49FB-BAAC-6E34B1F7DA12}" destId="{87A4FC51-515E-401C-ACD7-6090C57F858B}" srcOrd="1" destOrd="0" presId="urn:microsoft.com/office/officeart/2005/8/layout/chevron2"/>
    <dgm:cxn modelId="{3BD5E077-E587-46AD-9DDF-F23B93DB417E}" type="presParOf" srcId="{6A78778A-8E5A-4081-B6A2-D95E60307C27}" destId="{89DDA33E-779D-4CD8-850D-6250B02534F6}" srcOrd="1" destOrd="0" presId="urn:microsoft.com/office/officeart/2005/8/layout/chevron2"/>
    <dgm:cxn modelId="{2AF7C55E-235C-45DD-9BA0-0369872A5AF8}" type="presParOf" srcId="{6A78778A-8E5A-4081-B6A2-D95E60307C27}" destId="{845C2901-A624-4281-ACE8-8DE94C0C478C}" srcOrd="2" destOrd="0" presId="urn:microsoft.com/office/officeart/2005/8/layout/chevron2"/>
    <dgm:cxn modelId="{7355EE61-4780-4ECA-8CB7-3662F927967A}" type="presParOf" srcId="{845C2901-A624-4281-ACE8-8DE94C0C478C}" destId="{6C17FCA0-33D4-43AE-8F2E-81D11466C7D7}" srcOrd="0" destOrd="0" presId="urn:microsoft.com/office/officeart/2005/8/layout/chevron2"/>
    <dgm:cxn modelId="{183AF025-84BC-45C7-9E25-E2BFE7ADA858}" type="presParOf" srcId="{845C2901-A624-4281-ACE8-8DE94C0C478C}" destId="{D450106A-356A-4629-8DE7-ED528498EB99}" srcOrd="1" destOrd="0" presId="urn:microsoft.com/office/officeart/2005/8/layout/chevron2"/>
    <dgm:cxn modelId="{AD646D4C-2757-4415-92C9-63C92FB23728}" type="presParOf" srcId="{6A78778A-8E5A-4081-B6A2-D95E60307C27}" destId="{64074FD2-CFCB-46B2-96F5-4E34546FBA8C}" srcOrd="3" destOrd="0" presId="urn:microsoft.com/office/officeart/2005/8/layout/chevron2"/>
    <dgm:cxn modelId="{0B97B010-513D-4A92-877F-3CB893C7E9C3}" type="presParOf" srcId="{6A78778A-8E5A-4081-B6A2-D95E60307C27}" destId="{EAC54490-0991-4034-9615-43A97F6E232C}" srcOrd="4" destOrd="0" presId="urn:microsoft.com/office/officeart/2005/8/layout/chevron2"/>
    <dgm:cxn modelId="{2031486D-5997-4948-B542-305327E2E464}" type="presParOf" srcId="{EAC54490-0991-4034-9615-43A97F6E232C}" destId="{61716DCA-EE19-4BEE-AFAD-6E510623E0A1}" srcOrd="0" destOrd="0" presId="urn:microsoft.com/office/officeart/2005/8/layout/chevron2"/>
    <dgm:cxn modelId="{01F4ADE3-C22D-47CB-A53E-76E5DDE0DD46}" type="presParOf" srcId="{EAC54490-0991-4034-9615-43A97F6E232C}" destId="{287F954C-FF9D-4D9B-B4CD-FBBA5FDEFC9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994A9C-D571-4563-85BC-4F13CBE839B5}" type="doc">
      <dgm:prSet loTypeId="urn:microsoft.com/office/officeart/2005/8/layout/hList7#1" loCatId="list" qsTypeId="urn:microsoft.com/office/officeart/2005/8/quickstyle/simple4" qsCatId="simple" csTypeId="urn:microsoft.com/office/officeart/2005/8/colors/accent0_3" csCatId="mainScheme" phldr="1"/>
      <dgm:spPr/>
    </dgm:pt>
    <dgm:pt modelId="{A72A32AD-4275-4CDF-B4B6-6121335CC46B}">
      <dgm:prSet phldrT="[Текст]"/>
      <dgm:spPr/>
      <dgm:t>
        <a:bodyPr/>
        <a:lstStyle/>
        <a:p>
          <a:endParaRPr lang="ru-RU" b="0" i="0" dirty="0" smtClean="0"/>
        </a:p>
        <a:p>
          <a:r>
            <a:rPr lang="ru-RU" b="0" i="0" dirty="0" smtClean="0"/>
            <a:t>Специальная программа, которая говорит компьютеру, что делать и откуда брать данные.</a:t>
          </a:r>
          <a:endParaRPr lang="ru-RU" dirty="0"/>
        </a:p>
      </dgm:t>
    </dgm:pt>
    <dgm:pt modelId="{8FCD92D7-BFA7-4F65-BC6A-41EB96BE2FD3}" type="parTrans" cxnId="{C8824A4E-4DFC-414E-AC88-A064672B23EE}">
      <dgm:prSet/>
      <dgm:spPr/>
      <dgm:t>
        <a:bodyPr/>
        <a:lstStyle/>
        <a:p>
          <a:endParaRPr lang="ru-RU"/>
        </a:p>
      </dgm:t>
    </dgm:pt>
    <dgm:pt modelId="{539B1F1D-FF9E-4C87-B649-5BC3C5FC0175}" type="sibTrans" cxnId="{C8824A4E-4DFC-414E-AC88-A064672B23EE}">
      <dgm:prSet/>
      <dgm:spPr/>
      <dgm:t>
        <a:bodyPr/>
        <a:lstStyle/>
        <a:p>
          <a:endParaRPr lang="ru-RU"/>
        </a:p>
      </dgm:t>
    </dgm:pt>
    <dgm:pt modelId="{0E03731A-B961-483C-AFE8-798795D677E5}">
      <dgm:prSet phldrT="[Текст]"/>
      <dgm:spPr/>
      <dgm:t>
        <a:bodyPr/>
        <a:lstStyle/>
        <a:p>
          <a:endParaRPr lang="ru-RU" b="0" i="0" dirty="0" smtClean="0"/>
        </a:p>
        <a:p>
          <a:r>
            <a:rPr lang="ru-RU" b="0" i="0" dirty="0" smtClean="0"/>
            <a:t>Примеры, на которых машина тренируется. Это могут быть картинки, видео, текст — что угодно. </a:t>
          </a:r>
          <a:endParaRPr lang="ru-RU" dirty="0"/>
        </a:p>
      </dgm:t>
    </dgm:pt>
    <dgm:pt modelId="{43B04732-30B7-4E26-8C08-52ADC8326B01}" type="parTrans" cxnId="{3AEFED2E-D84C-46CA-AEF6-6B1DAC6E8584}">
      <dgm:prSet/>
      <dgm:spPr/>
      <dgm:t>
        <a:bodyPr/>
        <a:lstStyle/>
        <a:p>
          <a:endParaRPr lang="ru-RU"/>
        </a:p>
      </dgm:t>
    </dgm:pt>
    <dgm:pt modelId="{FC442B32-ADB2-4674-A955-1720973A6BB4}" type="sibTrans" cxnId="{3AEFED2E-D84C-46CA-AEF6-6B1DAC6E8584}">
      <dgm:prSet/>
      <dgm:spPr/>
      <dgm:t>
        <a:bodyPr/>
        <a:lstStyle/>
        <a:p>
          <a:endParaRPr lang="ru-RU"/>
        </a:p>
      </dgm:t>
    </dgm:pt>
    <dgm:pt modelId="{299AA04A-241C-4EA5-9FD4-0BBF2C6B3EFE}">
      <dgm:prSet phldrT="[Текст]"/>
      <dgm:spPr/>
      <dgm:t>
        <a:bodyPr/>
        <a:lstStyle/>
        <a:p>
          <a:endParaRPr lang="ru-RU" b="0" i="0" dirty="0" smtClean="0"/>
        </a:p>
        <a:p>
          <a:endParaRPr lang="ru-RU" b="0" i="0" dirty="0" smtClean="0"/>
        </a:p>
        <a:p>
          <a:r>
            <a:rPr lang="ru-RU" b="0" i="0" dirty="0" smtClean="0"/>
            <a:t>Данные в программе, которые компьютер «узнал» при самостоятельном изучении программы. В случае чего можно их откорректировать.</a:t>
          </a:r>
          <a:endParaRPr lang="ru-RU" dirty="0"/>
        </a:p>
      </dgm:t>
    </dgm:pt>
    <dgm:pt modelId="{28C9E046-5E48-4D5A-9358-FF82FD8F1318}" type="parTrans" cxnId="{11BF5E9C-494E-471D-9265-0B62AAC59E50}">
      <dgm:prSet/>
      <dgm:spPr/>
      <dgm:t>
        <a:bodyPr/>
        <a:lstStyle/>
        <a:p>
          <a:endParaRPr lang="ru-RU"/>
        </a:p>
      </dgm:t>
    </dgm:pt>
    <dgm:pt modelId="{241325D1-B30F-4843-802E-4A77EE948B2C}" type="sibTrans" cxnId="{11BF5E9C-494E-471D-9265-0B62AAC59E50}">
      <dgm:prSet/>
      <dgm:spPr/>
      <dgm:t>
        <a:bodyPr/>
        <a:lstStyle/>
        <a:p>
          <a:endParaRPr lang="ru-RU"/>
        </a:p>
      </dgm:t>
    </dgm:pt>
    <dgm:pt modelId="{64898D7C-A78D-4271-9D6A-F2CBD37DC2F7}" type="pres">
      <dgm:prSet presAssocID="{9C994A9C-D571-4563-85BC-4F13CBE839B5}" presName="Name0" presStyleCnt="0">
        <dgm:presLayoutVars>
          <dgm:dir/>
          <dgm:resizeHandles val="exact"/>
        </dgm:presLayoutVars>
      </dgm:prSet>
      <dgm:spPr/>
    </dgm:pt>
    <dgm:pt modelId="{62A10EFD-DFD8-4610-A185-2DCBA9A45B39}" type="pres">
      <dgm:prSet presAssocID="{9C994A9C-D571-4563-85BC-4F13CBE839B5}" presName="fgShape" presStyleLbl="fgShp" presStyleIdx="0" presStyleCnt="1" custFlipHor="1" custScaleX="24126" custScaleY="25217" custLinFactNeighborX="40158" custLinFactNeighborY="23768"/>
      <dgm:spPr>
        <a:prstGeom prst="rect">
          <a:avLst/>
        </a:prstGeom>
        <a:noFill/>
      </dgm:spPr>
    </dgm:pt>
    <dgm:pt modelId="{EBD21371-7C60-4B8A-9140-CAF2B9E17755}" type="pres">
      <dgm:prSet presAssocID="{9C994A9C-D571-4563-85BC-4F13CBE839B5}" presName="linComp" presStyleCnt="0"/>
      <dgm:spPr/>
    </dgm:pt>
    <dgm:pt modelId="{D8C2C4C9-A0D2-470E-9735-3E7807D8410B}" type="pres">
      <dgm:prSet presAssocID="{A72A32AD-4275-4CDF-B4B6-6121335CC46B}" presName="compNode" presStyleCnt="0"/>
      <dgm:spPr/>
    </dgm:pt>
    <dgm:pt modelId="{2EF44F57-FD02-4C0A-9C5D-61BE2E439020}" type="pres">
      <dgm:prSet presAssocID="{A72A32AD-4275-4CDF-B4B6-6121335CC46B}" presName="bkgdShape" presStyleLbl="node1" presStyleIdx="0" presStyleCnt="3" custLinFactNeighborX="-40129" custLinFactNeighborY="4842"/>
      <dgm:spPr/>
      <dgm:t>
        <a:bodyPr/>
        <a:lstStyle/>
        <a:p>
          <a:endParaRPr lang="ru-RU"/>
        </a:p>
      </dgm:t>
    </dgm:pt>
    <dgm:pt modelId="{7ED5EBC8-4FBC-43A6-A5BD-D7CAF8BC5980}" type="pres">
      <dgm:prSet presAssocID="{A72A32AD-4275-4CDF-B4B6-6121335CC46B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9F09114-3F52-468A-A7F8-AA56920118BD}" type="pres">
      <dgm:prSet presAssocID="{A72A32AD-4275-4CDF-B4B6-6121335CC46B}" presName="invisiNode" presStyleLbl="node1" presStyleIdx="0" presStyleCnt="3"/>
      <dgm:spPr/>
    </dgm:pt>
    <dgm:pt modelId="{695E9F05-9DD7-4375-87F3-22880DDA23B0}" type="pres">
      <dgm:prSet presAssocID="{A72A32AD-4275-4CDF-B4B6-6121335CC46B}" presName="imagNode" presStyleLbl="fgImgPlace1" presStyleIdx="0" presStyleCnt="3" custLinFactNeighborX="-2294" custLinFactNeighborY="185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597C1BEE-D2E7-487F-8F8E-CD230F78A703}" type="pres">
      <dgm:prSet presAssocID="{539B1F1D-FF9E-4C87-B649-5BC3C5FC0175}" presName="sibTrans" presStyleLbl="sibTrans2D1" presStyleIdx="0" presStyleCnt="0"/>
      <dgm:spPr/>
      <dgm:t>
        <a:bodyPr/>
        <a:lstStyle/>
        <a:p>
          <a:endParaRPr lang="ru-RU"/>
        </a:p>
      </dgm:t>
    </dgm:pt>
    <dgm:pt modelId="{86F9F269-6A39-4380-992E-15A634D66CDF}" type="pres">
      <dgm:prSet presAssocID="{0E03731A-B961-483C-AFE8-798795D677E5}" presName="compNode" presStyleCnt="0"/>
      <dgm:spPr/>
    </dgm:pt>
    <dgm:pt modelId="{52A7DBB4-0170-4273-89CA-042DAE07B3F9}" type="pres">
      <dgm:prSet presAssocID="{0E03731A-B961-483C-AFE8-798795D677E5}" presName="bkgdShape" presStyleLbl="node1" presStyleIdx="1" presStyleCnt="3" custLinFactNeighborX="-498" custLinFactNeighborY="-187"/>
      <dgm:spPr/>
      <dgm:t>
        <a:bodyPr/>
        <a:lstStyle/>
        <a:p>
          <a:endParaRPr lang="ru-RU"/>
        </a:p>
      </dgm:t>
    </dgm:pt>
    <dgm:pt modelId="{391FD431-F3D2-4825-A424-AA7773A17D10}" type="pres">
      <dgm:prSet presAssocID="{0E03731A-B961-483C-AFE8-798795D677E5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9BAD747-F205-4EDD-903B-45F7F001BA30}" type="pres">
      <dgm:prSet presAssocID="{0E03731A-B961-483C-AFE8-798795D677E5}" presName="invisiNode" presStyleLbl="node1" presStyleIdx="1" presStyleCnt="3"/>
      <dgm:spPr/>
    </dgm:pt>
    <dgm:pt modelId="{7A27B38A-8BB2-49F3-970B-3122B41E49F8}" type="pres">
      <dgm:prSet presAssocID="{0E03731A-B961-483C-AFE8-798795D677E5}" presName="imagNode" presStyleLbl="fgImgPlace1" presStyleIdx="1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CF076ED6-03BB-4F12-BFAC-A0E6891D3EF1}" type="pres">
      <dgm:prSet presAssocID="{FC442B32-ADB2-4674-A955-1720973A6BB4}" presName="sibTrans" presStyleLbl="sibTrans2D1" presStyleIdx="0" presStyleCnt="0"/>
      <dgm:spPr/>
      <dgm:t>
        <a:bodyPr/>
        <a:lstStyle/>
        <a:p>
          <a:endParaRPr lang="ru-RU"/>
        </a:p>
      </dgm:t>
    </dgm:pt>
    <dgm:pt modelId="{FE45C826-7499-4B70-813A-4BB9F8E6B24B}" type="pres">
      <dgm:prSet presAssocID="{299AA04A-241C-4EA5-9FD4-0BBF2C6B3EFE}" presName="compNode" presStyleCnt="0"/>
      <dgm:spPr/>
    </dgm:pt>
    <dgm:pt modelId="{3E97BCAB-B165-4D8C-B07D-6B5E25D0E1E1}" type="pres">
      <dgm:prSet presAssocID="{299AA04A-241C-4EA5-9FD4-0BBF2C6B3EFE}" presName="bkgdShape" presStyleLbl="node1" presStyleIdx="2" presStyleCnt="3" custLinFactNeighborX="251" custLinFactNeighborY="-750"/>
      <dgm:spPr/>
      <dgm:t>
        <a:bodyPr/>
        <a:lstStyle/>
        <a:p>
          <a:endParaRPr lang="ru-RU"/>
        </a:p>
      </dgm:t>
    </dgm:pt>
    <dgm:pt modelId="{C47F6C30-D461-42F8-89B3-249B2C604ED2}" type="pres">
      <dgm:prSet presAssocID="{299AA04A-241C-4EA5-9FD4-0BBF2C6B3EFE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293EBE-F5E3-4983-9329-5EAC59A59DBE}" type="pres">
      <dgm:prSet presAssocID="{299AA04A-241C-4EA5-9FD4-0BBF2C6B3EFE}" presName="invisiNode" presStyleLbl="node1" presStyleIdx="2" presStyleCnt="3"/>
      <dgm:spPr/>
    </dgm:pt>
    <dgm:pt modelId="{95AC0616-C7A0-4465-A42A-F17376D4157F}" type="pres">
      <dgm:prSet presAssocID="{299AA04A-241C-4EA5-9FD4-0BBF2C6B3EFE}" presName="imagNode" presStyleLbl="fgImgPlace1" presStyleIdx="2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ru-RU"/>
        </a:p>
      </dgm:t>
    </dgm:pt>
  </dgm:ptLst>
  <dgm:cxnLst>
    <dgm:cxn modelId="{7D889446-8913-4B46-9ED1-0CC098965304}" type="presOf" srcId="{9C994A9C-D571-4563-85BC-4F13CBE839B5}" destId="{64898D7C-A78D-4271-9D6A-F2CBD37DC2F7}" srcOrd="0" destOrd="0" presId="urn:microsoft.com/office/officeart/2005/8/layout/hList7#1"/>
    <dgm:cxn modelId="{5716FDB3-815F-4850-A20A-F96FCBCC4F7E}" type="presOf" srcId="{A72A32AD-4275-4CDF-B4B6-6121335CC46B}" destId="{7ED5EBC8-4FBC-43A6-A5BD-D7CAF8BC5980}" srcOrd="1" destOrd="0" presId="urn:microsoft.com/office/officeart/2005/8/layout/hList7#1"/>
    <dgm:cxn modelId="{C8824A4E-4DFC-414E-AC88-A064672B23EE}" srcId="{9C994A9C-D571-4563-85BC-4F13CBE839B5}" destId="{A72A32AD-4275-4CDF-B4B6-6121335CC46B}" srcOrd="0" destOrd="0" parTransId="{8FCD92D7-BFA7-4F65-BC6A-41EB96BE2FD3}" sibTransId="{539B1F1D-FF9E-4C87-B649-5BC3C5FC0175}"/>
    <dgm:cxn modelId="{60ADF03A-34A6-45B1-9D65-CF31A85C34E0}" type="presOf" srcId="{299AA04A-241C-4EA5-9FD4-0BBF2C6B3EFE}" destId="{3E97BCAB-B165-4D8C-B07D-6B5E25D0E1E1}" srcOrd="0" destOrd="0" presId="urn:microsoft.com/office/officeart/2005/8/layout/hList7#1"/>
    <dgm:cxn modelId="{730A147B-073C-4C90-97E5-88D3290385D2}" type="presOf" srcId="{0E03731A-B961-483C-AFE8-798795D677E5}" destId="{391FD431-F3D2-4825-A424-AA7773A17D10}" srcOrd="1" destOrd="0" presId="urn:microsoft.com/office/officeart/2005/8/layout/hList7#1"/>
    <dgm:cxn modelId="{26BBFE80-2330-4E09-8979-FD16E928F3BA}" type="presOf" srcId="{539B1F1D-FF9E-4C87-B649-5BC3C5FC0175}" destId="{597C1BEE-D2E7-487F-8F8E-CD230F78A703}" srcOrd="0" destOrd="0" presId="urn:microsoft.com/office/officeart/2005/8/layout/hList7#1"/>
    <dgm:cxn modelId="{3AEFED2E-D84C-46CA-AEF6-6B1DAC6E8584}" srcId="{9C994A9C-D571-4563-85BC-4F13CBE839B5}" destId="{0E03731A-B961-483C-AFE8-798795D677E5}" srcOrd="1" destOrd="0" parTransId="{43B04732-30B7-4E26-8C08-52ADC8326B01}" sibTransId="{FC442B32-ADB2-4674-A955-1720973A6BB4}"/>
    <dgm:cxn modelId="{614D57C7-96E9-429F-BDBF-46BDCE4435A4}" type="presOf" srcId="{A72A32AD-4275-4CDF-B4B6-6121335CC46B}" destId="{2EF44F57-FD02-4C0A-9C5D-61BE2E439020}" srcOrd="0" destOrd="0" presId="urn:microsoft.com/office/officeart/2005/8/layout/hList7#1"/>
    <dgm:cxn modelId="{A76EA0AB-C5B7-4056-81CD-2AFD9EFD40DC}" type="presOf" srcId="{FC442B32-ADB2-4674-A955-1720973A6BB4}" destId="{CF076ED6-03BB-4F12-BFAC-A0E6891D3EF1}" srcOrd="0" destOrd="0" presId="urn:microsoft.com/office/officeart/2005/8/layout/hList7#1"/>
    <dgm:cxn modelId="{79D93ED6-C9B7-4743-8633-0519A420FFC6}" type="presOf" srcId="{0E03731A-B961-483C-AFE8-798795D677E5}" destId="{52A7DBB4-0170-4273-89CA-042DAE07B3F9}" srcOrd="0" destOrd="0" presId="urn:microsoft.com/office/officeart/2005/8/layout/hList7#1"/>
    <dgm:cxn modelId="{14AEBE5D-9723-4D81-9588-4E2E39B65B18}" type="presOf" srcId="{299AA04A-241C-4EA5-9FD4-0BBF2C6B3EFE}" destId="{C47F6C30-D461-42F8-89B3-249B2C604ED2}" srcOrd="1" destOrd="0" presId="urn:microsoft.com/office/officeart/2005/8/layout/hList7#1"/>
    <dgm:cxn modelId="{11BF5E9C-494E-471D-9265-0B62AAC59E50}" srcId="{9C994A9C-D571-4563-85BC-4F13CBE839B5}" destId="{299AA04A-241C-4EA5-9FD4-0BBF2C6B3EFE}" srcOrd="2" destOrd="0" parTransId="{28C9E046-5E48-4D5A-9358-FF82FD8F1318}" sibTransId="{241325D1-B30F-4843-802E-4A77EE948B2C}"/>
    <dgm:cxn modelId="{9DCE1714-7C92-434B-A1FE-FEECAECD2465}" type="presParOf" srcId="{64898D7C-A78D-4271-9D6A-F2CBD37DC2F7}" destId="{62A10EFD-DFD8-4610-A185-2DCBA9A45B39}" srcOrd="0" destOrd="0" presId="urn:microsoft.com/office/officeart/2005/8/layout/hList7#1"/>
    <dgm:cxn modelId="{8812EA63-260D-41AD-8C64-20847B3C570F}" type="presParOf" srcId="{64898D7C-A78D-4271-9D6A-F2CBD37DC2F7}" destId="{EBD21371-7C60-4B8A-9140-CAF2B9E17755}" srcOrd="1" destOrd="0" presId="urn:microsoft.com/office/officeart/2005/8/layout/hList7#1"/>
    <dgm:cxn modelId="{5FFC8E3F-9B33-4E6E-9EEA-EF7D64A614FE}" type="presParOf" srcId="{EBD21371-7C60-4B8A-9140-CAF2B9E17755}" destId="{D8C2C4C9-A0D2-470E-9735-3E7807D8410B}" srcOrd="0" destOrd="0" presId="urn:microsoft.com/office/officeart/2005/8/layout/hList7#1"/>
    <dgm:cxn modelId="{8CB0D75F-309F-44BC-B0C7-FD359509C35B}" type="presParOf" srcId="{D8C2C4C9-A0D2-470E-9735-3E7807D8410B}" destId="{2EF44F57-FD02-4C0A-9C5D-61BE2E439020}" srcOrd="0" destOrd="0" presId="urn:microsoft.com/office/officeart/2005/8/layout/hList7#1"/>
    <dgm:cxn modelId="{01A7F31B-7B40-409D-8FEF-117EB5479EB1}" type="presParOf" srcId="{D8C2C4C9-A0D2-470E-9735-3E7807D8410B}" destId="{7ED5EBC8-4FBC-43A6-A5BD-D7CAF8BC5980}" srcOrd="1" destOrd="0" presId="urn:microsoft.com/office/officeart/2005/8/layout/hList7#1"/>
    <dgm:cxn modelId="{F1D63AFB-AF0A-4955-B33F-DE95398CC929}" type="presParOf" srcId="{D8C2C4C9-A0D2-470E-9735-3E7807D8410B}" destId="{79F09114-3F52-468A-A7F8-AA56920118BD}" srcOrd="2" destOrd="0" presId="urn:microsoft.com/office/officeart/2005/8/layout/hList7#1"/>
    <dgm:cxn modelId="{A3EF1ED6-19C6-4639-98D0-18F67584B7FB}" type="presParOf" srcId="{D8C2C4C9-A0D2-470E-9735-3E7807D8410B}" destId="{695E9F05-9DD7-4375-87F3-22880DDA23B0}" srcOrd="3" destOrd="0" presId="urn:microsoft.com/office/officeart/2005/8/layout/hList7#1"/>
    <dgm:cxn modelId="{A95A8B1C-D03D-42EB-97D8-E6705FAACD68}" type="presParOf" srcId="{EBD21371-7C60-4B8A-9140-CAF2B9E17755}" destId="{597C1BEE-D2E7-487F-8F8E-CD230F78A703}" srcOrd="1" destOrd="0" presId="urn:microsoft.com/office/officeart/2005/8/layout/hList7#1"/>
    <dgm:cxn modelId="{3233C12D-6BB2-4AD7-9CC0-91D11F239A37}" type="presParOf" srcId="{EBD21371-7C60-4B8A-9140-CAF2B9E17755}" destId="{86F9F269-6A39-4380-992E-15A634D66CDF}" srcOrd="2" destOrd="0" presId="urn:microsoft.com/office/officeart/2005/8/layout/hList7#1"/>
    <dgm:cxn modelId="{BD41CB74-9999-481C-8E10-40E47873B4C3}" type="presParOf" srcId="{86F9F269-6A39-4380-992E-15A634D66CDF}" destId="{52A7DBB4-0170-4273-89CA-042DAE07B3F9}" srcOrd="0" destOrd="0" presId="urn:microsoft.com/office/officeart/2005/8/layout/hList7#1"/>
    <dgm:cxn modelId="{E419A543-63CD-4942-8EC5-0C7C6E341F64}" type="presParOf" srcId="{86F9F269-6A39-4380-992E-15A634D66CDF}" destId="{391FD431-F3D2-4825-A424-AA7773A17D10}" srcOrd="1" destOrd="0" presId="urn:microsoft.com/office/officeart/2005/8/layout/hList7#1"/>
    <dgm:cxn modelId="{2025F9AF-5FB9-40FA-A379-E47B50441979}" type="presParOf" srcId="{86F9F269-6A39-4380-992E-15A634D66CDF}" destId="{19BAD747-F205-4EDD-903B-45F7F001BA30}" srcOrd="2" destOrd="0" presId="urn:microsoft.com/office/officeart/2005/8/layout/hList7#1"/>
    <dgm:cxn modelId="{E262E77D-C421-4527-8337-518155E87214}" type="presParOf" srcId="{86F9F269-6A39-4380-992E-15A634D66CDF}" destId="{7A27B38A-8BB2-49F3-970B-3122B41E49F8}" srcOrd="3" destOrd="0" presId="urn:microsoft.com/office/officeart/2005/8/layout/hList7#1"/>
    <dgm:cxn modelId="{6A909E95-A5A0-4BAE-9C93-F8ADEE58857D}" type="presParOf" srcId="{EBD21371-7C60-4B8A-9140-CAF2B9E17755}" destId="{CF076ED6-03BB-4F12-BFAC-A0E6891D3EF1}" srcOrd="3" destOrd="0" presId="urn:microsoft.com/office/officeart/2005/8/layout/hList7#1"/>
    <dgm:cxn modelId="{50EFB4B3-023B-4BF7-B6A9-A3F5AFCB557D}" type="presParOf" srcId="{EBD21371-7C60-4B8A-9140-CAF2B9E17755}" destId="{FE45C826-7499-4B70-813A-4BB9F8E6B24B}" srcOrd="4" destOrd="0" presId="urn:microsoft.com/office/officeart/2005/8/layout/hList7#1"/>
    <dgm:cxn modelId="{5E89154A-0830-489E-A21B-5B8B3DD2683A}" type="presParOf" srcId="{FE45C826-7499-4B70-813A-4BB9F8E6B24B}" destId="{3E97BCAB-B165-4D8C-B07D-6B5E25D0E1E1}" srcOrd="0" destOrd="0" presId="urn:microsoft.com/office/officeart/2005/8/layout/hList7#1"/>
    <dgm:cxn modelId="{172E518B-ED55-4021-A14F-FA5292AD691F}" type="presParOf" srcId="{FE45C826-7499-4B70-813A-4BB9F8E6B24B}" destId="{C47F6C30-D461-42F8-89B3-249B2C604ED2}" srcOrd="1" destOrd="0" presId="urn:microsoft.com/office/officeart/2005/8/layout/hList7#1"/>
    <dgm:cxn modelId="{1AFA3F2C-55C7-485D-8815-F9E083ED15CF}" type="presParOf" srcId="{FE45C826-7499-4B70-813A-4BB9F8E6B24B}" destId="{6D293EBE-F5E3-4983-9329-5EAC59A59DBE}" srcOrd="2" destOrd="0" presId="urn:microsoft.com/office/officeart/2005/8/layout/hList7#1"/>
    <dgm:cxn modelId="{B733B06B-86BD-44C6-AFFF-1962E911EF6B}" type="presParOf" srcId="{FE45C826-7499-4B70-813A-4BB9F8E6B24B}" destId="{95AC0616-C7A0-4465-A42A-F17376D4157F}" srcOrd="3" destOrd="0" presId="urn:microsoft.com/office/officeart/2005/8/layout/hList7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BF06B-50B8-4382-A1E2-87252A4A90E1}">
      <dsp:nvSpPr>
        <dsp:cNvPr id="0" name=""/>
        <dsp:cNvSpPr/>
      </dsp:nvSpPr>
      <dsp:spPr>
        <a:xfrm rot="5400000">
          <a:off x="-191359" y="193433"/>
          <a:ext cx="1275732" cy="893013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300" kern="1200" dirty="0"/>
        </a:p>
      </dsp:txBody>
      <dsp:txXfrm rot="-5400000">
        <a:off x="1" y="448581"/>
        <a:ext cx="893013" cy="382719"/>
      </dsp:txXfrm>
    </dsp:sp>
    <dsp:sp modelId="{87A4FC51-515E-401C-ACD7-6090C57F858B}">
      <dsp:nvSpPr>
        <dsp:cNvPr id="0" name=""/>
        <dsp:cNvSpPr/>
      </dsp:nvSpPr>
      <dsp:spPr>
        <a:xfrm rot="5400000">
          <a:off x="3095737" y="-2200651"/>
          <a:ext cx="829226" cy="52346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0" i="0" kern="120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Слабый ИИ (</a:t>
          </a:r>
          <a:r>
            <a:rPr lang="en-US" sz="2000" b="0" i="0" kern="120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Weak, </a:t>
          </a:r>
          <a:r>
            <a:rPr lang="ru-RU" sz="2000" b="0" i="0" kern="120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или </a:t>
          </a:r>
          <a:r>
            <a:rPr lang="en-US" sz="2000" b="0" i="0" kern="120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Narrow AI)</a:t>
          </a:r>
          <a:endParaRPr lang="ru-RU" sz="2000" kern="1200" dirty="0"/>
        </a:p>
      </dsp:txBody>
      <dsp:txXfrm rot="-5400000">
        <a:off x="893014" y="42551"/>
        <a:ext cx="5194195" cy="748268"/>
      </dsp:txXfrm>
    </dsp:sp>
    <dsp:sp modelId="{6C17FCA0-33D4-43AE-8F2E-81D11466C7D7}">
      <dsp:nvSpPr>
        <dsp:cNvPr id="0" name=""/>
        <dsp:cNvSpPr/>
      </dsp:nvSpPr>
      <dsp:spPr>
        <a:xfrm rot="5400000">
          <a:off x="-191359" y="1270116"/>
          <a:ext cx="1275732" cy="893013"/>
        </a:xfrm>
        <a:prstGeom prst="chevron">
          <a:avLst/>
        </a:prstGeom>
        <a:solidFill>
          <a:schemeClr val="accent2">
            <a:shade val="80000"/>
            <a:hueOff val="376047"/>
            <a:satOff val="-44755"/>
            <a:lumOff val="21999"/>
            <a:alphaOff val="0"/>
          </a:schemeClr>
        </a:solidFill>
        <a:ln w="12700" cap="flat" cmpd="sng" algn="ctr">
          <a:solidFill>
            <a:schemeClr val="accent2">
              <a:shade val="80000"/>
              <a:hueOff val="376047"/>
              <a:satOff val="-44755"/>
              <a:lumOff val="219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300" kern="1200" dirty="0"/>
        </a:p>
      </dsp:txBody>
      <dsp:txXfrm rot="-5400000">
        <a:off x="1" y="1525264"/>
        <a:ext cx="893013" cy="382719"/>
      </dsp:txXfrm>
    </dsp:sp>
    <dsp:sp modelId="{D450106A-356A-4629-8DE7-ED528498EB99}">
      <dsp:nvSpPr>
        <dsp:cNvPr id="0" name=""/>
        <dsp:cNvSpPr/>
      </dsp:nvSpPr>
      <dsp:spPr>
        <a:xfrm rot="5400000">
          <a:off x="3095737" y="-1123967"/>
          <a:ext cx="829226" cy="52346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376047"/>
              <a:satOff val="-44755"/>
              <a:lumOff val="219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0" i="0" kern="120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Сильный ИИ (</a:t>
          </a:r>
          <a:r>
            <a:rPr lang="en-US" sz="2000" b="0" i="0" kern="120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Strong, </a:t>
          </a:r>
          <a:r>
            <a:rPr lang="ru-RU" sz="2000" b="0" i="0" kern="120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или </a:t>
          </a:r>
          <a:r>
            <a:rPr lang="en-US" sz="2000" b="0" i="0" kern="120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General AI)</a:t>
          </a:r>
          <a:endParaRPr lang="ru-RU" sz="2000" kern="1200" dirty="0"/>
        </a:p>
      </dsp:txBody>
      <dsp:txXfrm rot="-5400000">
        <a:off x="893014" y="1119235"/>
        <a:ext cx="5194195" cy="748268"/>
      </dsp:txXfrm>
    </dsp:sp>
    <dsp:sp modelId="{61716DCA-EE19-4BEE-AFAD-6E510623E0A1}">
      <dsp:nvSpPr>
        <dsp:cNvPr id="0" name=""/>
        <dsp:cNvSpPr/>
      </dsp:nvSpPr>
      <dsp:spPr>
        <a:xfrm rot="5400000">
          <a:off x="-191359" y="2346800"/>
          <a:ext cx="1275732" cy="893013"/>
        </a:xfrm>
        <a:prstGeom prst="chevron">
          <a:avLst/>
        </a:prstGeom>
        <a:solidFill>
          <a:schemeClr val="accent2">
            <a:shade val="80000"/>
            <a:hueOff val="752095"/>
            <a:satOff val="-89510"/>
            <a:lumOff val="43997"/>
            <a:alphaOff val="0"/>
          </a:schemeClr>
        </a:solidFill>
        <a:ln w="12700" cap="flat" cmpd="sng" algn="ctr">
          <a:solidFill>
            <a:schemeClr val="accent2">
              <a:shade val="80000"/>
              <a:hueOff val="752095"/>
              <a:satOff val="-89510"/>
              <a:lumOff val="439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300" kern="1200" dirty="0"/>
        </a:p>
      </dsp:txBody>
      <dsp:txXfrm rot="-5400000">
        <a:off x="1" y="2601948"/>
        <a:ext cx="893013" cy="382719"/>
      </dsp:txXfrm>
    </dsp:sp>
    <dsp:sp modelId="{287F954C-FF9D-4D9B-B4CD-FBBA5FDEFC95}">
      <dsp:nvSpPr>
        <dsp:cNvPr id="0" name=""/>
        <dsp:cNvSpPr/>
      </dsp:nvSpPr>
      <dsp:spPr>
        <a:xfrm rot="5400000">
          <a:off x="3095737" y="-47283"/>
          <a:ext cx="829226" cy="52346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752095"/>
              <a:satOff val="-89510"/>
              <a:lumOff val="439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0" i="0" kern="1200" dirty="0" err="1" smtClean="0">
              <a:solidFill>
                <a:schemeClr val="dk1"/>
              </a:solidFill>
              <a:latin typeface="+mn-lt"/>
              <a:ea typeface="+mn-ea"/>
              <a:cs typeface="+mn-cs"/>
            </a:rPr>
            <a:t>Суперинтеллект</a:t>
          </a:r>
          <a:r>
            <a:rPr lang="ru-RU" sz="2000" b="0" i="0" kern="120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 (</a:t>
          </a:r>
          <a:r>
            <a:rPr lang="en-US" sz="2000" b="0" i="0" kern="1200" dirty="0" err="1" smtClean="0">
              <a:solidFill>
                <a:schemeClr val="dk1"/>
              </a:solidFill>
              <a:latin typeface="+mn-lt"/>
              <a:ea typeface="+mn-ea"/>
              <a:cs typeface="+mn-cs"/>
            </a:rPr>
            <a:t>Superintelligence</a:t>
          </a:r>
          <a:r>
            <a:rPr lang="en-US" sz="2000" b="0" i="0" kern="120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)</a:t>
          </a:r>
          <a:endParaRPr lang="ru-RU" sz="2000" kern="1200" dirty="0"/>
        </a:p>
      </dsp:txBody>
      <dsp:txXfrm rot="-5400000">
        <a:off x="893014" y="2195919"/>
        <a:ext cx="5194195" cy="7482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BF06B-50B8-4382-A1E2-87252A4A90E1}">
      <dsp:nvSpPr>
        <dsp:cNvPr id="0" name=""/>
        <dsp:cNvSpPr/>
      </dsp:nvSpPr>
      <dsp:spPr>
        <a:xfrm rot="5400000">
          <a:off x="-191359" y="193433"/>
          <a:ext cx="1275732" cy="893013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300" kern="1200" dirty="0"/>
        </a:p>
      </dsp:txBody>
      <dsp:txXfrm rot="-5400000">
        <a:off x="1" y="448581"/>
        <a:ext cx="893013" cy="382719"/>
      </dsp:txXfrm>
    </dsp:sp>
    <dsp:sp modelId="{87A4FC51-515E-401C-ACD7-6090C57F858B}">
      <dsp:nvSpPr>
        <dsp:cNvPr id="0" name=""/>
        <dsp:cNvSpPr/>
      </dsp:nvSpPr>
      <dsp:spPr>
        <a:xfrm rot="5400000">
          <a:off x="3095737" y="-2200651"/>
          <a:ext cx="829226" cy="52346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i="0" u="none" kern="1200" dirty="0" smtClean="0"/>
            <a:t>Алгоритм</a:t>
          </a:r>
          <a:endParaRPr lang="ru-RU" sz="2000" kern="1200" dirty="0"/>
        </a:p>
      </dsp:txBody>
      <dsp:txXfrm rot="-5400000">
        <a:off x="893014" y="42551"/>
        <a:ext cx="5194195" cy="748268"/>
      </dsp:txXfrm>
    </dsp:sp>
    <dsp:sp modelId="{6C17FCA0-33D4-43AE-8F2E-81D11466C7D7}">
      <dsp:nvSpPr>
        <dsp:cNvPr id="0" name=""/>
        <dsp:cNvSpPr/>
      </dsp:nvSpPr>
      <dsp:spPr>
        <a:xfrm rot="5400000">
          <a:off x="-191359" y="1270116"/>
          <a:ext cx="1275732" cy="893013"/>
        </a:xfrm>
        <a:prstGeom prst="chevron">
          <a:avLst/>
        </a:prstGeom>
        <a:solidFill>
          <a:schemeClr val="accent2">
            <a:shade val="80000"/>
            <a:hueOff val="376047"/>
            <a:satOff val="-44755"/>
            <a:lumOff val="21999"/>
            <a:alphaOff val="0"/>
          </a:schemeClr>
        </a:solidFill>
        <a:ln w="12700" cap="flat" cmpd="sng" algn="ctr">
          <a:solidFill>
            <a:schemeClr val="accent2">
              <a:shade val="80000"/>
              <a:hueOff val="376047"/>
              <a:satOff val="-44755"/>
              <a:lumOff val="219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300" kern="1200" dirty="0"/>
        </a:p>
      </dsp:txBody>
      <dsp:txXfrm rot="-5400000">
        <a:off x="1" y="1525264"/>
        <a:ext cx="893013" cy="382719"/>
      </dsp:txXfrm>
    </dsp:sp>
    <dsp:sp modelId="{D450106A-356A-4629-8DE7-ED528498EB99}">
      <dsp:nvSpPr>
        <dsp:cNvPr id="0" name=""/>
        <dsp:cNvSpPr/>
      </dsp:nvSpPr>
      <dsp:spPr>
        <a:xfrm rot="5400000">
          <a:off x="3095737" y="-1123967"/>
          <a:ext cx="829226" cy="52346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376047"/>
              <a:satOff val="-44755"/>
              <a:lumOff val="219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i="0" u="none" kern="1200" dirty="0" smtClean="0"/>
            <a:t>Набор данных</a:t>
          </a:r>
          <a:endParaRPr lang="ru-RU" sz="2000" kern="1200" dirty="0"/>
        </a:p>
      </dsp:txBody>
      <dsp:txXfrm rot="-5400000">
        <a:off x="893014" y="1119235"/>
        <a:ext cx="5194195" cy="748268"/>
      </dsp:txXfrm>
    </dsp:sp>
    <dsp:sp modelId="{61716DCA-EE19-4BEE-AFAD-6E510623E0A1}">
      <dsp:nvSpPr>
        <dsp:cNvPr id="0" name=""/>
        <dsp:cNvSpPr/>
      </dsp:nvSpPr>
      <dsp:spPr>
        <a:xfrm rot="5400000">
          <a:off x="-191359" y="2346800"/>
          <a:ext cx="1275732" cy="893013"/>
        </a:xfrm>
        <a:prstGeom prst="chevron">
          <a:avLst/>
        </a:prstGeom>
        <a:solidFill>
          <a:schemeClr val="accent2">
            <a:shade val="80000"/>
            <a:hueOff val="752095"/>
            <a:satOff val="-89510"/>
            <a:lumOff val="43997"/>
            <a:alphaOff val="0"/>
          </a:schemeClr>
        </a:solidFill>
        <a:ln w="12700" cap="flat" cmpd="sng" algn="ctr">
          <a:solidFill>
            <a:schemeClr val="accent2">
              <a:shade val="80000"/>
              <a:hueOff val="752095"/>
              <a:satOff val="-89510"/>
              <a:lumOff val="439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300" kern="1200" dirty="0"/>
        </a:p>
      </dsp:txBody>
      <dsp:txXfrm rot="-5400000">
        <a:off x="1" y="2601948"/>
        <a:ext cx="893013" cy="382719"/>
      </dsp:txXfrm>
    </dsp:sp>
    <dsp:sp modelId="{287F954C-FF9D-4D9B-B4CD-FBBA5FDEFC95}">
      <dsp:nvSpPr>
        <dsp:cNvPr id="0" name=""/>
        <dsp:cNvSpPr/>
      </dsp:nvSpPr>
      <dsp:spPr>
        <a:xfrm rot="5400000">
          <a:off x="3095737" y="-47283"/>
          <a:ext cx="829226" cy="52346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752095"/>
              <a:satOff val="-89510"/>
              <a:lumOff val="439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i="0" u="none" kern="1200" dirty="0" smtClean="0"/>
            <a:t>Признаки</a:t>
          </a:r>
          <a:endParaRPr lang="ru-RU" sz="2000" kern="1200" dirty="0"/>
        </a:p>
      </dsp:txBody>
      <dsp:txXfrm rot="-5400000">
        <a:off x="893014" y="2195919"/>
        <a:ext cx="5194195" cy="7482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F44F57-FD02-4C0A-9C5D-61BE2E439020}">
      <dsp:nvSpPr>
        <dsp:cNvPr id="0" name=""/>
        <dsp:cNvSpPr/>
      </dsp:nvSpPr>
      <dsp:spPr>
        <a:xfrm>
          <a:off x="0" y="0"/>
          <a:ext cx="3019616" cy="51777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b="0" i="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0" i="0" kern="1200" dirty="0" smtClean="0"/>
            <a:t>Специальная программа, которая говорит компьютеру, что делать и откуда брать данные.</a:t>
          </a:r>
          <a:endParaRPr lang="ru-RU" sz="1500" kern="1200" dirty="0"/>
        </a:p>
      </dsp:txBody>
      <dsp:txXfrm>
        <a:off x="0" y="2071108"/>
        <a:ext cx="3019616" cy="2071108"/>
      </dsp:txXfrm>
    </dsp:sp>
    <dsp:sp modelId="{695E9F05-9DD7-4375-87F3-22880DDA23B0}">
      <dsp:nvSpPr>
        <dsp:cNvPr id="0" name=""/>
        <dsp:cNvSpPr/>
      </dsp:nvSpPr>
      <dsp:spPr>
        <a:xfrm>
          <a:off x="610097" y="342632"/>
          <a:ext cx="1724197" cy="172419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A7DBB4-0170-4273-89CA-042DAE07B3F9}">
      <dsp:nvSpPr>
        <dsp:cNvPr id="0" name=""/>
        <dsp:cNvSpPr/>
      </dsp:nvSpPr>
      <dsp:spPr>
        <a:xfrm>
          <a:off x="3097108" y="0"/>
          <a:ext cx="3019616" cy="51777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b="0" i="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0" i="0" kern="1200" dirty="0" smtClean="0"/>
            <a:t>Примеры, на которых машина тренируется. Это могут быть картинки, видео, текст — что угодно. </a:t>
          </a:r>
          <a:endParaRPr lang="ru-RU" sz="1500" kern="1200" dirty="0"/>
        </a:p>
      </dsp:txBody>
      <dsp:txXfrm>
        <a:off x="3097108" y="2071108"/>
        <a:ext cx="3019616" cy="2071108"/>
      </dsp:txXfrm>
    </dsp:sp>
    <dsp:sp modelId="{7A27B38A-8BB2-49F3-970B-3122B41E49F8}">
      <dsp:nvSpPr>
        <dsp:cNvPr id="0" name=""/>
        <dsp:cNvSpPr/>
      </dsp:nvSpPr>
      <dsp:spPr>
        <a:xfrm>
          <a:off x="3759855" y="310666"/>
          <a:ext cx="1724197" cy="172419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E97BCAB-B165-4D8C-B07D-6B5E25D0E1E1}">
      <dsp:nvSpPr>
        <dsp:cNvPr id="0" name=""/>
        <dsp:cNvSpPr/>
      </dsp:nvSpPr>
      <dsp:spPr>
        <a:xfrm>
          <a:off x="6224292" y="0"/>
          <a:ext cx="3019616" cy="51777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b="0" i="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b="0" i="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0" i="0" kern="1200" dirty="0" smtClean="0"/>
            <a:t>Данные в программе, которые компьютер «узнал» при самостоятельном изучении программы. В случае чего можно их откорректировать.</a:t>
          </a:r>
          <a:endParaRPr lang="ru-RU" sz="1500" kern="1200" dirty="0"/>
        </a:p>
      </dsp:txBody>
      <dsp:txXfrm>
        <a:off x="6224292" y="2071108"/>
        <a:ext cx="3019616" cy="2071108"/>
      </dsp:txXfrm>
    </dsp:sp>
    <dsp:sp modelId="{95AC0616-C7A0-4465-A42A-F17376D4157F}">
      <dsp:nvSpPr>
        <dsp:cNvPr id="0" name=""/>
        <dsp:cNvSpPr/>
      </dsp:nvSpPr>
      <dsp:spPr>
        <a:xfrm>
          <a:off x="6870060" y="310666"/>
          <a:ext cx="1724197" cy="172419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2A10EFD-DFD8-4610-A185-2DCBA9A45B39}">
      <dsp:nvSpPr>
        <dsp:cNvPr id="0" name=""/>
        <dsp:cNvSpPr/>
      </dsp:nvSpPr>
      <dsp:spPr>
        <a:xfrm flipH="1">
          <a:off x="7011264" y="4617221"/>
          <a:ext cx="2051770" cy="195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#1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pPr rtl="0"/>
            <a:fld id="{4A92F54A-54E2-45C4-8E75-36FB5AEDCA05}" type="datetime1">
              <a:rPr lang="ru-RU" smtClean="0"/>
              <a:pPr rtl="0"/>
              <a:t>06.02.2022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pPr rtl="0"/>
            <a:fld id="{DBAA5490-FD59-4087-AC7E-016E8A4124C4}" type="slidenum">
              <a:rPr lang="ru-RU" smtClean="0"/>
              <a:pPr rt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8864828E-7573-40E8-AF29-8E5ED8E62B0E}" type="datetime1">
              <a:rPr lang="ru-RU" smtClean="0"/>
              <a:pPr/>
              <a:t>06.02.2022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pPr rtl="0"/>
            <a:fld id="{4CBCEA92-F142-4D57-B507-37BDAF44710C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/>
              <a:t>СОВЕТ │Используйте цвет, чтобы рассказать историю, объединяйте несколько графических объектов вместе, добавляйте значки поверх диаграмм для создания собственной графики. </a:t>
            </a:r>
          </a:p>
          <a:p>
            <a:pPr rtl="0"/>
            <a:endParaRPr lang="ru-RU"/>
          </a:p>
          <a:p>
            <a:pPr rtl="0"/>
            <a:r>
              <a:rPr lang="ru-RU" b="1"/>
              <a:t>РЕДАКТИРУЕМЫЙ ГРАФИЧЕСКИЙ ОБЪЕКТ</a:t>
            </a:r>
            <a:r>
              <a:rPr lang="ru-RU"/>
              <a:t> В КОНЦЕ ПРЕЗЕНТАЦИИ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ru-RU" smtClean="0"/>
              <a:pPr rtl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154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en-US" smtClean="0"/>
              <a:pPr rtl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29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/>
              <a:t>Этот слайд содержит </a:t>
            </a:r>
            <a:r>
              <a:rPr lang="ru-RU" b="1"/>
              <a:t>редактируемые части</a:t>
            </a:r>
            <a:r>
              <a:rPr lang="ru-RU"/>
              <a:t>, которые использовались для создания примера инфографики</a:t>
            </a:r>
          </a:p>
          <a:p>
            <a:pPr rtl="0"/>
            <a:r>
              <a:rPr lang="ru-RU"/>
              <a:t>Значки — глаз, компьютер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ru-RU" smtClean="0"/>
              <a:pPr rtl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884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templates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усто — нет верхней панел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7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BA73233B-0705-4E94-AE39-0FCF7FAB80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E1514C-5E56-4738-A1FF-4B1CFD2A3E36}" type="slidenum">
              <a:rPr lang="ru-RU" noProof="0" smtClean="0"/>
              <a:pPr rtl="0"/>
              <a:t>‹#›</a:t>
            </a:fld>
            <a:endParaRPr lang="ru-RU" noProof="0"/>
          </a:p>
        </p:txBody>
      </p:sp>
      <p:sp>
        <p:nvSpPr>
          <p:cNvPr id="9" name="Надпись 8">
            <a:hlinkClick r:id="rId3"/>
            <a:extLst>
              <a:ext uri="{FF2B5EF4-FFF2-40B4-BE49-F238E27FC236}">
                <a16:creationId xmlns:a16="http://schemas.microsoft.com/office/drawing/2014/main" xmlns="" id="{011B0CED-3A92-43B0-A3DE-C37B6408D9DB}"/>
              </a:ext>
            </a:extLst>
          </p:cNvPr>
          <p:cNvSpPr txBox="1"/>
          <p:nvPr userDrawn="1"/>
        </p:nvSpPr>
        <p:spPr>
          <a:xfrm>
            <a:off x="299406" y="4267687"/>
            <a:ext cx="2695116" cy="522798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Neal Creative  | Щелкните, чтобы </a:t>
            </a:r>
            <a:r>
              <a:rPr lang="ru-RU" sz="12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узнать больше</a:t>
            </a:r>
          </a:p>
        </p:txBody>
      </p:sp>
      <p:sp>
        <p:nvSpPr>
          <p:cNvPr id="10" name="Надпись 9">
            <a:extLst>
              <a:ext uri="{FF2B5EF4-FFF2-40B4-BE49-F238E27FC236}">
                <a16:creationId xmlns:a16="http://schemas.microsoft.com/office/drawing/2014/main" xmlns="" id="{0BEF3013-858C-4FFF-B19A-1F10A879C4E8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000" noProof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ru-RU" sz="1000" baseline="30000" noProof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222153845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E1514C-5E56-4738-A1FF-4B1CFD2A3E36}" type="slidenum">
              <a:rPr lang="ru-RU" noProof="0" smtClean="0"/>
              <a:pPr rtl="0"/>
              <a:t>‹#›</a:t>
            </a:fld>
            <a:endParaRPr lang="ru-RU" noProof="0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0"/>
            <a:ext cx="12192000" cy="1148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75747610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chemeClr val="bg1">
              <a:lumMod val="95000"/>
            </a:schemeClr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/>
            </a:lvl1pPr>
          </a:lstStyle>
          <a:p>
            <a:pPr lvl="0" rtl="0"/>
            <a:r>
              <a:rPr lang="ru-RU" noProof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усто — нет верхней пане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" name="Надпись 3">
            <a:hlinkClick r:id="rId2"/>
          </p:cNvPr>
          <p:cNvSpPr txBox="1"/>
          <p:nvPr userDrawn="1"/>
        </p:nvSpPr>
        <p:spPr>
          <a:xfrm>
            <a:off x="9524236" y="6316156"/>
            <a:ext cx="2426464" cy="367873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ru-RU" sz="1100" noProof="0">
                <a:solidFill>
                  <a:schemeClr val="bg1"/>
                </a:solidFill>
              </a:rPr>
              <a:t>Neal Creative  | </a:t>
            </a:r>
            <a:r>
              <a:rPr lang="ru-RU" sz="1100" b="1" noProof="0">
                <a:solidFill>
                  <a:schemeClr val="bg1"/>
                </a:solidFill>
              </a:rPr>
              <a:t>Подробнее</a:t>
            </a:r>
          </a:p>
        </p:txBody>
      </p:sp>
      <p:sp>
        <p:nvSpPr>
          <p:cNvPr id="5" name="Надпись 4">
            <a:extLst>
              <a:ext uri="{FF2B5EF4-FFF2-40B4-BE49-F238E27FC236}">
                <a16:creationId xmlns:a16="http://schemas.microsoft.com/office/drawing/2014/main" xmlns="" id="{FB34A05A-4AD6-4BC6-B6EA-314331190DB2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000" noProof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ru-RU" sz="1000" baseline="30000" noProof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3226279044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 rtl="0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endParaRPr lang="ru-RU" sz="3400" b="0" i="0" spc="160" baseline="0" noProof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1"/>
              </a:gra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1275347"/>
            <a:ext cx="12192000" cy="1949765"/>
          </a:xfrm>
          <a:prstGeom prst="rect">
            <a:avLst/>
          </a:prstGeom>
        </p:spPr>
        <p:txBody>
          <a:bodyPr vert="horz" lIns="457200" tIns="45720" rIns="457200" bIns="45720" rtlCol="0">
            <a:sp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188115" y="63161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rtl="0"/>
            <a:fld id="{5AE1514C-5E56-4738-A1FF-4B1CFD2A3E36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6" r:id="rId3"/>
    <p:sldLayoutId id="2147483677" r:id="rId4"/>
    <p:sldLayoutId id="2147483679" r:id="rId5"/>
  </p:sldLayoutIdLst>
  <p:transition spd="med">
    <p:fade/>
  </p:transition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3400" b="0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0" indent="0" algn="ctr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ADB6BD68-6009-4080-968E-8BD019E9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E1514C-5E56-4738-A1FF-4B1CFD2A3E36}" type="slidenum">
              <a:rPr lang="ru-RU" smtClean="0"/>
              <a:pPr rtl="0"/>
              <a:t>1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38896" y="733167"/>
            <a:ext cx="11697731" cy="50827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87178" y="3501081"/>
            <a:ext cx="6071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</a:rPr>
              <a:t>Искусственный </a:t>
            </a:r>
            <a:r>
              <a:rPr lang="ru-RU" sz="4000" b="1" dirty="0" smtClean="0">
                <a:solidFill>
                  <a:schemeClr val="bg1"/>
                </a:solidFill>
              </a:rPr>
              <a:t>интеллект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893" y="4720282"/>
            <a:ext cx="414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>
                <a:solidFill>
                  <a:schemeClr val="bg1"/>
                </a:solidFill>
              </a:rPr>
              <a:t>Санкевич</a:t>
            </a:r>
            <a:r>
              <a:rPr lang="ru-RU" dirty="0" smtClean="0">
                <a:solidFill>
                  <a:schemeClr val="bg1"/>
                </a:solidFill>
              </a:rPr>
              <a:t> Юлия Валерьевна 9А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8992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же такое искусственный интеллект?</a:t>
            </a:r>
            <a:endParaRPr lang="ru-RU" dirty="0"/>
          </a:p>
        </p:txBody>
      </p:sp>
      <p:graphicFrame>
        <p:nvGraphicFramePr>
          <p:cNvPr id="3" name="Таблица 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557326"/>
              </p:ext>
            </p:extLst>
          </p:nvPr>
        </p:nvGraphicFramePr>
        <p:xfrm>
          <a:off x="346481" y="2150597"/>
          <a:ext cx="6192341" cy="29734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92341">
                  <a:extLst>
                    <a:ext uri="{9D8B030D-6E8A-4147-A177-3AD203B41FA5}">
                      <a16:colId xmlns:a16="http://schemas.microsoft.com/office/drawing/2014/main" xmlns="" val="493813631"/>
                    </a:ext>
                  </a:extLst>
                </a:gridCol>
              </a:tblGrid>
              <a:tr h="576464">
                <a:tc>
                  <a:txBody>
                    <a:bodyPr/>
                    <a:lstStyle/>
                    <a:p>
                      <a:pPr rtl="0"/>
                      <a:r>
                        <a:rPr lang="ru" sz="2000" b="1" dirty="0" smtClean="0">
                          <a:solidFill>
                            <a:schemeClr val="bg1"/>
                          </a:solidFill>
                        </a:rPr>
                        <a:t>Определение </a:t>
                      </a:r>
                      <a:r>
                        <a:rPr lang="ru" sz="2000" b="1" dirty="0" smtClean="0">
                          <a:solidFill>
                            <a:schemeClr val="bg1"/>
                          </a:solidFill>
                        </a:rPr>
                        <a:t>того, </a:t>
                      </a:r>
                      <a:r>
                        <a:rPr lang="ru" sz="2000" b="1" dirty="0" smtClean="0">
                          <a:solidFill>
                            <a:schemeClr val="bg1"/>
                          </a:solidFill>
                        </a:rPr>
                        <a:t>что такое ИИ</a:t>
                      </a:r>
                      <a:endParaRPr lang="ru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0369641"/>
                  </a:ext>
                </a:extLst>
              </a:tr>
              <a:tr h="2397029">
                <a:tc>
                  <a:txBody>
                    <a:bodyPr/>
                    <a:lstStyle/>
                    <a:p>
                      <a:pPr fontAlgn="base"/>
                      <a:r>
                        <a:rPr lang="ru-RU" sz="1800" b="1" kern="1200" spc="3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Искусственный интеллект</a:t>
                      </a:r>
                      <a:r>
                        <a:rPr lang="ru-RU" sz="1800" b="1" kern="1200" spc="3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(ИИ)</a:t>
                      </a:r>
                      <a:r>
                        <a:rPr lang="ru-RU" sz="1600" b="1" kern="1200" spc="3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kern="1200" spc="3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свойство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интеллектуальных  систем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выполнять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функции, которые традиционно считаются прерогативой человека. Иными словами, способность компьютера 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обучаться,принимать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решения и выполнять действия, свойственные 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человеческому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интеллекту. Главная задача ИИ — понять, как устроен человеческий интеллект, и смоделировать его.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41782274"/>
                  </a:ext>
                </a:extLst>
              </a:tr>
            </a:tbl>
          </a:graphicData>
        </a:graphic>
      </p:graphicFrame>
      <p:pic>
        <p:nvPicPr>
          <p:cNvPr id="6" name="Рисунок 5" descr="197-1976786_ai-package-icon-blue-transparent-artificial-intelligence-logo.png"/>
          <p:cNvPicPr>
            <a:picLocks noChangeAspect="1"/>
          </p:cNvPicPr>
          <p:nvPr/>
        </p:nvPicPr>
        <p:blipFill>
          <a:blip r:embed="rId2" cstate="print">
            <a:lum bright="10000"/>
          </a:blip>
          <a:stretch>
            <a:fillRect/>
          </a:stretch>
        </p:blipFill>
        <p:spPr>
          <a:xfrm>
            <a:off x="7074361" y="1431985"/>
            <a:ext cx="4490709" cy="471002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Основное об искусственном интеллекте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496455" y="2802534"/>
            <a:ext cx="4695545" cy="2253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20770" y="5572438"/>
            <a:ext cx="4945711" cy="60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646982" y="1319843"/>
            <a:ext cx="106363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2000" dirty="0" smtClean="0"/>
              <a:t>Так как искусственный интеллект является не только </a:t>
            </a:r>
            <a:r>
              <a:rPr lang="ru-RU" sz="2000" dirty="0" smtClean="0"/>
              <a:t>системой для </a:t>
            </a:r>
            <a:r>
              <a:rPr lang="ru-RU" sz="2000" dirty="0" smtClean="0"/>
              <a:t>упрощения и выполнения человеческих функций, но также и целой наукой на стыке математики, биологии, психологии и кибернетики, то у него есть множество групп и подразделов. </a:t>
            </a:r>
            <a:r>
              <a:rPr lang="ru-RU" sz="2000" dirty="0" smtClean="0">
                <a:solidFill>
                  <a:schemeClr val="dk1"/>
                </a:solidFill>
              </a:rPr>
              <a:t>К подразделам относятся робототехника, наука о компьютерном зрении, обработка естественного языка и машинное обучение. А сам ИИ делят на три основные группы:</a:t>
            </a:r>
            <a:endParaRPr lang="ru" sz="2000" dirty="0" smtClean="0">
              <a:solidFill>
                <a:schemeClr val="dk1"/>
              </a:solidFill>
            </a:endParaRPr>
          </a:p>
        </p:txBody>
      </p:sp>
      <p:graphicFrame>
        <p:nvGraphicFramePr>
          <p:cNvPr id="10" name="Схема 9"/>
          <p:cNvGraphicFramePr/>
          <p:nvPr/>
        </p:nvGraphicFramePr>
        <p:xfrm>
          <a:off x="2990433" y="3181044"/>
          <a:ext cx="6127688" cy="3433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b="1" dirty="0" smtClean="0"/>
              <a:t>Основные группы искусственного интеллекта</a:t>
            </a:r>
            <a:endParaRPr lang="en-US" b="1" dirty="0"/>
          </a:p>
        </p:txBody>
      </p:sp>
      <p:graphicFrame>
        <p:nvGraphicFramePr>
          <p:cNvPr id="5" name="Таблица 19">
            <a:extLst>
              <a:ext uri="{FF2B5EF4-FFF2-40B4-BE49-F238E27FC236}">
                <a16:creationId xmlns:a16="http://schemas.microsoft.com/office/drawing/2014/main" xmlns="" id="{A101D5FC-270B-485E-84E2-7205AFA66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425722"/>
              </p:ext>
            </p:extLst>
          </p:nvPr>
        </p:nvGraphicFramePr>
        <p:xfrm>
          <a:off x="389200" y="1704440"/>
          <a:ext cx="3654923" cy="3117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4923">
                  <a:extLst>
                    <a:ext uri="{9D8B030D-6E8A-4147-A177-3AD203B41FA5}">
                      <a16:colId xmlns:a16="http://schemas.microsoft.com/office/drawing/2014/main" xmlns="" val="493813631"/>
                    </a:ext>
                  </a:extLst>
                </a:gridCol>
              </a:tblGrid>
              <a:tr h="780267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Слабый ИИ (</a:t>
                      </a: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Weak, </a:t>
                      </a:r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Narrow AI)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0369641"/>
                  </a:ext>
                </a:extLst>
              </a:tr>
              <a:tr h="2337683">
                <a:tc>
                  <a:txBody>
                    <a:bodyPr/>
                    <a:lstStyle/>
                    <a:p>
                      <a:pPr lvl="0" rtl="0">
                        <a:defRPr/>
                      </a:pPr>
                      <a:r>
                        <a:rPr lang="ru-RU" sz="1600" kern="1200" spc="30" baseline="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+mn-lt"/>
                          <a:ea typeface="+mn-ea"/>
                          <a:cs typeface="+mn-cs"/>
                        </a:rPr>
                        <a:t>Слабый интеллект — тот, что нам уже удалось создать. Он способен решать определённую задачу. Зачастую даже лучше, чем человек. Слабый ИИ используют в медицине, логистике, банковском деле, бизнесе</a:t>
                      </a:r>
                      <a:endParaRPr lang="ru" sz="1600" kern="1200" spc="30" baseline="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41782274"/>
                  </a:ext>
                </a:extLst>
              </a:tr>
            </a:tbl>
          </a:graphicData>
        </a:graphic>
      </p:graphicFrame>
      <p:graphicFrame>
        <p:nvGraphicFramePr>
          <p:cNvPr id="6" name="Таблица 19">
            <a:extLst>
              <a:ext uri="{FF2B5EF4-FFF2-40B4-BE49-F238E27FC236}">
                <a16:creationId xmlns:a16="http://schemas.microsoft.com/office/drawing/2014/main" xmlns="" id="{A101D5FC-270B-485E-84E2-7205AFA66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425722"/>
              </p:ext>
            </p:extLst>
          </p:nvPr>
        </p:nvGraphicFramePr>
        <p:xfrm>
          <a:off x="4314219" y="1713067"/>
          <a:ext cx="3654923" cy="3117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4923">
                  <a:extLst>
                    <a:ext uri="{9D8B030D-6E8A-4147-A177-3AD203B41FA5}">
                      <a16:colId xmlns:a16="http://schemas.microsoft.com/office/drawing/2014/main" xmlns="" val="493813631"/>
                    </a:ext>
                  </a:extLst>
                </a:gridCol>
              </a:tblGrid>
              <a:tr h="780267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Сильный ИИ (</a:t>
                      </a: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Strong, </a:t>
                      </a:r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General AI)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0369641"/>
                  </a:ext>
                </a:extLst>
              </a:tr>
              <a:tr h="2337683">
                <a:tc>
                  <a:txBody>
                    <a:bodyPr/>
                    <a:lstStyle/>
                    <a:p>
                      <a:pPr lvl="0" rtl="0">
                        <a:defRPr/>
                      </a:pPr>
                      <a:r>
                        <a:rPr lang="ru-RU" sz="1600" kern="1200" spc="30" baseline="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+mn-lt"/>
                          <a:ea typeface="+mn-ea"/>
                          <a:cs typeface="+mn-cs"/>
                        </a:rPr>
                        <a:t>Сильный ИИ — это тот, который может рассуждать сам по себе, передавать знания в другие области и осознавать окружающий мир.</a:t>
                      </a:r>
                    </a:p>
                    <a:p>
                      <a:pPr lvl="0" rtl="0">
                        <a:defRPr/>
                      </a:pPr>
                      <a:r>
                        <a:rPr lang="ru-RU" sz="1600" kern="1200" spc="30" baseline="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+mn-lt"/>
                          <a:ea typeface="+mn-ea"/>
                          <a:cs typeface="+mn-cs"/>
                        </a:rPr>
                        <a:t>Как выглядел бы сильный</a:t>
                      </a:r>
                      <a:endParaRPr lang="ru" sz="1600" kern="1200" spc="30" baseline="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41782274"/>
                  </a:ext>
                </a:extLst>
              </a:tr>
            </a:tbl>
          </a:graphicData>
        </a:graphic>
      </p:graphicFrame>
      <p:graphicFrame>
        <p:nvGraphicFramePr>
          <p:cNvPr id="7" name="Таблица 19">
            <a:extLst>
              <a:ext uri="{FF2B5EF4-FFF2-40B4-BE49-F238E27FC236}">
                <a16:creationId xmlns:a16="http://schemas.microsoft.com/office/drawing/2014/main" xmlns="" id="{A101D5FC-270B-485E-84E2-7205AFA66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425722"/>
              </p:ext>
            </p:extLst>
          </p:nvPr>
        </p:nvGraphicFramePr>
        <p:xfrm>
          <a:off x="8221985" y="1721694"/>
          <a:ext cx="3654923" cy="3117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4923">
                  <a:extLst>
                    <a:ext uri="{9D8B030D-6E8A-4147-A177-3AD203B41FA5}">
                      <a16:colId xmlns:a16="http://schemas.microsoft.com/office/drawing/2014/main" xmlns="" val="493813631"/>
                    </a:ext>
                  </a:extLst>
                </a:gridCol>
              </a:tblGrid>
              <a:tr h="780267">
                <a:tc>
                  <a:txBody>
                    <a:bodyPr/>
                    <a:lstStyle/>
                    <a:p>
                      <a:pPr fontAlgn="base" latinLnBrk="0"/>
                      <a:r>
                        <a:rPr lang="ru-RU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Суперинтеллект</a:t>
                      </a:r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Superintelligence</a:t>
                      </a: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0369641"/>
                  </a:ext>
                </a:extLst>
              </a:tr>
              <a:tr h="2337683">
                <a:tc>
                  <a:txBody>
                    <a:bodyPr/>
                    <a:lstStyle/>
                    <a:p>
                      <a:pPr lvl="0" rtl="0">
                        <a:defRPr/>
                      </a:pPr>
                      <a:r>
                        <a:rPr lang="ru-RU" sz="1600" kern="1200" spc="30" baseline="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+mn-lt"/>
                          <a:ea typeface="+mn-ea"/>
                          <a:cs typeface="+mn-cs"/>
                        </a:rPr>
                        <a:t>Люди пока не создали </a:t>
                      </a:r>
                      <a:r>
                        <a:rPr lang="ru-RU" sz="1600" kern="1200" spc="30" baseline="0" dirty="0" err="1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+mn-lt"/>
                          <a:ea typeface="+mn-ea"/>
                          <a:cs typeface="+mn-cs"/>
                        </a:rPr>
                        <a:t>суперинтеллект</a:t>
                      </a:r>
                      <a:r>
                        <a:rPr lang="ru-RU" sz="1600" kern="1200" spc="30" baseline="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+mn-lt"/>
                          <a:ea typeface="+mn-ea"/>
                          <a:cs typeface="+mn-cs"/>
                        </a:rPr>
                        <a:t>, и пока что даже не имеют ни малейшего представления, как это сделать. Это не просто умные машины, а компьютеры, которые во всём превосходят людей. </a:t>
                      </a:r>
                      <a:endParaRPr lang="ru" sz="1600" kern="1200" spc="30" baseline="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4178227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b="1" dirty="0" smtClean="0"/>
              <a:t>Машинное обучение: как учится ИИ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496455" y="2802534"/>
            <a:ext cx="4695545" cy="2253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20770" y="5572438"/>
            <a:ext cx="4945711" cy="60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646982" y="1319843"/>
            <a:ext cx="106363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2000" dirty="0" smtClean="0"/>
              <a:t>Машинное обучение — это один из разделов науки об ИИ. Здесь используются алгоритмы для анализа данных, получения выводов или предсказаний в отношении чего-либо. Вместо того чтобы кодировать набор команд вручную, машину обучают и дают ей возможность научиться выполнять поставленную задачу самостоятельно. Чтобы машина могла принимать решения, необходимы три вещи:</a:t>
            </a:r>
            <a:endParaRPr lang="ru" sz="2000" dirty="0" smtClean="0">
              <a:solidFill>
                <a:schemeClr val="dk1"/>
              </a:solidFill>
            </a:endParaRPr>
          </a:p>
        </p:txBody>
      </p:sp>
      <p:graphicFrame>
        <p:nvGraphicFramePr>
          <p:cNvPr id="10" name="Схема 9"/>
          <p:cNvGraphicFramePr/>
          <p:nvPr/>
        </p:nvGraphicFramePr>
        <p:xfrm>
          <a:off x="2990433" y="3181044"/>
          <a:ext cx="6127688" cy="3433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Машинное обучение: как учится ИИ</a:t>
            </a:r>
            <a:endParaRPr lang="ru-RU" dirty="0"/>
          </a:p>
        </p:txBody>
      </p:sp>
      <p:graphicFrame>
        <p:nvGraphicFramePr>
          <p:cNvPr id="4" name="Схема 3"/>
          <p:cNvGraphicFramePr/>
          <p:nvPr/>
        </p:nvGraphicFramePr>
        <p:xfrm>
          <a:off x="1470098" y="1378476"/>
          <a:ext cx="9243909" cy="5177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218" name="Picture 2" descr="https://cdn-icons-png.flaticon.com/512/1119/1119005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60421" y="1897183"/>
            <a:ext cx="1337721" cy="1337722"/>
          </a:xfrm>
          <a:prstGeom prst="rect">
            <a:avLst/>
          </a:prstGeom>
          <a:noFill/>
        </p:spPr>
      </p:pic>
      <p:pic>
        <p:nvPicPr>
          <p:cNvPr id="9220" name="Picture 4" descr="https://image.flaticon.com/icons/png/512/1877/1877333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460823" y="1914437"/>
            <a:ext cx="1260082" cy="1260083"/>
          </a:xfrm>
          <a:prstGeom prst="rect">
            <a:avLst/>
          </a:prstGeom>
          <a:noFill/>
        </p:spPr>
      </p:pic>
      <p:pic>
        <p:nvPicPr>
          <p:cNvPr id="9226" name="Picture 10" descr="http://cdn.onlinewebfonts.com/svg/img_451024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600837" y="1860491"/>
            <a:ext cx="1216023" cy="1303831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2087592" y="3683479"/>
            <a:ext cx="1664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Алгоритм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26323" y="3697857"/>
            <a:ext cx="2116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Набор данных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23848" y="3703609"/>
            <a:ext cx="2116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Признаки</a:t>
            </a:r>
            <a:endParaRPr lang="ru-RU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 rtlCol="0"/>
          <a:lstStyle/>
          <a:p>
            <a:pPr fontAlgn="base"/>
            <a:r>
              <a:rPr lang="ru-RU" b="1" dirty="0" smtClean="0"/>
              <a:t>Глубокое обучение для разных целей</a:t>
            </a:r>
            <a:endParaRPr lang="ru-RU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01EA4979-0333-4D83-8741-0A8D56B72EAA}"/>
              </a:ext>
            </a:extLst>
          </p:cNvPr>
          <p:cNvSpPr/>
          <p:nvPr/>
        </p:nvSpPr>
        <p:spPr>
          <a:xfrm>
            <a:off x="5559987" y="1617791"/>
            <a:ext cx="6135634" cy="4242546"/>
          </a:xfrm>
          <a:prstGeom prst="rect">
            <a:avLst/>
          </a:pr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41540" y="1518249"/>
            <a:ext cx="49343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b="1" dirty="0" smtClean="0"/>
              <a:t>Глубокое обучение</a:t>
            </a:r>
            <a:r>
              <a:rPr lang="ru-RU" dirty="0" smtClean="0"/>
              <a:t> — подраздел машинного обучения. Алгоритмам глубокого обучения не нужен учитель, только заранее подготовленные (размеченные) данные.</a:t>
            </a:r>
          </a:p>
          <a:p>
            <a:pPr fontAlgn="base"/>
            <a:r>
              <a:rPr lang="ru-RU" dirty="0" smtClean="0"/>
              <a:t>Самый популярный, но не единственный метод глубокого обучения, — искусственные нейронные сети (ИНС). Они больше всего похожи на то, как устроен человеческий мозг.</a:t>
            </a:r>
          </a:p>
          <a:p>
            <a:endParaRPr lang="ru-RU" dirty="0"/>
          </a:p>
        </p:txBody>
      </p:sp>
      <p:pic>
        <p:nvPicPr>
          <p:cNvPr id="13314" name="Picture 2" descr="https://248006.selcdn.ru/main/upload/setka_images/13270907122020_27e9aa5bdf801f94f7728fe14d1ac08405e5a691.png"/>
          <p:cNvPicPr>
            <a:picLocks noChangeAspect="1" noChangeArrowheads="1"/>
          </p:cNvPicPr>
          <p:nvPr/>
        </p:nvPicPr>
        <p:blipFill>
          <a:blip r:embed="rId3" cstate="print"/>
          <a:srcRect l="4427" r="7168"/>
          <a:stretch>
            <a:fillRect/>
          </a:stretch>
        </p:blipFill>
        <p:spPr bwMode="auto">
          <a:xfrm>
            <a:off x="5779699" y="2035833"/>
            <a:ext cx="5788324" cy="32737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958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 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011198"/>
              </p:ext>
            </p:extLst>
          </p:nvPr>
        </p:nvGraphicFramePr>
        <p:xfrm>
          <a:off x="2346385" y="0"/>
          <a:ext cx="9074989" cy="56475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74989">
                  <a:extLst>
                    <a:ext uri="{9D8B030D-6E8A-4147-A177-3AD203B41FA5}">
                      <a16:colId xmlns:a16="http://schemas.microsoft.com/office/drawing/2014/main" xmlns="" val="493813631"/>
                    </a:ext>
                  </a:extLst>
                </a:gridCol>
              </a:tblGrid>
              <a:tr h="548645">
                <a:tc>
                  <a:txBody>
                    <a:bodyPr/>
                    <a:lstStyle/>
                    <a:p>
                      <a:pPr rtl="0"/>
                      <a:r>
                        <a:rPr lang="ru" sz="2400" b="1" dirty="0" smtClean="0">
                          <a:solidFill>
                            <a:schemeClr val="bg1"/>
                          </a:solidFill>
                        </a:rPr>
                        <a:t>Порядок</a:t>
                      </a:r>
                      <a:r>
                        <a:rPr lang="ru" sz="2400" b="1" baseline="0" dirty="0" smtClean="0">
                          <a:solidFill>
                            <a:schemeClr val="bg1"/>
                          </a:solidFill>
                        </a:rPr>
                        <a:t> выполнения действий</a:t>
                      </a:r>
                      <a:endParaRPr lang="ru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0369641"/>
                  </a:ext>
                </a:extLst>
              </a:tr>
              <a:tr h="5098941">
                <a:tc>
                  <a:txBody>
                    <a:bodyPr/>
                    <a:lstStyle/>
                    <a:p>
                      <a:pPr fontAlgn="base"/>
                      <a:endParaRPr lang="ru-RU" sz="20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endParaRPr lang="ru-RU" sz="20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0"/>
                      <a:r>
                        <a:rPr lang="ru-RU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Искусственный интеллект</a:t>
                      </a:r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одновременно и наука, которая помогает создавать «умные» машины, и способность компьютера обучаться и принимать решения.</a:t>
                      </a:r>
                    </a:p>
                    <a:p>
                      <a:pPr algn="ctr" fontAlgn="base" latinLnBrk="0"/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Машинное обучение — одна из областей искусственного интеллекта. МО использует алгоритмы для анализа данных и получения выводов.</a:t>
                      </a:r>
                    </a:p>
                    <a:p>
                      <a:pPr algn="ctr" fontAlgn="base" latinLnBrk="0"/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 глубокое обучение — лишь один из методов машинного обучения, в рамках которого компьютер учится без учителя подспудно, с помощью данных.</a:t>
                      </a:r>
                      <a:endParaRPr lang="ru-RU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41782274"/>
                  </a:ext>
                </a:extLst>
              </a:tr>
            </a:tbl>
          </a:graphicData>
        </a:graphic>
      </p:graphicFrame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12192000" cy="10507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457200" tIns="45720" rIns="45720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579100" algn="l"/>
              </a:tabLst>
              <a:defRPr/>
            </a:pPr>
            <a:r>
              <a:rPr kumimoji="0" lang="ru-RU" sz="3400" b="0" i="0" u="none" strike="noStrike" kern="1200" cap="none" spc="160" normalizeH="0" baseline="0" noProof="0" dirty="0" smtClean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Итоги</a:t>
            </a:r>
            <a:endParaRPr kumimoji="0" lang="ru-RU" sz="3400" b="0" i="0" u="none" strike="noStrike" kern="1200" cap="none" spc="160" normalizeH="0" baseline="0" noProof="0" dirty="0">
              <a:ln>
                <a:noFill/>
              </a:ln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1"/>
              </a:gradFill>
              <a:effectLst/>
              <a:uLnTx/>
              <a:uFillTx/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04661" y="5597717"/>
            <a:ext cx="9054735" cy="60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: Фигура 184"/>
          <p:cNvSpPr>
            <a:spLocks noChangeAspect="1"/>
          </p:cNvSpPr>
          <p:nvPr/>
        </p:nvSpPr>
        <p:spPr>
          <a:xfrm>
            <a:off x="682580" y="2003768"/>
            <a:ext cx="1413637" cy="3141943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solidFill>
            <a:schemeClr val="accent6"/>
          </a:soli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rtlCol="0" anchor="t" anchorCtr="0" compatLnSpc="1">
            <a:prstTxWarp prst="textNoShape">
              <a:avLst/>
            </a:prstTxWarp>
          </a:bodyPr>
          <a:lstStyle/>
          <a:p>
            <a:pPr defTabSz="932518" rtl="0"/>
            <a:endParaRPr lang="ru-RU" sz="1938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B79D9361-D212-4CD0-9393-4E403F278B45}"/>
              </a:ext>
            </a:extLst>
          </p:cNvPr>
          <p:cNvSpPr/>
          <p:nvPr/>
        </p:nvSpPr>
        <p:spPr>
          <a:xfrm>
            <a:off x="6954424" y="1336378"/>
            <a:ext cx="3642055" cy="13013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Надпись 1">
            <a:extLst>
              <a:ext uri="{FF2B5EF4-FFF2-40B4-BE49-F238E27FC236}">
                <a16:creationId xmlns:a16="http://schemas.microsoft.com/office/drawing/2014/main" xmlns="" id="{6BD59475-CD66-4751-83EF-FEC02A44E31A}"/>
              </a:ext>
            </a:extLst>
          </p:cNvPr>
          <p:cNvSpPr txBox="1"/>
          <p:nvPr/>
        </p:nvSpPr>
        <p:spPr>
          <a:xfrm>
            <a:off x="2779886" y="577021"/>
            <a:ext cx="6933457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800" b="1" i="0" u="none" strike="noStrike" kern="1200" cap="none" spc="-20" normalizeH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Спасибо за внимание!</a:t>
            </a:r>
            <a:endParaRPr lang="ru-RU" sz="4800" b="1" i="0" u="none" strike="noStrike" kern="1200" cap="none" spc="-20" normalizeH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CA480A17-B33A-4E1E-B9C3-7E3069563167}"/>
              </a:ext>
            </a:extLst>
          </p:cNvPr>
          <p:cNvSpPr/>
          <p:nvPr/>
        </p:nvSpPr>
        <p:spPr>
          <a:xfrm>
            <a:off x="0" y="0"/>
            <a:ext cx="12192000" cy="629728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6" name="Рисунок 5" descr="noun-artificial-intelligen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8916" y="1917903"/>
            <a:ext cx="4172277" cy="470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265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55917490_win32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50399102_TF55917490_Win32" id="{B511BA12-755E-42BE-9609-68C97DDCEBC3}" vid="{11DA1DB0-702E-4A4B-81F3-7E851E31AC27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tf55917490_win32</Template>
  <TotalTime>1229</TotalTime>
  <Words>199</Words>
  <Application>Microsoft Office PowerPoint</Application>
  <PresentationFormat>Произвольный</PresentationFormat>
  <Paragraphs>54</Paragraphs>
  <Slides>9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tf55917490_win32</vt:lpstr>
      <vt:lpstr>Презентация PowerPoint</vt:lpstr>
      <vt:lpstr>Что же такое искусственный интеллект?</vt:lpstr>
      <vt:lpstr>Основное об искусственном интеллекте</vt:lpstr>
      <vt:lpstr>Основные группы искусственного интеллекта</vt:lpstr>
      <vt:lpstr>Машинное обучение: как учится ИИ</vt:lpstr>
      <vt:lpstr>Машинное обучение: как учится ИИ</vt:lpstr>
      <vt:lpstr>Глубокое обучение для разных целей</vt:lpstr>
      <vt:lpstr>Презентация PowerPoint</vt:lpstr>
      <vt:lpstr>Презентация PowerPoint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Юлия</dc:creator>
  <cp:lastModifiedBy>Юлия</cp:lastModifiedBy>
  <cp:revision>47</cp:revision>
  <dcterms:created xsi:type="dcterms:W3CDTF">2021-12-15T16:35:59Z</dcterms:created>
  <dcterms:modified xsi:type="dcterms:W3CDTF">2022-02-06T17:26:31Z</dcterms:modified>
</cp:coreProperties>
</file>